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0"/>
  </p:notesMasterIdLst>
  <p:sldIdLst>
    <p:sldId id="256" r:id="rId2"/>
    <p:sldId id="460" r:id="rId3"/>
    <p:sldId id="393" r:id="rId4"/>
    <p:sldId id="394" r:id="rId5"/>
    <p:sldId id="257" r:id="rId6"/>
    <p:sldId id="259" r:id="rId7"/>
    <p:sldId id="258" r:id="rId8"/>
    <p:sldId id="260" r:id="rId9"/>
    <p:sldId id="261" r:id="rId10"/>
    <p:sldId id="279" r:id="rId11"/>
    <p:sldId id="281" r:id="rId12"/>
    <p:sldId id="282" r:id="rId13"/>
    <p:sldId id="262" r:id="rId14"/>
    <p:sldId id="263" r:id="rId15"/>
    <p:sldId id="306" r:id="rId16"/>
    <p:sldId id="264" r:id="rId17"/>
    <p:sldId id="265" r:id="rId18"/>
    <p:sldId id="266" r:id="rId19"/>
    <p:sldId id="267" r:id="rId20"/>
    <p:sldId id="268" r:id="rId21"/>
    <p:sldId id="298" r:id="rId22"/>
    <p:sldId id="300" r:id="rId23"/>
    <p:sldId id="301" r:id="rId24"/>
    <p:sldId id="304" r:id="rId25"/>
    <p:sldId id="278" r:id="rId26"/>
    <p:sldId id="302" r:id="rId27"/>
    <p:sldId id="329" r:id="rId28"/>
    <p:sldId id="303" r:id="rId29"/>
    <p:sldId id="461" r:id="rId30"/>
    <p:sldId id="324" r:id="rId31"/>
    <p:sldId id="425" r:id="rId32"/>
    <p:sldId id="467" r:id="rId33"/>
    <p:sldId id="457" r:id="rId34"/>
    <p:sldId id="458" r:id="rId35"/>
    <p:sldId id="459" r:id="rId36"/>
    <p:sldId id="462" r:id="rId37"/>
    <p:sldId id="463" r:id="rId38"/>
    <p:sldId id="434" r:id="rId39"/>
    <p:sldId id="444" r:id="rId40"/>
    <p:sldId id="448" r:id="rId41"/>
    <p:sldId id="466" r:id="rId42"/>
    <p:sldId id="476" r:id="rId43"/>
    <p:sldId id="307" r:id="rId44"/>
    <p:sldId id="418" r:id="rId45"/>
    <p:sldId id="468" r:id="rId46"/>
    <p:sldId id="475" r:id="rId47"/>
    <p:sldId id="305" r:id="rId48"/>
    <p:sldId id="283" r:id="rId49"/>
    <p:sldId id="284" r:id="rId50"/>
    <p:sldId id="285" r:id="rId51"/>
    <p:sldId id="286" r:id="rId52"/>
    <p:sldId id="287" r:id="rId53"/>
    <p:sldId id="288" r:id="rId54"/>
    <p:sldId id="289" r:id="rId55"/>
    <p:sldId id="290" r:id="rId56"/>
    <p:sldId id="291" r:id="rId57"/>
    <p:sldId id="470" r:id="rId58"/>
    <p:sldId id="469" r:id="rId59"/>
    <p:sldId id="292" r:id="rId60"/>
    <p:sldId id="293" r:id="rId61"/>
    <p:sldId id="472" r:id="rId62"/>
    <p:sldId id="471" r:id="rId63"/>
    <p:sldId id="473" r:id="rId64"/>
    <p:sldId id="294" r:id="rId65"/>
    <p:sldId id="295" r:id="rId66"/>
    <p:sldId id="296" r:id="rId67"/>
    <p:sldId id="474" r:id="rId68"/>
    <p:sldId id="297"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A0AF83-5DCE-3F47-844F-5AEBE5B671BD}" v="62" dt="2023-09-11T20:26:40.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p:restoredTop sz="94730"/>
  </p:normalViewPr>
  <p:slideViewPr>
    <p:cSldViewPr snapToGrid="0">
      <p:cViewPr varScale="1">
        <p:scale>
          <a:sx n="91" d="100"/>
          <a:sy n="91" d="100"/>
        </p:scale>
        <p:origin x="216"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C126A707-0E2A-174D-AB13-380E5D23193C}"/>
    <pc:docChg chg="undo custSel addSld delSld modSld sldOrd delMainMaster">
      <pc:chgData name="Clements, William" userId="cbdb0636-a496-422a-8d40-98c53d494d26" providerId="ADAL" clId="{C126A707-0E2A-174D-AB13-380E5D23193C}" dt="2023-01-05T19:30:18.892" v="1705" actId="207"/>
      <pc:docMkLst>
        <pc:docMk/>
      </pc:docMkLst>
      <pc:sldChg chg="addSp delSp modSp mod">
        <pc:chgData name="Clements, William" userId="cbdb0636-a496-422a-8d40-98c53d494d26" providerId="ADAL" clId="{C126A707-0E2A-174D-AB13-380E5D23193C}" dt="2023-01-03T22:45:06.619" v="5" actId="20577"/>
        <pc:sldMkLst>
          <pc:docMk/>
          <pc:sldMk cId="2998061156" sldId="260"/>
        </pc:sldMkLst>
        <pc:spChg chg="mod">
          <ac:chgData name="Clements, William" userId="cbdb0636-a496-422a-8d40-98c53d494d26" providerId="ADAL" clId="{C126A707-0E2A-174D-AB13-380E5D23193C}" dt="2023-01-03T22:45:06.619" v="5" actId="20577"/>
          <ac:spMkLst>
            <pc:docMk/>
            <pc:sldMk cId="2998061156" sldId="260"/>
            <ac:spMk id="3" creationId="{98D8B773-A84F-AB90-FB1C-4F5828A71076}"/>
          </ac:spMkLst>
        </pc:spChg>
        <pc:picChg chg="del">
          <ac:chgData name="Clements, William" userId="cbdb0636-a496-422a-8d40-98c53d494d26" providerId="ADAL" clId="{C126A707-0E2A-174D-AB13-380E5D23193C}" dt="2023-01-03T22:44:06.324" v="1" actId="478"/>
          <ac:picMkLst>
            <pc:docMk/>
            <pc:sldMk cId="2998061156" sldId="260"/>
            <ac:picMk id="4" creationId="{37BE901A-CEF8-18F1-7D6F-83B6AC7332E8}"/>
          </ac:picMkLst>
        </pc:picChg>
        <pc:picChg chg="add mod">
          <ac:chgData name="Clements, William" userId="cbdb0636-a496-422a-8d40-98c53d494d26" providerId="ADAL" clId="{C126A707-0E2A-174D-AB13-380E5D23193C}" dt="2023-01-03T22:45:05.089" v="4" actId="14100"/>
          <ac:picMkLst>
            <pc:docMk/>
            <pc:sldMk cId="2998061156" sldId="260"/>
            <ac:picMk id="5" creationId="{8D48674D-EE33-805D-D2B8-609DC449EFD2}"/>
          </ac:picMkLst>
        </pc:picChg>
      </pc:sldChg>
      <pc:sldChg chg="modSp mod">
        <pc:chgData name="Clements, William" userId="cbdb0636-a496-422a-8d40-98c53d494d26" providerId="ADAL" clId="{C126A707-0E2A-174D-AB13-380E5D23193C}" dt="2023-01-03T22:45:44.435" v="13" actId="20577"/>
        <pc:sldMkLst>
          <pc:docMk/>
          <pc:sldMk cId="500746775" sldId="261"/>
        </pc:sldMkLst>
        <pc:spChg chg="mod">
          <ac:chgData name="Clements, William" userId="cbdb0636-a496-422a-8d40-98c53d494d26" providerId="ADAL" clId="{C126A707-0E2A-174D-AB13-380E5D23193C}" dt="2023-01-03T22:45:44.435" v="13" actId="20577"/>
          <ac:spMkLst>
            <pc:docMk/>
            <pc:sldMk cId="500746775" sldId="261"/>
            <ac:spMk id="3" creationId="{97CE0A2F-3E81-6A3D-724A-D24486BCB4CE}"/>
          </ac:spMkLst>
        </pc:spChg>
      </pc:sldChg>
      <pc:sldChg chg="modSp mod">
        <pc:chgData name="Clements, William" userId="cbdb0636-a496-422a-8d40-98c53d494d26" providerId="ADAL" clId="{C126A707-0E2A-174D-AB13-380E5D23193C}" dt="2023-01-05T18:10:53.944" v="1556" actId="6549"/>
        <pc:sldMkLst>
          <pc:docMk/>
          <pc:sldMk cId="2030798153" sldId="263"/>
        </pc:sldMkLst>
        <pc:spChg chg="mod">
          <ac:chgData name="Clements, William" userId="cbdb0636-a496-422a-8d40-98c53d494d26" providerId="ADAL" clId="{C126A707-0E2A-174D-AB13-380E5D23193C}" dt="2023-01-05T18:10:07.839" v="1553" actId="113"/>
          <ac:spMkLst>
            <pc:docMk/>
            <pc:sldMk cId="2030798153" sldId="263"/>
            <ac:spMk id="6" creationId="{F1D2A463-87D0-2EFA-32F4-921D586808EC}"/>
          </ac:spMkLst>
        </pc:spChg>
        <pc:spChg chg="mod">
          <ac:chgData name="Clements, William" userId="cbdb0636-a496-422a-8d40-98c53d494d26" providerId="ADAL" clId="{C126A707-0E2A-174D-AB13-380E5D23193C}" dt="2023-01-05T18:10:53.944" v="1556" actId="6549"/>
          <ac:spMkLst>
            <pc:docMk/>
            <pc:sldMk cId="2030798153" sldId="263"/>
            <ac:spMk id="8" creationId="{49AC4FF5-F136-4462-E12D-9E417210B99F}"/>
          </ac:spMkLst>
        </pc:spChg>
      </pc:sldChg>
      <pc:sldChg chg="modSp mod">
        <pc:chgData name="Clements, William" userId="cbdb0636-a496-422a-8d40-98c53d494d26" providerId="ADAL" clId="{C126A707-0E2A-174D-AB13-380E5D23193C}" dt="2023-01-05T18:12:14.128" v="1700" actId="20577"/>
        <pc:sldMkLst>
          <pc:docMk/>
          <pc:sldMk cId="2233884679" sldId="264"/>
        </pc:sldMkLst>
        <pc:spChg chg="mod">
          <ac:chgData name="Clements, William" userId="cbdb0636-a496-422a-8d40-98c53d494d26" providerId="ADAL" clId="{C126A707-0E2A-174D-AB13-380E5D23193C}" dt="2023-01-05T18:12:14.128" v="1700" actId="20577"/>
          <ac:spMkLst>
            <pc:docMk/>
            <pc:sldMk cId="2233884679" sldId="264"/>
            <ac:spMk id="11" creationId="{C3356F59-BB51-1FE4-14A2-BEFFB5A0148D}"/>
          </ac:spMkLst>
        </pc:spChg>
      </pc:sldChg>
      <pc:sldChg chg="modSp mod">
        <pc:chgData name="Clements, William" userId="cbdb0636-a496-422a-8d40-98c53d494d26" providerId="ADAL" clId="{C126A707-0E2A-174D-AB13-380E5D23193C}" dt="2023-01-05T18:12:41.997" v="1702" actId="207"/>
        <pc:sldMkLst>
          <pc:docMk/>
          <pc:sldMk cId="2432137865" sldId="266"/>
        </pc:sldMkLst>
        <pc:spChg chg="mod">
          <ac:chgData name="Clements, William" userId="cbdb0636-a496-422a-8d40-98c53d494d26" providerId="ADAL" clId="{C126A707-0E2A-174D-AB13-380E5D23193C}" dt="2023-01-05T18:12:41.997" v="1702" actId="207"/>
          <ac:spMkLst>
            <pc:docMk/>
            <pc:sldMk cId="2432137865" sldId="266"/>
            <ac:spMk id="6" creationId="{E4A7A3CC-75B0-6753-0345-C52AF3C3F24B}"/>
          </ac:spMkLst>
        </pc:spChg>
      </pc:sldChg>
      <pc:sldChg chg="modSp mod">
        <pc:chgData name="Clements, William" userId="cbdb0636-a496-422a-8d40-98c53d494d26" providerId="ADAL" clId="{C126A707-0E2A-174D-AB13-380E5D23193C}" dt="2023-01-05T18:13:01.355" v="1703" actId="113"/>
        <pc:sldMkLst>
          <pc:docMk/>
          <pc:sldMk cId="3237310507" sldId="267"/>
        </pc:sldMkLst>
        <pc:spChg chg="mod">
          <ac:chgData name="Clements, William" userId="cbdb0636-a496-422a-8d40-98c53d494d26" providerId="ADAL" clId="{C126A707-0E2A-174D-AB13-380E5D23193C}" dt="2023-01-05T18:13:01.355" v="1703" actId="113"/>
          <ac:spMkLst>
            <pc:docMk/>
            <pc:sldMk cId="3237310507" sldId="267"/>
            <ac:spMk id="8" creationId="{0102C57E-A9EA-BA3F-EBFA-88F8E57285F4}"/>
          </ac:spMkLst>
        </pc:spChg>
      </pc:sldChg>
      <pc:sldChg chg="modSp mod">
        <pc:chgData name="Clements, William" userId="cbdb0636-a496-422a-8d40-98c53d494d26" providerId="ADAL" clId="{C126A707-0E2A-174D-AB13-380E5D23193C}" dt="2023-01-04T00:21:00.702" v="1365" actId="20577"/>
        <pc:sldMkLst>
          <pc:docMk/>
          <pc:sldMk cId="2892037065" sldId="268"/>
        </pc:sldMkLst>
        <pc:spChg chg="mod">
          <ac:chgData name="Clements, William" userId="cbdb0636-a496-422a-8d40-98c53d494d26" providerId="ADAL" clId="{C126A707-0E2A-174D-AB13-380E5D23193C}" dt="2023-01-04T00:21:00.702" v="1365" actId="20577"/>
          <ac:spMkLst>
            <pc:docMk/>
            <pc:sldMk cId="2892037065" sldId="268"/>
            <ac:spMk id="3" creationId="{4F934BA7-7E54-64BC-CE5D-0BF47517660E}"/>
          </ac:spMkLst>
        </pc:spChg>
      </pc:sldChg>
      <pc:sldChg chg="del">
        <pc:chgData name="Clements, William" userId="cbdb0636-a496-422a-8d40-98c53d494d26" providerId="ADAL" clId="{C126A707-0E2A-174D-AB13-380E5D23193C}" dt="2023-01-03T23:13:39.275" v="460" actId="2696"/>
        <pc:sldMkLst>
          <pc:docMk/>
          <pc:sldMk cId="3225326308" sldId="269"/>
        </pc:sldMkLst>
      </pc:sldChg>
      <pc:sldChg chg="del">
        <pc:chgData name="Clements, William" userId="cbdb0636-a496-422a-8d40-98c53d494d26" providerId="ADAL" clId="{C126A707-0E2A-174D-AB13-380E5D23193C}" dt="2023-01-03T23:14:28.193" v="461" actId="2696"/>
        <pc:sldMkLst>
          <pc:docMk/>
          <pc:sldMk cId="2015621081" sldId="270"/>
        </pc:sldMkLst>
      </pc:sldChg>
      <pc:sldChg chg="del">
        <pc:chgData name="Clements, William" userId="cbdb0636-a496-422a-8d40-98c53d494d26" providerId="ADAL" clId="{C126A707-0E2A-174D-AB13-380E5D23193C}" dt="2023-01-03T23:14:28.193" v="461" actId="2696"/>
        <pc:sldMkLst>
          <pc:docMk/>
          <pc:sldMk cId="583273430" sldId="271"/>
        </pc:sldMkLst>
      </pc:sldChg>
      <pc:sldChg chg="del">
        <pc:chgData name="Clements, William" userId="cbdb0636-a496-422a-8d40-98c53d494d26" providerId="ADAL" clId="{C126A707-0E2A-174D-AB13-380E5D23193C}" dt="2023-01-03T23:14:28.193" v="461" actId="2696"/>
        <pc:sldMkLst>
          <pc:docMk/>
          <pc:sldMk cId="196401145" sldId="272"/>
        </pc:sldMkLst>
      </pc:sldChg>
      <pc:sldChg chg="del">
        <pc:chgData name="Clements, William" userId="cbdb0636-a496-422a-8d40-98c53d494d26" providerId="ADAL" clId="{C126A707-0E2A-174D-AB13-380E5D23193C}" dt="2023-01-03T23:14:28.193" v="461" actId="2696"/>
        <pc:sldMkLst>
          <pc:docMk/>
          <pc:sldMk cId="4239694805" sldId="273"/>
        </pc:sldMkLst>
      </pc:sldChg>
      <pc:sldChg chg="del">
        <pc:chgData name="Clements, William" userId="cbdb0636-a496-422a-8d40-98c53d494d26" providerId="ADAL" clId="{C126A707-0E2A-174D-AB13-380E5D23193C}" dt="2023-01-03T23:14:28.193" v="461" actId="2696"/>
        <pc:sldMkLst>
          <pc:docMk/>
          <pc:sldMk cId="1290013127" sldId="274"/>
        </pc:sldMkLst>
      </pc:sldChg>
      <pc:sldChg chg="del">
        <pc:chgData name="Clements, William" userId="cbdb0636-a496-422a-8d40-98c53d494d26" providerId="ADAL" clId="{C126A707-0E2A-174D-AB13-380E5D23193C}" dt="2023-01-03T23:14:28.193" v="461" actId="2696"/>
        <pc:sldMkLst>
          <pc:docMk/>
          <pc:sldMk cId="4124606728" sldId="275"/>
        </pc:sldMkLst>
      </pc:sldChg>
      <pc:sldChg chg="del">
        <pc:chgData name="Clements, William" userId="cbdb0636-a496-422a-8d40-98c53d494d26" providerId="ADAL" clId="{C126A707-0E2A-174D-AB13-380E5D23193C}" dt="2023-01-03T23:14:28.193" v="461" actId="2696"/>
        <pc:sldMkLst>
          <pc:docMk/>
          <pc:sldMk cId="1129486469" sldId="276"/>
        </pc:sldMkLst>
      </pc:sldChg>
      <pc:sldChg chg="del">
        <pc:chgData name="Clements, William" userId="cbdb0636-a496-422a-8d40-98c53d494d26" providerId="ADAL" clId="{C126A707-0E2A-174D-AB13-380E5D23193C}" dt="2023-01-03T23:14:33.572" v="462" actId="2696"/>
        <pc:sldMkLst>
          <pc:docMk/>
          <pc:sldMk cId="3685191372" sldId="277"/>
        </pc:sldMkLst>
      </pc:sldChg>
      <pc:sldChg chg="add">
        <pc:chgData name="Clements, William" userId="cbdb0636-a496-422a-8d40-98c53d494d26" providerId="ADAL" clId="{C126A707-0E2A-174D-AB13-380E5D23193C}" dt="2023-01-04T23:59:26.099" v="1381"/>
        <pc:sldMkLst>
          <pc:docMk/>
          <pc:sldMk cId="2927260461" sldId="278"/>
        </pc:sldMkLst>
      </pc:sldChg>
      <pc:sldChg chg="del">
        <pc:chgData name="Clements, William" userId="cbdb0636-a496-422a-8d40-98c53d494d26" providerId="ADAL" clId="{C126A707-0E2A-174D-AB13-380E5D23193C}" dt="2023-01-03T23:14:34.086" v="463" actId="2696"/>
        <pc:sldMkLst>
          <pc:docMk/>
          <pc:sldMk cId="3374261925" sldId="278"/>
        </pc:sldMkLst>
      </pc:sldChg>
      <pc:sldChg chg="modSp new mod">
        <pc:chgData name="Clements, William" userId="cbdb0636-a496-422a-8d40-98c53d494d26" providerId="ADAL" clId="{C126A707-0E2A-174D-AB13-380E5D23193C}" dt="2023-01-03T23:11:43.556" v="450" actId="6549"/>
        <pc:sldMkLst>
          <pc:docMk/>
          <pc:sldMk cId="471134053" sldId="279"/>
        </pc:sldMkLst>
        <pc:spChg chg="mod">
          <ac:chgData name="Clements, William" userId="cbdb0636-a496-422a-8d40-98c53d494d26" providerId="ADAL" clId="{C126A707-0E2A-174D-AB13-380E5D23193C}" dt="2023-01-03T22:45:56.496" v="15"/>
          <ac:spMkLst>
            <pc:docMk/>
            <pc:sldMk cId="471134053" sldId="279"/>
            <ac:spMk id="2" creationId="{1B20FFAE-52A6-D25C-A6FF-4C7D4EDBA5F3}"/>
          </ac:spMkLst>
        </pc:spChg>
        <pc:spChg chg="mod">
          <ac:chgData name="Clements, William" userId="cbdb0636-a496-422a-8d40-98c53d494d26" providerId="ADAL" clId="{C126A707-0E2A-174D-AB13-380E5D23193C}" dt="2023-01-03T23:11:43.556" v="450" actId="6549"/>
          <ac:spMkLst>
            <pc:docMk/>
            <pc:sldMk cId="471134053" sldId="279"/>
            <ac:spMk id="3" creationId="{775314F2-5479-B6D8-BC31-4A3097210C70}"/>
          </ac:spMkLst>
        </pc:spChg>
      </pc:sldChg>
      <pc:sldChg chg="new del">
        <pc:chgData name="Clements, William" userId="cbdb0636-a496-422a-8d40-98c53d494d26" providerId="ADAL" clId="{C126A707-0E2A-174D-AB13-380E5D23193C}" dt="2023-01-03T23:12:07.342" v="459" actId="2696"/>
        <pc:sldMkLst>
          <pc:docMk/>
          <pc:sldMk cId="2273430559" sldId="280"/>
        </pc:sldMkLst>
      </pc:sldChg>
      <pc:sldChg chg="modSp add mod">
        <pc:chgData name="Clements, William" userId="cbdb0636-a496-422a-8d40-98c53d494d26" providerId="ADAL" clId="{C126A707-0E2A-174D-AB13-380E5D23193C}" dt="2023-01-03T23:11:57.389" v="458" actId="6549"/>
        <pc:sldMkLst>
          <pc:docMk/>
          <pc:sldMk cId="1296350290" sldId="281"/>
        </pc:sldMkLst>
        <pc:spChg chg="mod">
          <ac:chgData name="Clements, William" userId="cbdb0636-a496-422a-8d40-98c53d494d26" providerId="ADAL" clId="{C126A707-0E2A-174D-AB13-380E5D23193C}" dt="2023-01-03T23:11:57.389" v="458" actId="6549"/>
          <ac:spMkLst>
            <pc:docMk/>
            <pc:sldMk cId="1296350290" sldId="281"/>
            <ac:spMk id="3" creationId="{775314F2-5479-B6D8-BC31-4A3097210C70}"/>
          </ac:spMkLst>
        </pc:spChg>
      </pc:sldChg>
      <pc:sldChg chg="add del ord">
        <pc:chgData name="Clements, William" userId="cbdb0636-a496-422a-8d40-98c53d494d26" providerId="ADAL" clId="{C126A707-0E2A-174D-AB13-380E5D23193C}" dt="2023-01-03T23:11:24.771" v="441" actId="2696"/>
        <pc:sldMkLst>
          <pc:docMk/>
          <pc:sldMk cId="1823310485" sldId="281"/>
        </pc:sldMkLst>
      </pc:sldChg>
      <pc:sldChg chg="add">
        <pc:chgData name="Clements, William" userId="cbdb0636-a496-422a-8d40-98c53d494d26" providerId="ADAL" clId="{C126A707-0E2A-174D-AB13-380E5D23193C}" dt="2023-01-03T23:11:29.434" v="443" actId="2890"/>
        <pc:sldMkLst>
          <pc:docMk/>
          <pc:sldMk cId="3829210673" sldId="282"/>
        </pc:sldMkLst>
      </pc:sldChg>
      <pc:sldChg chg="modSp new mod">
        <pc:chgData name="Clements, William" userId="cbdb0636-a496-422a-8d40-98c53d494d26" providerId="ADAL" clId="{C126A707-0E2A-174D-AB13-380E5D23193C}" dt="2023-01-03T23:16:42.364" v="711" actId="20577"/>
        <pc:sldMkLst>
          <pc:docMk/>
          <pc:sldMk cId="4226729532" sldId="283"/>
        </pc:sldMkLst>
        <pc:spChg chg="mod">
          <ac:chgData name="Clements, William" userId="cbdb0636-a496-422a-8d40-98c53d494d26" providerId="ADAL" clId="{C126A707-0E2A-174D-AB13-380E5D23193C}" dt="2023-01-03T23:15:06.630" v="472" actId="20577"/>
          <ac:spMkLst>
            <pc:docMk/>
            <pc:sldMk cId="4226729532" sldId="283"/>
            <ac:spMk id="2" creationId="{30008E21-48BE-21DF-E75D-2C6B62CA0120}"/>
          </ac:spMkLst>
        </pc:spChg>
        <pc:spChg chg="mod">
          <ac:chgData name="Clements, William" userId="cbdb0636-a496-422a-8d40-98c53d494d26" providerId="ADAL" clId="{C126A707-0E2A-174D-AB13-380E5D23193C}" dt="2023-01-03T23:16:42.364" v="711" actId="20577"/>
          <ac:spMkLst>
            <pc:docMk/>
            <pc:sldMk cId="4226729532" sldId="283"/>
            <ac:spMk id="3" creationId="{8D2E4146-648D-D4E9-91DE-C6B749428F02}"/>
          </ac:spMkLst>
        </pc:spChg>
      </pc:sldChg>
      <pc:sldChg chg="addSp modSp new mod">
        <pc:chgData name="Clements, William" userId="cbdb0636-a496-422a-8d40-98c53d494d26" providerId="ADAL" clId="{C126A707-0E2A-174D-AB13-380E5D23193C}" dt="2023-01-03T23:54:26.906" v="858" actId="20577"/>
        <pc:sldMkLst>
          <pc:docMk/>
          <pc:sldMk cId="1177645190" sldId="284"/>
        </pc:sldMkLst>
        <pc:spChg chg="mod">
          <ac:chgData name="Clements, William" userId="cbdb0636-a496-422a-8d40-98c53d494d26" providerId="ADAL" clId="{C126A707-0E2A-174D-AB13-380E5D23193C}" dt="2023-01-03T23:54:03.716" v="802" actId="20577"/>
          <ac:spMkLst>
            <pc:docMk/>
            <pc:sldMk cId="1177645190" sldId="284"/>
            <ac:spMk id="2" creationId="{BBEB7B2B-BB94-A66E-FC92-224B576DDDE4}"/>
          </ac:spMkLst>
        </pc:spChg>
        <pc:spChg chg="mod">
          <ac:chgData name="Clements, William" userId="cbdb0636-a496-422a-8d40-98c53d494d26" providerId="ADAL" clId="{C126A707-0E2A-174D-AB13-380E5D23193C}" dt="2023-01-03T23:54:26.906" v="858" actId="20577"/>
          <ac:spMkLst>
            <pc:docMk/>
            <pc:sldMk cId="1177645190" sldId="284"/>
            <ac:spMk id="3" creationId="{3EBD8DA3-9D08-1A66-2F03-E50E320980B6}"/>
          </ac:spMkLst>
        </pc:spChg>
        <pc:spChg chg="add mod">
          <ac:chgData name="Clements, William" userId="cbdb0636-a496-422a-8d40-98c53d494d26" providerId="ADAL" clId="{C126A707-0E2A-174D-AB13-380E5D23193C}" dt="2023-01-03T23:53:29.651" v="785" actId="1076"/>
          <ac:spMkLst>
            <pc:docMk/>
            <pc:sldMk cId="1177645190" sldId="284"/>
            <ac:spMk id="4" creationId="{8A0EC2F9-B1A1-A32D-1A8A-EEDCFFA95321}"/>
          </ac:spMkLst>
        </pc:spChg>
      </pc:sldChg>
      <pc:sldChg chg="modSp new mod">
        <pc:chgData name="Clements, William" userId="cbdb0636-a496-422a-8d40-98c53d494d26" providerId="ADAL" clId="{C126A707-0E2A-174D-AB13-380E5D23193C}" dt="2023-01-03T23:58:22.071" v="890" actId="27636"/>
        <pc:sldMkLst>
          <pc:docMk/>
          <pc:sldMk cId="3352504617" sldId="285"/>
        </pc:sldMkLst>
        <pc:spChg chg="mod">
          <ac:chgData name="Clements, William" userId="cbdb0636-a496-422a-8d40-98c53d494d26" providerId="ADAL" clId="{C126A707-0E2A-174D-AB13-380E5D23193C}" dt="2023-01-03T23:54:39.465" v="870" actId="27636"/>
          <ac:spMkLst>
            <pc:docMk/>
            <pc:sldMk cId="3352504617" sldId="285"/>
            <ac:spMk id="2" creationId="{5B5ADD8F-5ECB-EB78-23CB-BF1E900D7B8F}"/>
          </ac:spMkLst>
        </pc:spChg>
        <pc:spChg chg="mod">
          <ac:chgData name="Clements, William" userId="cbdb0636-a496-422a-8d40-98c53d494d26" providerId="ADAL" clId="{C126A707-0E2A-174D-AB13-380E5D23193C}" dt="2023-01-03T23:58:22.071" v="890" actId="27636"/>
          <ac:spMkLst>
            <pc:docMk/>
            <pc:sldMk cId="3352504617" sldId="285"/>
            <ac:spMk id="3" creationId="{DCE95257-B8A9-87E1-8A02-00506F1A7708}"/>
          </ac:spMkLst>
        </pc:spChg>
      </pc:sldChg>
      <pc:sldChg chg="modSp new mod">
        <pc:chgData name="Clements, William" userId="cbdb0636-a496-422a-8d40-98c53d494d26" providerId="ADAL" clId="{C126A707-0E2A-174D-AB13-380E5D23193C}" dt="2023-01-03T23:59:35.952" v="916"/>
        <pc:sldMkLst>
          <pc:docMk/>
          <pc:sldMk cId="3437386914" sldId="286"/>
        </pc:sldMkLst>
        <pc:spChg chg="mod">
          <ac:chgData name="Clements, William" userId="cbdb0636-a496-422a-8d40-98c53d494d26" providerId="ADAL" clId="{C126A707-0E2A-174D-AB13-380E5D23193C}" dt="2023-01-03T23:58:52.596" v="904" actId="27636"/>
          <ac:spMkLst>
            <pc:docMk/>
            <pc:sldMk cId="3437386914" sldId="286"/>
            <ac:spMk id="2" creationId="{CDCC87EF-CDC9-78FD-8E11-1ABF1EFE761C}"/>
          </ac:spMkLst>
        </pc:spChg>
        <pc:spChg chg="mod">
          <ac:chgData name="Clements, William" userId="cbdb0636-a496-422a-8d40-98c53d494d26" providerId="ADAL" clId="{C126A707-0E2A-174D-AB13-380E5D23193C}" dt="2023-01-03T23:59:35.952" v="916"/>
          <ac:spMkLst>
            <pc:docMk/>
            <pc:sldMk cId="3437386914" sldId="286"/>
            <ac:spMk id="3" creationId="{BD629CBD-2580-AC7C-89EF-61746AD56BB6}"/>
          </ac:spMkLst>
        </pc:spChg>
      </pc:sldChg>
      <pc:sldChg chg="modSp new mod">
        <pc:chgData name="Clements, William" userId="cbdb0636-a496-422a-8d40-98c53d494d26" providerId="ADAL" clId="{C126A707-0E2A-174D-AB13-380E5D23193C}" dt="2023-01-03T23:59:59.044" v="928"/>
        <pc:sldMkLst>
          <pc:docMk/>
          <pc:sldMk cId="945018184" sldId="287"/>
        </pc:sldMkLst>
        <pc:spChg chg="mod">
          <ac:chgData name="Clements, William" userId="cbdb0636-a496-422a-8d40-98c53d494d26" providerId="ADAL" clId="{C126A707-0E2A-174D-AB13-380E5D23193C}" dt="2023-01-03T23:59:52.003" v="927" actId="20577"/>
          <ac:spMkLst>
            <pc:docMk/>
            <pc:sldMk cId="945018184" sldId="287"/>
            <ac:spMk id="2" creationId="{28D11724-8ABE-4079-D347-522EBFFAB673}"/>
          </ac:spMkLst>
        </pc:spChg>
        <pc:spChg chg="mod">
          <ac:chgData name="Clements, William" userId="cbdb0636-a496-422a-8d40-98c53d494d26" providerId="ADAL" clId="{C126A707-0E2A-174D-AB13-380E5D23193C}" dt="2023-01-03T23:59:59.044" v="928"/>
          <ac:spMkLst>
            <pc:docMk/>
            <pc:sldMk cId="945018184" sldId="287"/>
            <ac:spMk id="3" creationId="{1798FE48-9D02-BE85-EB4C-35667BC3C727}"/>
          </ac:spMkLst>
        </pc:spChg>
      </pc:sldChg>
      <pc:sldChg chg="addSp modSp new mod modClrScheme chgLayout">
        <pc:chgData name="Clements, William" userId="cbdb0636-a496-422a-8d40-98c53d494d26" providerId="ADAL" clId="{C126A707-0E2A-174D-AB13-380E5D23193C}" dt="2023-01-04T00:24:49.986" v="1369" actId="1076"/>
        <pc:sldMkLst>
          <pc:docMk/>
          <pc:sldMk cId="4063224176" sldId="288"/>
        </pc:sldMkLst>
        <pc:spChg chg="mod ord">
          <ac:chgData name="Clements, William" userId="cbdb0636-a496-422a-8d40-98c53d494d26" providerId="ADAL" clId="{C126A707-0E2A-174D-AB13-380E5D23193C}" dt="2023-01-04T00:02:02.189" v="948" actId="700"/>
          <ac:spMkLst>
            <pc:docMk/>
            <pc:sldMk cId="4063224176" sldId="288"/>
            <ac:spMk id="2" creationId="{28213875-76ED-D7BA-D395-784FCFBC2219}"/>
          </ac:spMkLst>
        </pc:spChg>
        <pc:spChg chg="mod ord">
          <ac:chgData name="Clements, William" userId="cbdb0636-a496-422a-8d40-98c53d494d26" providerId="ADAL" clId="{C126A707-0E2A-174D-AB13-380E5D23193C}" dt="2023-01-04T00:03:08.854" v="976" actId="27636"/>
          <ac:spMkLst>
            <pc:docMk/>
            <pc:sldMk cId="4063224176" sldId="288"/>
            <ac:spMk id="3" creationId="{16A7FBCC-CDF9-33BD-8A7F-35C54F0366E3}"/>
          </ac:spMkLst>
        </pc:spChg>
        <pc:spChg chg="add mod">
          <ac:chgData name="Clements, William" userId="cbdb0636-a496-422a-8d40-98c53d494d26" providerId="ADAL" clId="{C126A707-0E2A-174D-AB13-380E5D23193C}" dt="2023-01-04T00:01:15.314" v="943" actId="20577"/>
          <ac:spMkLst>
            <pc:docMk/>
            <pc:sldMk cId="4063224176" sldId="288"/>
            <ac:spMk id="5" creationId="{A2F2590E-3C6A-7026-B178-6354FD8CE2BB}"/>
          </ac:spMkLst>
        </pc:spChg>
        <pc:spChg chg="add mod ord">
          <ac:chgData name="Clements, William" userId="cbdb0636-a496-422a-8d40-98c53d494d26" providerId="ADAL" clId="{C126A707-0E2A-174D-AB13-380E5D23193C}" dt="2023-01-04T00:03:08.868" v="977" actId="27636"/>
          <ac:spMkLst>
            <pc:docMk/>
            <pc:sldMk cId="4063224176" sldId="288"/>
            <ac:spMk id="6" creationId="{04E80962-0B0E-135E-B827-B406CC5C99CD}"/>
          </ac:spMkLst>
        </pc:spChg>
        <pc:picChg chg="add mod">
          <ac:chgData name="Clements, William" userId="cbdb0636-a496-422a-8d40-98c53d494d26" providerId="ADAL" clId="{C126A707-0E2A-174D-AB13-380E5D23193C}" dt="2023-01-04T00:24:49.986" v="1369" actId="1076"/>
          <ac:picMkLst>
            <pc:docMk/>
            <pc:sldMk cId="4063224176" sldId="288"/>
            <ac:picMk id="1026" creationId="{A0197C1F-2261-E9B2-8FB8-DB3BC4686686}"/>
          </ac:picMkLst>
        </pc:picChg>
      </pc:sldChg>
      <pc:sldChg chg="modSp new mod">
        <pc:chgData name="Clements, William" userId="cbdb0636-a496-422a-8d40-98c53d494d26" providerId="ADAL" clId="{C126A707-0E2A-174D-AB13-380E5D23193C}" dt="2023-01-04T00:01:55.088" v="947" actId="5793"/>
        <pc:sldMkLst>
          <pc:docMk/>
          <pc:sldMk cId="2781007589" sldId="289"/>
        </pc:sldMkLst>
        <pc:spChg chg="mod">
          <ac:chgData name="Clements, William" userId="cbdb0636-a496-422a-8d40-98c53d494d26" providerId="ADAL" clId="{C126A707-0E2A-174D-AB13-380E5D23193C}" dt="2023-01-04T00:01:42.857" v="945"/>
          <ac:spMkLst>
            <pc:docMk/>
            <pc:sldMk cId="2781007589" sldId="289"/>
            <ac:spMk id="2" creationId="{CB6B91C6-64D0-0F57-F6F1-B72B7D916F45}"/>
          </ac:spMkLst>
        </pc:spChg>
        <pc:spChg chg="mod">
          <ac:chgData name="Clements, William" userId="cbdb0636-a496-422a-8d40-98c53d494d26" providerId="ADAL" clId="{C126A707-0E2A-174D-AB13-380E5D23193C}" dt="2023-01-04T00:01:55.088" v="947" actId="5793"/>
          <ac:spMkLst>
            <pc:docMk/>
            <pc:sldMk cId="2781007589" sldId="289"/>
            <ac:spMk id="3" creationId="{D237A5B8-E00B-DECE-3C72-E23302C4BA6E}"/>
          </ac:spMkLst>
        </pc:spChg>
      </pc:sldChg>
      <pc:sldChg chg="modSp new mod">
        <pc:chgData name="Clements, William" userId="cbdb0636-a496-422a-8d40-98c53d494d26" providerId="ADAL" clId="{C126A707-0E2A-174D-AB13-380E5D23193C}" dt="2023-01-04T00:03:56.129" v="986" actId="15"/>
        <pc:sldMkLst>
          <pc:docMk/>
          <pc:sldMk cId="1697395545" sldId="290"/>
        </pc:sldMkLst>
        <pc:spChg chg="mod">
          <ac:chgData name="Clements, William" userId="cbdb0636-a496-422a-8d40-98c53d494d26" providerId="ADAL" clId="{C126A707-0E2A-174D-AB13-380E5D23193C}" dt="2023-01-04T00:03:44.288" v="982" actId="27636"/>
          <ac:spMkLst>
            <pc:docMk/>
            <pc:sldMk cId="1697395545" sldId="290"/>
            <ac:spMk id="2" creationId="{5240475B-F563-5AD2-242F-6FD071255578}"/>
          </ac:spMkLst>
        </pc:spChg>
        <pc:spChg chg="mod">
          <ac:chgData name="Clements, William" userId="cbdb0636-a496-422a-8d40-98c53d494d26" providerId="ADAL" clId="{C126A707-0E2A-174D-AB13-380E5D23193C}" dt="2023-01-04T00:03:56.129" v="986" actId="15"/>
          <ac:spMkLst>
            <pc:docMk/>
            <pc:sldMk cId="1697395545" sldId="290"/>
            <ac:spMk id="3" creationId="{44145CF3-D05A-921A-8F09-7F75820C803D}"/>
          </ac:spMkLst>
        </pc:spChg>
      </pc:sldChg>
      <pc:sldChg chg="addSp modSp new mod">
        <pc:chgData name="Clements, William" userId="cbdb0636-a496-422a-8d40-98c53d494d26" providerId="ADAL" clId="{C126A707-0E2A-174D-AB13-380E5D23193C}" dt="2023-01-04T00:10:41.305" v="1078" actId="1076"/>
        <pc:sldMkLst>
          <pc:docMk/>
          <pc:sldMk cId="256758651" sldId="291"/>
        </pc:sldMkLst>
        <pc:spChg chg="mod">
          <ac:chgData name="Clements, William" userId="cbdb0636-a496-422a-8d40-98c53d494d26" providerId="ADAL" clId="{C126A707-0E2A-174D-AB13-380E5D23193C}" dt="2023-01-04T00:04:05.544" v="988"/>
          <ac:spMkLst>
            <pc:docMk/>
            <pc:sldMk cId="256758651" sldId="291"/>
            <ac:spMk id="2" creationId="{615C18D5-C6B0-6679-A75E-7313661610BB}"/>
          </ac:spMkLst>
        </pc:spChg>
        <pc:spChg chg="mod">
          <ac:chgData name="Clements, William" userId="cbdb0636-a496-422a-8d40-98c53d494d26" providerId="ADAL" clId="{C126A707-0E2A-174D-AB13-380E5D23193C}" dt="2023-01-04T00:09:30.457" v="1074" actId="27636"/>
          <ac:spMkLst>
            <pc:docMk/>
            <pc:sldMk cId="256758651" sldId="291"/>
            <ac:spMk id="3" creationId="{8FBEA1AB-0CDE-F7B1-8C5C-11C079443EDF}"/>
          </ac:spMkLst>
        </pc:spChg>
        <pc:spChg chg="add mod">
          <ac:chgData name="Clements, William" userId="cbdb0636-a496-422a-8d40-98c53d494d26" providerId="ADAL" clId="{C126A707-0E2A-174D-AB13-380E5D23193C}" dt="2023-01-04T00:04:23.655" v="994" actId="1076"/>
          <ac:spMkLst>
            <pc:docMk/>
            <pc:sldMk cId="256758651" sldId="291"/>
            <ac:spMk id="5" creationId="{57070F7A-A340-CE7F-1057-7080E7F1123D}"/>
          </ac:spMkLst>
        </pc:spChg>
        <pc:picChg chg="add mod">
          <ac:chgData name="Clements, William" userId="cbdb0636-a496-422a-8d40-98c53d494d26" providerId="ADAL" clId="{C126A707-0E2A-174D-AB13-380E5D23193C}" dt="2023-01-04T00:10:41.305" v="1078" actId="1076"/>
          <ac:picMkLst>
            <pc:docMk/>
            <pc:sldMk cId="256758651" sldId="291"/>
            <ac:picMk id="6" creationId="{FD1DA45D-9C7C-082C-544C-0A5152D94EE4}"/>
          </ac:picMkLst>
        </pc:picChg>
      </pc:sldChg>
      <pc:sldChg chg="modSp new mod">
        <pc:chgData name="Clements, William" userId="cbdb0636-a496-422a-8d40-98c53d494d26" providerId="ADAL" clId="{C126A707-0E2A-174D-AB13-380E5D23193C}" dt="2023-01-04T00:07:06.219" v="1039" actId="27636"/>
        <pc:sldMkLst>
          <pc:docMk/>
          <pc:sldMk cId="3905727687" sldId="292"/>
        </pc:sldMkLst>
        <pc:spChg chg="mod">
          <ac:chgData name="Clements, William" userId="cbdb0636-a496-422a-8d40-98c53d494d26" providerId="ADAL" clId="{C126A707-0E2A-174D-AB13-380E5D23193C}" dt="2023-01-04T00:06:48.692" v="1037" actId="20577"/>
          <ac:spMkLst>
            <pc:docMk/>
            <pc:sldMk cId="3905727687" sldId="292"/>
            <ac:spMk id="2" creationId="{D3CB6162-FA99-35EA-2230-008645E6EF91}"/>
          </ac:spMkLst>
        </pc:spChg>
        <pc:spChg chg="mod">
          <ac:chgData name="Clements, William" userId="cbdb0636-a496-422a-8d40-98c53d494d26" providerId="ADAL" clId="{C126A707-0E2A-174D-AB13-380E5D23193C}" dt="2023-01-04T00:07:06.219" v="1039" actId="27636"/>
          <ac:spMkLst>
            <pc:docMk/>
            <pc:sldMk cId="3905727687" sldId="292"/>
            <ac:spMk id="3" creationId="{0C7544C6-20A6-8922-074B-705FADBA4A0A}"/>
          </ac:spMkLst>
        </pc:spChg>
      </pc:sldChg>
      <pc:sldChg chg="modSp new mod">
        <pc:chgData name="Clements, William" userId="cbdb0636-a496-422a-8d40-98c53d494d26" providerId="ADAL" clId="{C126A707-0E2A-174D-AB13-380E5D23193C}" dt="2023-01-05T19:30:18.892" v="1705" actId="207"/>
        <pc:sldMkLst>
          <pc:docMk/>
          <pc:sldMk cId="80666253" sldId="293"/>
        </pc:sldMkLst>
        <pc:spChg chg="mod">
          <ac:chgData name="Clements, William" userId="cbdb0636-a496-422a-8d40-98c53d494d26" providerId="ADAL" clId="{C126A707-0E2A-174D-AB13-380E5D23193C}" dt="2023-01-04T00:08:48.902" v="1067"/>
          <ac:spMkLst>
            <pc:docMk/>
            <pc:sldMk cId="80666253" sldId="293"/>
            <ac:spMk id="2" creationId="{950F77C2-3D7B-9520-245B-928A4581E8F6}"/>
          </ac:spMkLst>
        </pc:spChg>
        <pc:spChg chg="mod">
          <ac:chgData name="Clements, William" userId="cbdb0636-a496-422a-8d40-98c53d494d26" providerId="ADAL" clId="{C126A707-0E2A-174D-AB13-380E5D23193C}" dt="2023-01-05T19:30:18.892" v="1705" actId="207"/>
          <ac:spMkLst>
            <pc:docMk/>
            <pc:sldMk cId="80666253" sldId="293"/>
            <ac:spMk id="3" creationId="{17BC587B-4AB0-489A-0F05-7A7B9241FF10}"/>
          </ac:spMkLst>
        </pc:spChg>
      </pc:sldChg>
      <pc:sldChg chg="addSp modSp new mod">
        <pc:chgData name="Clements, William" userId="cbdb0636-a496-422a-8d40-98c53d494d26" providerId="ADAL" clId="{C126A707-0E2A-174D-AB13-380E5D23193C}" dt="2023-01-04T00:16:42.016" v="1163" actId="1076"/>
        <pc:sldMkLst>
          <pc:docMk/>
          <pc:sldMk cId="1824837606" sldId="294"/>
        </pc:sldMkLst>
        <pc:spChg chg="mod">
          <ac:chgData name="Clements, William" userId="cbdb0636-a496-422a-8d40-98c53d494d26" providerId="ADAL" clId="{C126A707-0E2A-174D-AB13-380E5D23193C}" dt="2023-01-04T00:11:13.736" v="1081" actId="20577"/>
          <ac:spMkLst>
            <pc:docMk/>
            <pc:sldMk cId="1824837606" sldId="294"/>
            <ac:spMk id="2" creationId="{CEE4AB23-7F9E-523A-B97E-D98D1EE3B55F}"/>
          </ac:spMkLst>
        </pc:spChg>
        <pc:spChg chg="mod">
          <ac:chgData name="Clements, William" userId="cbdb0636-a496-422a-8d40-98c53d494d26" providerId="ADAL" clId="{C126A707-0E2A-174D-AB13-380E5D23193C}" dt="2023-01-04T00:12:01.860" v="1095" actId="14"/>
          <ac:spMkLst>
            <pc:docMk/>
            <pc:sldMk cId="1824837606" sldId="294"/>
            <ac:spMk id="3" creationId="{89D7E038-6280-87FD-3143-64CC9BC30622}"/>
          </ac:spMkLst>
        </pc:spChg>
        <pc:spChg chg="add mod">
          <ac:chgData name="Clements, William" userId="cbdb0636-a496-422a-8d40-98c53d494d26" providerId="ADAL" clId="{C126A707-0E2A-174D-AB13-380E5D23193C}" dt="2023-01-04T00:13:00.007" v="1123" actId="1076"/>
          <ac:spMkLst>
            <pc:docMk/>
            <pc:sldMk cId="1824837606" sldId="294"/>
            <ac:spMk id="5" creationId="{C6E83007-7831-8E02-D0BA-A09857B20435}"/>
          </ac:spMkLst>
        </pc:spChg>
        <pc:picChg chg="add mod">
          <ac:chgData name="Clements, William" userId="cbdb0636-a496-422a-8d40-98c53d494d26" providerId="ADAL" clId="{C126A707-0E2A-174D-AB13-380E5D23193C}" dt="2023-01-04T00:14:20.036" v="1148" actId="1076"/>
          <ac:picMkLst>
            <pc:docMk/>
            <pc:sldMk cId="1824837606" sldId="294"/>
            <ac:picMk id="6" creationId="{B096E611-761A-26FA-C46C-C60474B4B978}"/>
          </ac:picMkLst>
        </pc:picChg>
        <pc:picChg chg="add mod">
          <ac:chgData name="Clements, William" userId="cbdb0636-a496-422a-8d40-98c53d494d26" providerId="ADAL" clId="{C126A707-0E2A-174D-AB13-380E5D23193C}" dt="2023-01-04T00:14:42.696" v="1150" actId="1076"/>
          <ac:picMkLst>
            <pc:docMk/>
            <pc:sldMk cId="1824837606" sldId="294"/>
            <ac:picMk id="7" creationId="{BC793C87-E91B-6C51-16D8-297363CD0876}"/>
          </ac:picMkLst>
        </pc:picChg>
        <pc:picChg chg="add mod">
          <ac:chgData name="Clements, William" userId="cbdb0636-a496-422a-8d40-98c53d494d26" providerId="ADAL" clId="{C126A707-0E2A-174D-AB13-380E5D23193C}" dt="2023-01-04T00:15:07.420" v="1152" actId="1076"/>
          <ac:picMkLst>
            <pc:docMk/>
            <pc:sldMk cId="1824837606" sldId="294"/>
            <ac:picMk id="8" creationId="{90113EA2-6E62-9F9D-C656-F149080EB753}"/>
          </ac:picMkLst>
        </pc:picChg>
        <pc:picChg chg="add mod">
          <ac:chgData name="Clements, William" userId="cbdb0636-a496-422a-8d40-98c53d494d26" providerId="ADAL" clId="{C126A707-0E2A-174D-AB13-380E5D23193C}" dt="2023-01-04T00:16:03.243" v="1158" actId="1076"/>
          <ac:picMkLst>
            <pc:docMk/>
            <pc:sldMk cId="1824837606" sldId="294"/>
            <ac:picMk id="9" creationId="{395107DC-24B8-5557-1A12-A5AC8D30B49F}"/>
          </ac:picMkLst>
        </pc:picChg>
        <pc:picChg chg="add mod">
          <ac:chgData name="Clements, William" userId="cbdb0636-a496-422a-8d40-98c53d494d26" providerId="ADAL" clId="{C126A707-0E2A-174D-AB13-380E5D23193C}" dt="2023-01-04T00:16:16.778" v="1161" actId="1076"/>
          <ac:picMkLst>
            <pc:docMk/>
            <pc:sldMk cId="1824837606" sldId="294"/>
            <ac:picMk id="10" creationId="{74D48F71-D547-3DB6-4F6A-47CA57BA08AB}"/>
          </ac:picMkLst>
        </pc:picChg>
        <pc:picChg chg="add mod">
          <ac:chgData name="Clements, William" userId="cbdb0636-a496-422a-8d40-98c53d494d26" providerId="ADAL" clId="{C126A707-0E2A-174D-AB13-380E5D23193C}" dt="2023-01-04T00:16:15.646" v="1160" actId="1076"/>
          <ac:picMkLst>
            <pc:docMk/>
            <pc:sldMk cId="1824837606" sldId="294"/>
            <ac:picMk id="11" creationId="{EC271051-3693-D1DA-55A6-883BE287F723}"/>
          </ac:picMkLst>
        </pc:picChg>
        <pc:picChg chg="add mod">
          <ac:chgData name="Clements, William" userId="cbdb0636-a496-422a-8d40-98c53d494d26" providerId="ADAL" clId="{C126A707-0E2A-174D-AB13-380E5D23193C}" dt="2023-01-04T00:16:42.016" v="1163" actId="1076"/>
          <ac:picMkLst>
            <pc:docMk/>
            <pc:sldMk cId="1824837606" sldId="294"/>
            <ac:picMk id="12" creationId="{AC83B60B-7C22-5544-3609-94C39D197767}"/>
          </ac:picMkLst>
        </pc:picChg>
      </pc:sldChg>
      <pc:sldChg chg="modSp new mod">
        <pc:chgData name="Clements, William" userId="cbdb0636-a496-422a-8d40-98c53d494d26" providerId="ADAL" clId="{C126A707-0E2A-174D-AB13-380E5D23193C}" dt="2023-01-04T00:13:52.237" v="1146" actId="20577"/>
        <pc:sldMkLst>
          <pc:docMk/>
          <pc:sldMk cId="3964194766" sldId="295"/>
        </pc:sldMkLst>
        <pc:spChg chg="mod">
          <ac:chgData name="Clements, William" userId="cbdb0636-a496-422a-8d40-98c53d494d26" providerId="ADAL" clId="{C126A707-0E2A-174D-AB13-380E5D23193C}" dt="2023-01-04T00:13:52.237" v="1146" actId="20577"/>
          <ac:spMkLst>
            <pc:docMk/>
            <pc:sldMk cId="3964194766" sldId="295"/>
            <ac:spMk id="2" creationId="{D19BC074-1BAA-D5B4-8A18-815DA9C58348}"/>
          </ac:spMkLst>
        </pc:spChg>
        <pc:spChg chg="mod">
          <ac:chgData name="Clements, William" userId="cbdb0636-a496-422a-8d40-98c53d494d26" providerId="ADAL" clId="{C126A707-0E2A-174D-AB13-380E5D23193C}" dt="2023-01-04T00:12:29.194" v="1115" actId="27636"/>
          <ac:spMkLst>
            <pc:docMk/>
            <pc:sldMk cId="3964194766" sldId="295"/>
            <ac:spMk id="3" creationId="{1FFF0E5B-184F-FDE5-51E5-38FA397F51E3}"/>
          </ac:spMkLst>
        </pc:spChg>
      </pc:sldChg>
      <pc:sldChg chg="modSp new mod">
        <pc:chgData name="Clements, William" userId="cbdb0636-a496-422a-8d40-98c53d494d26" providerId="ADAL" clId="{C126A707-0E2A-174D-AB13-380E5D23193C}" dt="2023-01-04T00:13:26.196" v="1127"/>
        <pc:sldMkLst>
          <pc:docMk/>
          <pc:sldMk cId="1082039056" sldId="296"/>
        </pc:sldMkLst>
        <pc:spChg chg="mod">
          <ac:chgData name="Clements, William" userId="cbdb0636-a496-422a-8d40-98c53d494d26" providerId="ADAL" clId="{C126A707-0E2A-174D-AB13-380E5D23193C}" dt="2023-01-04T00:13:26.196" v="1127"/>
          <ac:spMkLst>
            <pc:docMk/>
            <pc:sldMk cId="1082039056" sldId="296"/>
            <ac:spMk id="2" creationId="{CA94187A-3AF0-59E1-7190-FF7BBC4A76BE}"/>
          </ac:spMkLst>
        </pc:spChg>
        <pc:spChg chg="mod">
          <ac:chgData name="Clements, William" userId="cbdb0636-a496-422a-8d40-98c53d494d26" providerId="ADAL" clId="{C126A707-0E2A-174D-AB13-380E5D23193C}" dt="2023-01-04T00:12:42.104" v="1118" actId="27636"/>
          <ac:spMkLst>
            <pc:docMk/>
            <pc:sldMk cId="1082039056" sldId="296"/>
            <ac:spMk id="3" creationId="{24E23AEE-818C-D223-8081-8EF7BF72A093}"/>
          </ac:spMkLst>
        </pc:spChg>
      </pc:sldChg>
      <pc:sldChg chg="modSp new mod">
        <pc:chgData name="Clements, William" userId="cbdb0636-a496-422a-8d40-98c53d494d26" providerId="ADAL" clId="{C126A707-0E2A-174D-AB13-380E5D23193C}" dt="2023-01-04T00:13:33.874" v="1131" actId="20577"/>
        <pc:sldMkLst>
          <pc:docMk/>
          <pc:sldMk cId="3368486943" sldId="297"/>
        </pc:sldMkLst>
        <pc:spChg chg="mod">
          <ac:chgData name="Clements, William" userId="cbdb0636-a496-422a-8d40-98c53d494d26" providerId="ADAL" clId="{C126A707-0E2A-174D-AB13-380E5D23193C}" dt="2023-01-04T00:13:27.966" v="1128"/>
          <ac:spMkLst>
            <pc:docMk/>
            <pc:sldMk cId="3368486943" sldId="297"/>
            <ac:spMk id="2" creationId="{149266C6-DE0E-7DC2-0F5E-83E9E86BA0B6}"/>
          </ac:spMkLst>
        </pc:spChg>
        <pc:spChg chg="mod">
          <ac:chgData name="Clements, William" userId="cbdb0636-a496-422a-8d40-98c53d494d26" providerId="ADAL" clId="{C126A707-0E2A-174D-AB13-380E5D23193C}" dt="2023-01-04T00:13:33.874" v="1131" actId="20577"/>
          <ac:spMkLst>
            <pc:docMk/>
            <pc:sldMk cId="3368486943" sldId="297"/>
            <ac:spMk id="3" creationId="{9445537D-C7BF-6E80-9F65-3CFB187778C6}"/>
          </ac:spMkLst>
        </pc:spChg>
      </pc:sldChg>
      <pc:sldChg chg="new">
        <pc:chgData name="Clements, William" userId="cbdb0636-a496-422a-8d40-98c53d494d26" providerId="ADAL" clId="{C126A707-0E2A-174D-AB13-380E5D23193C}" dt="2023-01-04T23:58:32.828" v="1370" actId="680"/>
        <pc:sldMkLst>
          <pc:docMk/>
          <pc:sldMk cId="1821108421" sldId="298"/>
        </pc:sldMkLst>
      </pc:sldChg>
      <pc:sldChg chg="new del">
        <pc:chgData name="Clements, William" userId="cbdb0636-a496-422a-8d40-98c53d494d26" providerId="ADAL" clId="{C126A707-0E2A-174D-AB13-380E5D23193C}" dt="2023-01-05T18:13:43.888" v="1704" actId="2696"/>
        <pc:sldMkLst>
          <pc:docMk/>
          <pc:sldMk cId="28073656" sldId="299"/>
        </pc:sldMkLst>
      </pc:sldChg>
      <pc:sldChg chg="modSp new mod">
        <pc:chgData name="Clements, William" userId="cbdb0636-a496-422a-8d40-98c53d494d26" providerId="ADAL" clId="{C126A707-0E2A-174D-AB13-380E5D23193C}" dt="2023-01-04T23:58:49.470" v="1380" actId="20577"/>
        <pc:sldMkLst>
          <pc:docMk/>
          <pc:sldMk cId="3982533911" sldId="300"/>
        </pc:sldMkLst>
        <pc:spChg chg="mod">
          <ac:chgData name="Clements, William" userId="cbdb0636-a496-422a-8d40-98c53d494d26" providerId="ADAL" clId="{C126A707-0E2A-174D-AB13-380E5D23193C}" dt="2023-01-04T23:58:49.470" v="1380" actId="20577"/>
          <ac:spMkLst>
            <pc:docMk/>
            <pc:sldMk cId="3982533911" sldId="300"/>
            <ac:spMk id="2" creationId="{A41BABF4-2AF5-59DE-AB4C-31835785814C}"/>
          </ac:spMkLst>
        </pc:spChg>
      </pc:sldChg>
      <pc:sldChg chg="add">
        <pc:chgData name="Clements, William" userId="cbdb0636-a496-422a-8d40-98c53d494d26" providerId="ADAL" clId="{C126A707-0E2A-174D-AB13-380E5D23193C}" dt="2023-01-04T23:59:26.099" v="1381"/>
        <pc:sldMkLst>
          <pc:docMk/>
          <pc:sldMk cId="3447839633" sldId="301"/>
        </pc:sldMkLst>
      </pc:sldChg>
      <pc:sldChg chg="add">
        <pc:chgData name="Clements, William" userId="cbdb0636-a496-422a-8d40-98c53d494d26" providerId="ADAL" clId="{C126A707-0E2A-174D-AB13-380E5D23193C}" dt="2023-01-05T00:00:14.076" v="1382"/>
        <pc:sldMkLst>
          <pc:docMk/>
          <pc:sldMk cId="2526563671" sldId="302"/>
        </pc:sldMkLst>
      </pc:sldChg>
      <pc:sldChg chg="modSp new mod">
        <pc:chgData name="Clements, William" userId="cbdb0636-a496-422a-8d40-98c53d494d26" providerId="ADAL" clId="{C126A707-0E2A-174D-AB13-380E5D23193C}" dt="2023-01-05T00:05:48.224" v="1551" actId="20577"/>
        <pc:sldMkLst>
          <pc:docMk/>
          <pc:sldMk cId="3718351493" sldId="303"/>
        </pc:sldMkLst>
        <pc:spChg chg="mod">
          <ac:chgData name="Clements, William" userId="cbdb0636-a496-422a-8d40-98c53d494d26" providerId="ADAL" clId="{C126A707-0E2A-174D-AB13-380E5D23193C}" dt="2023-01-05T00:05:04.455" v="1403" actId="20577"/>
          <ac:spMkLst>
            <pc:docMk/>
            <pc:sldMk cId="3718351493" sldId="303"/>
            <ac:spMk id="2" creationId="{DCC997BB-8691-8385-17D0-77016EB3DED3}"/>
          </ac:spMkLst>
        </pc:spChg>
        <pc:spChg chg="mod">
          <ac:chgData name="Clements, William" userId="cbdb0636-a496-422a-8d40-98c53d494d26" providerId="ADAL" clId="{C126A707-0E2A-174D-AB13-380E5D23193C}" dt="2023-01-05T00:05:48.224" v="1551" actId="20577"/>
          <ac:spMkLst>
            <pc:docMk/>
            <pc:sldMk cId="3718351493" sldId="303"/>
            <ac:spMk id="3" creationId="{A7CCF33B-B8E3-6990-3063-DAE4A69FC488}"/>
          </ac:spMkLst>
        </pc:spChg>
      </pc:sldChg>
      <pc:sldChg chg="add">
        <pc:chgData name="Clements, William" userId="cbdb0636-a496-422a-8d40-98c53d494d26" providerId="ADAL" clId="{C126A707-0E2A-174D-AB13-380E5D23193C}" dt="2023-01-05T00:02:49.671" v="1384"/>
        <pc:sldMkLst>
          <pc:docMk/>
          <pc:sldMk cId="3878013144" sldId="304"/>
        </pc:sldMkLst>
      </pc:sldChg>
      <pc:sldChg chg="new">
        <pc:chgData name="Clements, William" userId="cbdb0636-a496-422a-8d40-98c53d494d26" providerId="ADAL" clId="{C126A707-0E2A-174D-AB13-380E5D23193C}" dt="2023-01-05T00:04:44.893" v="1385" actId="680"/>
        <pc:sldMkLst>
          <pc:docMk/>
          <pc:sldMk cId="166877588" sldId="305"/>
        </pc:sldMkLst>
      </pc:sldChg>
      <pc:sldChg chg="modSp add mod">
        <pc:chgData name="Clements, William" userId="cbdb0636-a496-422a-8d40-98c53d494d26" providerId="ADAL" clId="{C126A707-0E2A-174D-AB13-380E5D23193C}" dt="2023-01-05T18:10:49.101" v="1555" actId="400"/>
        <pc:sldMkLst>
          <pc:docMk/>
          <pc:sldMk cId="1055868391" sldId="306"/>
        </pc:sldMkLst>
        <pc:spChg chg="mod">
          <ac:chgData name="Clements, William" userId="cbdb0636-a496-422a-8d40-98c53d494d26" providerId="ADAL" clId="{C126A707-0E2A-174D-AB13-380E5D23193C}" dt="2023-01-05T18:10:49.101" v="1555" actId="400"/>
          <ac:spMkLst>
            <pc:docMk/>
            <pc:sldMk cId="1055868391" sldId="306"/>
            <ac:spMk id="6" creationId="{F1D2A463-87D0-2EFA-32F4-921D586808EC}"/>
          </ac:spMkLst>
        </pc:spChg>
      </pc:sldChg>
      <pc:sldMasterChg chg="del delSldLayout">
        <pc:chgData name="Clements, William" userId="cbdb0636-a496-422a-8d40-98c53d494d26" providerId="ADAL" clId="{C126A707-0E2A-174D-AB13-380E5D23193C}" dt="2023-01-03T23:14:34.086" v="463" actId="2696"/>
        <pc:sldMasterMkLst>
          <pc:docMk/>
          <pc:sldMasterMk cId="1251589385" sldId="2147483648"/>
        </pc:sldMasterMkLst>
        <pc:sldLayoutChg chg="del">
          <pc:chgData name="Clements, William" userId="cbdb0636-a496-422a-8d40-98c53d494d26" providerId="ADAL" clId="{C126A707-0E2A-174D-AB13-380E5D23193C}" dt="2023-01-03T23:14:34.086" v="463" actId="2696"/>
          <pc:sldLayoutMkLst>
            <pc:docMk/>
            <pc:sldMasterMk cId="1251589385" sldId="2147483648"/>
            <pc:sldLayoutMk cId="3298622094" sldId="2147483649"/>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751253208" sldId="2147483650"/>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1198079716" sldId="2147483651"/>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1390022262" sldId="2147483652"/>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3077701666" sldId="2147483653"/>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374755473" sldId="2147483654"/>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3314129784" sldId="2147483655"/>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3709015784" sldId="2147483656"/>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782551664" sldId="2147483657"/>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3071597205" sldId="2147483658"/>
          </pc:sldLayoutMkLst>
        </pc:sldLayoutChg>
        <pc:sldLayoutChg chg="del">
          <pc:chgData name="Clements, William" userId="cbdb0636-a496-422a-8d40-98c53d494d26" providerId="ADAL" clId="{C126A707-0E2A-174D-AB13-380E5D23193C}" dt="2023-01-03T23:14:34.086" v="463" actId="2696"/>
          <pc:sldLayoutMkLst>
            <pc:docMk/>
            <pc:sldMasterMk cId="1251589385" sldId="2147483648"/>
            <pc:sldLayoutMk cId="2524184115" sldId="2147483659"/>
          </pc:sldLayoutMkLst>
        </pc:sldLayoutChg>
      </pc:sldMasterChg>
    </pc:docChg>
  </pc:docChgLst>
  <pc:docChgLst>
    <pc:chgData name="William Clements" userId="cbdb0636-a496-422a-8d40-98c53d494d26" providerId="ADAL" clId="{97B70D26-D8B5-4A24-953B-A62FD793374A}"/>
    <pc:docChg chg="modSld">
      <pc:chgData name="William Clements" userId="cbdb0636-a496-422a-8d40-98c53d494d26" providerId="ADAL" clId="{97B70D26-D8B5-4A24-953B-A62FD793374A}" dt="2023-01-02T21:14:47.402" v="0"/>
      <pc:docMkLst>
        <pc:docMk/>
      </pc:docMkLst>
      <pc:sldChg chg="modSp">
        <pc:chgData name="William Clements" userId="cbdb0636-a496-422a-8d40-98c53d494d26" providerId="ADAL" clId="{97B70D26-D8B5-4A24-953B-A62FD793374A}" dt="2023-01-02T21:14:47.402" v="0"/>
        <pc:sldMkLst>
          <pc:docMk/>
          <pc:sldMk cId="613031853" sldId="256"/>
        </pc:sldMkLst>
        <pc:spChg chg="mod">
          <ac:chgData name="William Clements" userId="cbdb0636-a496-422a-8d40-98c53d494d26" providerId="ADAL" clId="{97B70D26-D8B5-4A24-953B-A62FD793374A}" dt="2023-01-02T21:14:47.402" v="0"/>
          <ac:spMkLst>
            <pc:docMk/>
            <pc:sldMk cId="613031853" sldId="256"/>
            <ac:spMk id="2" creationId="{EB657861-C51F-9078-4211-68D33268A5DE}"/>
          </ac:spMkLst>
        </pc:spChg>
        <pc:spChg chg="mod">
          <ac:chgData name="William Clements" userId="cbdb0636-a496-422a-8d40-98c53d494d26" providerId="ADAL" clId="{97B70D26-D8B5-4A24-953B-A62FD793374A}" dt="2023-01-02T21:14:47.402" v="0"/>
          <ac:spMkLst>
            <pc:docMk/>
            <pc:sldMk cId="613031853" sldId="256"/>
            <ac:spMk id="3" creationId="{CC32A05E-F018-D322-8E8B-A5747D716DF4}"/>
          </ac:spMkLst>
        </pc:spChg>
      </pc:sldChg>
      <pc:sldChg chg="modSp">
        <pc:chgData name="William Clements" userId="cbdb0636-a496-422a-8d40-98c53d494d26" providerId="ADAL" clId="{97B70D26-D8B5-4A24-953B-A62FD793374A}" dt="2023-01-02T21:14:47.402" v="0"/>
        <pc:sldMkLst>
          <pc:docMk/>
          <pc:sldMk cId="2134057517" sldId="257"/>
        </pc:sldMkLst>
        <pc:spChg chg="mod">
          <ac:chgData name="William Clements" userId="cbdb0636-a496-422a-8d40-98c53d494d26" providerId="ADAL" clId="{97B70D26-D8B5-4A24-953B-A62FD793374A}" dt="2023-01-02T21:14:47.402" v="0"/>
          <ac:spMkLst>
            <pc:docMk/>
            <pc:sldMk cId="2134057517" sldId="257"/>
            <ac:spMk id="2" creationId="{168E53F4-08CF-4FDA-40B2-F218A99C911D}"/>
          </ac:spMkLst>
        </pc:spChg>
        <pc:spChg chg="mod">
          <ac:chgData name="William Clements" userId="cbdb0636-a496-422a-8d40-98c53d494d26" providerId="ADAL" clId="{97B70D26-D8B5-4A24-953B-A62FD793374A}" dt="2023-01-02T21:14:47.402" v="0"/>
          <ac:spMkLst>
            <pc:docMk/>
            <pc:sldMk cId="2134057517" sldId="257"/>
            <ac:spMk id="3" creationId="{09353A35-ED4F-B4AF-381E-55FCBA9B793B}"/>
          </ac:spMkLst>
        </pc:spChg>
      </pc:sldChg>
      <pc:sldChg chg="modSp">
        <pc:chgData name="William Clements" userId="cbdb0636-a496-422a-8d40-98c53d494d26" providerId="ADAL" clId="{97B70D26-D8B5-4A24-953B-A62FD793374A}" dt="2023-01-02T21:14:47.402" v="0"/>
        <pc:sldMkLst>
          <pc:docMk/>
          <pc:sldMk cId="1777584840" sldId="258"/>
        </pc:sldMkLst>
        <pc:spChg chg="mod">
          <ac:chgData name="William Clements" userId="cbdb0636-a496-422a-8d40-98c53d494d26" providerId="ADAL" clId="{97B70D26-D8B5-4A24-953B-A62FD793374A}" dt="2023-01-02T21:14:47.402" v="0"/>
          <ac:spMkLst>
            <pc:docMk/>
            <pc:sldMk cId="1777584840" sldId="258"/>
            <ac:spMk id="2" creationId="{A1B65FD7-20CF-C80B-1030-34167F6E5824}"/>
          </ac:spMkLst>
        </pc:spChg>
        <pc:spChg chg="mod">
          <ac:chgData name="William Clements" userId="cbdb0636-a496-422a-8d40-98c53d494d26" providerId="ADAL" clId="{97B70D26-D8B5-4A24-953B-A62FD793374A}" dt="2023-01-02T21:14:47.402" v="0"/>
          <ac:spMkLst>
            <pc:docMk/>
            <pc:sldMk cId="1777584840" sldId="258"/>
            <ac:spMk id="3" creationId="{500F67C5-3FC6-0AED-1118-B033C00D1964}"/>
          </ac:spMkLst>
        </pc:spChg>
      </pc:sldChg>
      <pc:sldChg chg="modSp">
        <pc:chgData name="William Clements" userId="cbdb0636-a496-422a-8d40-98c53d494d26" providerId="ADAL" clId="{97B70D26-D8B5-4A24-953B-A62FD793374A}" dt="2023-01-02T21:14:47.402" v="0"/>
        <pc:sldMkLst>
          <pc:docMk/>
          <pc:sldMk cId="1295476139" sldId="259"/>
        </pc:sldMkLst>
        <pc:spChg chg="mod">
          <ac:chgData name="William Clements" userId="cbdb0636-a496-422a-8d40-98c53d494d26" providerId="ADAL" clId="{97B70D26-D8B5-4A24-953B-A62FD793374A}" dt="2023-01-02T21:14:47.402" v="0"/>
          <ac:spMkLst>
            <pc:docMk/>
            <pc:sldMk cId="1295476139" sldId="259"/>
            <ac:spMk id="2" creationId="{A0EF589E-6631-A1DB-19BF-7242C3AC59F0}"/>
          </ac:spMkLst>
        </pc:spChg>
        <pc:spChg chg="mod">
          <ac:chgData name="William Clements" userId="cbdb0636-a496-422a-8d40-98c53d494d26" providerId="ADAL" clId="{97B70D26-D8B5-4A24-953B-A62FD793374A}" dt="2023-01-02T21:14:47.402" v="0"/>
          <ac:spMkLst>
            <pc:docMk/>
            <pc:sldMk cId="1295476139" sldId="259"/>
            <ac:spMk id="3" creationId="{6F876AC7-77E7-5C24-C567-BB1E4DEE3BD9}"/>
          </ac:spMkLst>
        </pc:spChg>
      </pc:sldChg>
      <pc:sldChg chg="modSp">
        <pc:chgData name="William Clements" userId="cbdb0636-a496-422a-8d40-98c53d494d26" providerId="ADAL" clId="{97B70D26-D8B5-4A24-953B-A62FD793374A}" dt="2023-01-02T21:14:47.402" v="0"/>
        <pc:sldMkLst>
          <pc:docMk/>
          <pc:sldMk cId="2998061156" sldId="260"/>
        </pc:sldMkLst>
        <pc:spChg chg="mod">
          <ac:chgData name="William Clements" userId="cbdb0636-a496-422a-8d40-98c53d494d26" providerId="ADAL" clId="{97B70D26-D8B5-4A24-953B-A62FD793374A}" dt="2023-01-02T21:14:47.402" v="0"/>
          <ac:spMkLst>
            <pc:docMk/>
            <pc:sldMk cId="2998061156" sldId="260"/>
            <ac:spMk id="2" creationId="{79C52B41-9F83-7866-C626-728F59501A9F}"/>
          </ac:spMkLst>
        </pc:spChg>
        <pc:spChg chg="mod">
          <ac:chgData name="William Clements" userId="cbdb0636-a496-422a-8d40-98c53d494d26" providerId="ADAL" clId="{97B70D26-D8B5-4A24-953B-A62FD793374A}" dt="2023-01-02T21:14:47.402" v="0"/>
          <ac:spMkLst>
            <pc:docMk/>
            <pc:sldMk cId="2998061156" sldId="260"/>
            <ac:spMk id="3" creationId="{98D8B773-A84F-AB90-FB1C-4F5828A71076}"/>
          </ac:spMkLst>
        </pc:spChg>
      </pc:sldChg>
      <pc:sldChg chg="modSp">
        <pc:chgData name="William Clements" userId="cbdb0636-a496-422a-8d40-98c53d494d26" providerId="ADAL" clId="{97B70D26-D8B5-4A24-953B-A62FD793374A}" dt="2023-01-02T21:14:47.402" v="0"/>
        <pc:sldMkLst>
          <pc:docMk/>
          <pc:sldMk cId="500746775" sldId="261"/>
        </pc:sldMkLst>
        <pc:spChg chg="mod">
          <ac:chgData name="William Clements" userId="cbdb0636-a496-422a-8d40-98c53d494d26" providerId="ADAL" clId="{97B70D26-D8B5-4A24-953B-A62FD793374A}" dt="2023-01-02T21:14:47.402" v="0"/>
          <ac:spMkLst>
            <pc:docMk/>
            <pc:sldMk cId="500746775" sldId="261"/>
            <ac:spMk id="2" creationId="{5E7BD8ED-E6D1-8C9D-5B7C-A3D8463D2143}"/>
          </ac:spMkLst>
        </pc:spChg>
      </pc:sldChg>
      <pc:sldChg chg="modSp">
        <pc:chgData name="William Clements" userId="cbdb0636-a496-422a-8d40-98c53d494d26" providerId="ADAL" clId="{97B70D26-D8B5-4A24-953B-A62FD793374A}" dt="2023-01-02T21:14:47.402" v="0"/>
        <pc:sldMkLst>
          <pc:docMk/>
          <pc:sldMk cId="2398705715" sldId="262"/>
        </pc:sldMkLst>
        <pc:spChg chg="mod">
          <ac:chgData name="William Clements" userId="cbdb0636-a496-422a-8d40-98c53d494d26" providerId="ADAL" clId="{97B70D26-D8B5-4A24-953B-A62FD793374A}" dt="2023-01-02T21:14:47.402" v="0"/>
          <ac:spMkLst>
            <pc:docMk/>
            <pc:sldMk cId="2398705715" sldId="262"/>
            <ac:spMk id="2" creationId="{FFC75F76-8698-D2AC-C28D-0B651166F93C}"/>
          </ac:spMkLst>
        </pc:spChg>
        <pc:spChg chg="mod">
          <ac:chgData name="William Clements" userId="cbdb0636-a496-422a-8d40-98c53d494d26" providerId="ADAL" clId="{97B70D26-D8B5-4A24-953B-A62FD793374A}" dt="2023-01-02T21:14:47.402" v="0"/>
          <ac:spMkLst>
            <pc:docMk/>
            <pc:sldMk cId="2398705715" sldId="262"/>
            <ac:spMk id="4" creationId="{3C2433FD-C547-6470-21B8-942105C38AAE}"/>
          </ac:spMkLst>
        </pc:spChg>
        <pc:spChg chg="mod">
          <ac:chgData name="William Clements" userId="cbdb0636-a496-422a-8d40-98c53d494d26" providerId="ADAL" clId="{97B70D26-D8B5-4A24-953B-A62FD793374A}" dt="2023-01-02T21:14:47.402" v="0"/>
          <ac:spMkLst>
            <pc:docMk/>
            <pc:sldMk cId="2398705715" sldId="262"/>
            <ac:spMk id="5" creationId="{E7D7D98A-D2AE-043D-DDAB-B00CACD5A63A}"/>
          </ac:spMkLst>
        </pc:spChg>
      </pc:sldChg>
      <pc:sldChg chg="modSp">
        <pc:chgData name="William Clements" userId="cbdb0636-a496-422a-8d40-98c53d494d26" providerId="ADAL" clId="{97B70D26-D8B5-4A24-953B-A62FD793374A}" dt="2023-01-02T21:14:47.402" v="0"/>
        <pc:sldMkLst>
          <pc:docMk/>
          <pc:sldMk cId="2030798153" sldId="263"/>
        </pc:sldMkLst>
        <pc:spChg chg="mod">
          <ac:chgData name="William Clements" userId="cbdb0636-a496-422a-8d40-98c53d494d26" providerId="ADAL" clId="{97B70D26-D8B5-4A24-953B-A62FD793374A}" dt="2023-01-02T21:14:47.402" v="0"/>
          <ac:spMkLst>
            <pc:docMk/>
            <pc:sldMk cId="2030798153" sldId="263"/>
            <ac:spMk id="2" creationId="{4BBC0052-6E64-B967-BA60-947BD351F8E2}"/>
          </ac:spMkLst>
        </pc:spChg>
        <pc:spChg chg="mod">
          <ac:chgData name="William Clements" userId="cbdb0636-a496-422a-8d40-98c53d494d26" providerId="ADAL" clId="{97B70D26-D8B5-4A24-953B-A62FD793374A}" dt="2023-01-02T21:14:47.402" v="0"/>
          <ac:spMkLst>
            <pc:docMk/>
            <pc:sldMk cId="2030798153" sldId="263"/>
            <ac:spMk id="5" creationId="{C3E20384-288E-A435-CA26-BC7EBF5F0B4A}"/>
          </ac:spMkLst>
        </pc:spChg>
        <pc:spChg chg="mod">
          <ac:chgData name="William Clements" userId="cbdb0636-a496-422a-8d40-98c53d494d26" providerId="ADAL" clId="{97B70D26-D8B5-4A24-953B-A62FD793374A}" dt="2023-01-02T21:14:47.402" v="0"/>
          <ac:spMkLst>
            <pc:docMk/>
            <pc:sldMk cId="2030798153" sldId="263"/>
            <ac:spMk id="6" creationId="{F1D2A463-87D0-2EFA-32F4-921D586808EC}"/>
          </ac:spMkLst>
        </pc:spChg>
        <pc:spChg chg="mod">
          <ac:chgData name="William Clements" userId="cbdb0636-a496-422a-8d40-98c53d494d26" providerId="ADAL" clId="{97B70D26-D8B5-4A24-953B-A62FD793374A}" dt="2023-01-02T21:14:47.402" v="0"/>
          <ac:spMkLst>
            <pc:docMk/>
            <pc:sldMk cId="2030798153" sldId="263"/>
            <ac:spMk id="7" creationId="{9950EC13-64BB-CFEE-1F63-362F3CBB98E5}"/>
          </ac:spMkLst>
        </pc:spChg>
        <pc:spChg chg="mod">
          <ac:chgData name="William Clements" userId="cbdb0636-a496-422a-8d40-98c53d494d26" providerId="ADAL" clId="{97B70D26-D8B5-4A24-953B-A62FD793374A}" dt="2023-01-02T21:14:47.402" v="0"/>
          <ac:spMkLst>
            <pc:docMk/>
            <pc:sldMk cId="2030798153" sldId="263"/>
            <ac:spMk id="8" creationId="{49AC4FF5-F136-4462-E12D-9E417210B99F}"/>
          </ac:spMkLst>
        </pc:spChg>
      </pc:sldChg>
      <pc:sldChg chg="modSp">
        <pc:chgData name="William Clements" userId="cbdb0636-a496-422a-8d40-98c53d494d26" providerId="ADAL" clId="{97B70D26-D8B5-4A24-953B-A62FD793374A}" dt="2023-01-02T21:14:47.402" v="0"/>
        <pc:sldMkLst>
          <pc:docMk/>
          <pc:sldMk cId="2233884679" sldId="264"/>
        </pc:sldMkLst>
        <pc:spChg chg="mod">
          <ac:chgData name="William Clements" userId="cbdb0636-a496-422a-8d40-98c53d494d26" providerId="ADAL" clId="{97B70D26-D8B5-4A24-953B-A62FD793374A}" dt="2023-01-02T21:14:47.402" v="0"/>
          <ac:spMkLst>
            <pc:docMk/>
            <pc:sldMk cId="2233884679" sldId="264"/>
            <ac:spMk id="2" creationId="{E8C8278D-85BC-025D-19F9-6B9AA48BD5F9}"/>
          </ac:spMkLst>
        </pc:spChg>
        <pc:spChg chg="mod">
          <ac:chgData name="William Clements" userId="cbdb0636-a496-422a-8d40-98c53d494d26" providerId="ADAL" clId="{97B70D26-D8B5-4A24-953B-A62FD793374A}" dt="2023-01-02T21:14:47.402" v="0"/>
          <ac:spMkLst>
            <pc:docMk/>
            <pc:sldMk cId="2233884679" sldId="264"/>
            <ac:spMk id="7" creationId="{41429A1C-D4D7-73A2-6EED-03D0A3AE7DBA}"/>
          </ac:spMkLst>
        </pc:spChg>
        <pc:spChg chg="mod">
          <ac:chgData name="William Clements" userId="cbdb0636-a496-422a-8d40-98c53d494d26" providerId="ADAL" clId="{97B70D26-D8B5-4A24-953B-A62FD793374A}" dt="2023-01-02T21:14:47.402" v="0"/>
          <ac:spMkLst>
            <pc:docMk/>
            <pc:sldMk cId="2233884679" sldId="264"/>
            <ac:spMk id="9" creationId="{AA7781B3-1F2E-D701-D9FA-B7BDB6154B27}"/>
          </ac:spMkLst>
        </pc:spChg>
        <pc:spChg chg="mod">
          <ac:chgData name="William Clements" userId="cbdb0636-a496-422a-8d40-98c53d494d26" providerId="ADAL" clId="{97B70D26-D8B5-4A24-953B-A62FD793374A}" dt="2023-01-02T21:14:47.402" v="0"/>
          <ac:spMkLst>
            <pc:docMk/>
            <pc:sldMk cId="2233884679" sldId="264"/>
            <ac:spMk id="10" creationId="{840DB759-FFC3-3622-13D9-B2F4B54A33F8}"/>
          </ac:spMkLst>
        </pc:spChg>
        <pc:spChg chg="mod">
          <ac:chgData name="William Clements" userId="cbdb0636-a496-422a-8d40-98c53d494d26" providerId="ADAL" clId="{97B70D26-D8B5-4A24-953B-A62FD793374A}" dt="2023-01-02T21:14:47.402" v="0"/>
          <ac:spMkLst>
            <pc:docMk/>
            <pc:sldMk cId="2233884679" sldId="264"/>
            <ac:spMk id="11" creationId="{C3356F59-BB51-1FE4-14A2-BEFFB5A0148D}"/>
          </ac:spMkLst>
        </pc:spChg>
      </pc:sldChg>
      <pc:sldChg chg="modSp">
        <pc:chgData name="William Clements" userId="cbdb0636-a496-422a-8d40-98c53d494d26" providerId="ADAL" clId="{97B70D26-D8B5-4A24-953B-A62FD793374A}" dt="2023-01-02T21:14:47.402" v="0"/>
        <pc:sldMkLst>
          <pc:docMk/>
          <pc:sldMk cId="3350320722" sldId="265"/>
        </pc:sldMkLst>
        <pc:spChg chg="mod">
          <ac:chgData name="William Clements" userId="cbdb0636-a496-422a-8d40-98c53d494d26" providerId="ADAL" clId="{97B70D26-D8B5-4A24-953B-A62FD793374A}" dt="2023-01-02T21:14:47.402" v="0"/>
          <ac:spMkLst>
            <pc:docMk/>
            <pc:sldMk cId="3350320722" sldId="265"/>
            <ac:spMk id="2" creationId="{2EB43EE0-205F-F8AD-59A4-2A229DD88636}"/>
          </ac:spMkLst>
        </pc:spChg>
        <pc:spChg chg="mod">
          <ac:chgData name="William Clements" userId="cbdb0636-a496-422a-8d40-98c53d494d26" providerId="ADAL" clId="{97B70D26-D8B5-4A24-953B-A62FD793374A}" dt="2023-01-02T21:14:47.402" v="0"/>
          <ac:spMkLst>
            <pc:docMk/>
            <pc:sldMk cId="3350320722" sldId="265"/>
            <ac:spMk id="3" creationId="{84520779-5800-E688-791D-8E788AE99DDA}"/>
          </ac:spMkLst>
        </pc:spChg>
        <pc:spChg chg="mod">
          <ac:chgData name="William Clements" userId="cbdb0636-a496-422a-8d40-98c53d494d26" providerId="ADAL" clId="{97B70D26-D8B5-4A24-953B-A62FD793374A}" dt="2023-01-02T21:14:47.402" v="0"/>
          <ac:spMkLst>
            <pc:docMk/>
            <pc:sldMk cId="3350320722" sldId="265"/>
            <ac:spMk id="4" creationId="{A4A5D108-488A-5C99-4A5B-8353FD6A34E4}"/>
          </ac:spMkLst>
        </pc:spChg>
        <pc:spChg chg="mod">
          <ac:chgData name="William Clements" userId="cbdb0636-a496-422a-8d40-98c53d494d26" providerId="ADAL" clId="{97B70D26-D8B5-4A24-953B-A62FD793374A}" dt="2023-01-02T21:14:47.402" v="0"/>
          <ac:spMkLst>
            <pc:docMk/>
            <pc:sldMk cId="3350320722" sldId="265"/>
            <ac:spMk id="5" creationId="{E003087E-2F16-490D-85FD-C47F7030A123}"/>
          </ac:spMkLst>
        </pc:spChg>
        <pc:spChg chg="mod">
          <ac:chgData name="William Clements" userId="cbdb0636-a496-422a-8d40-98c53d494d26" providerId="ADAL" clId="{97B70D26-D8B5-4A24-953B-A62FD793374A}" dt="2023-01-02T21:14:47.402" v="0"/>
          <ac:spMkLst>
            <pc:docMk/>
            <pc:sldMk cId="3350320722" sldId="265"/>
            <ac:spMk id="6" creationId="{9EA7FAFD-66D9-BD45-E7BC-03B87B638EFD}"/>
          </ac:spMkLst>
        </pc:spChg>
      </pc:sldChg>
      <pc:sldChg chg="modSp">
        <pc:chgData name="William Clements" userId="cbdb0636-a496-422a-8d40-98c53d494d26" providerId="ADAL" clId="{97B70D26-D8B5-4A24-953B-A62FD793374A}" dt="2023-01-02T21:14:47.402" v="0"/>
        <pc:sldMkLst>
          <pc:docMk/>
          <pc:sldMk cId="2432137865" sldId="266"/>
        </pc:sldMkLst>
        <pc:spChg chg="mod">
          <ac:chgData name="William Clements" userId="cbdb0636-a496-422a-8d40-98c53d494d26" providerId="ADAL" clId="{97B70D26-D8B5-4A24-953B-A62FD793374A}" dt="2023-01-02T21:14:47.402" v="0"/>
          <ac:spMkLst>
            <pc:docMk/>
            <pc:sldMk cId="2432137865" sldId="266"/>
            <ac:spMk id="2" creationId="{2CB05940-0DC4-779F-8639-58D829BE24A9}"/>
          </ac:spMkLst>
        </pc:spChg>
        <pc:spChg chg="mod">
          <ac:chgData name="William Clements" userId="cbdb0636-a496-422a-8d40-98c53d494d26" providerId="ADAL" clId="{97B70D26-D8B5-4A24-953B-A62FD793374A}" dt="2023-01-02T21:14:47.402" v="0"/>
          <ac:spMkLst>
            <pc:docMk/>
            <pc:sldMk cId="2432137865" sldId="266"/>
            <ac:spMk id="3" creationId="{241FAA97-39C3-6636-EA7C-A90A233997BB}"/>
          </ac:spMkLst>
        </pc:spChg>
        <pc:spChg chg="mod">
          <ac:chgData name="William Clements" userId="cbdb0636-a496-422a-8d40-98c53d494d26" providerId="ADAL" clId="{97B70D26-D8B5-4A24-953B-A62FD793374A}" dt="2023-01-02T21:14:47.402" v="0"/>
          <ac:spMkLst>
            <pc:docMk/>
            <pc:sldMk cId="2432137865" sldId="266"/>
            <ac:spMk id="4" creationId="{DAD97105-BD4A-3587-7052-4D59AD0AAE6C}"/>
          </ac:spMkLst>
        </pc:spChg>
        <pc:spChg chg="mod">
          <ac:chgData name="William Clements" userId="cbdb0636-a496-422a-8d40-98c53d494d26" providerId="ADAL" clId="{97B70D26-D8B5-4A24-953B-A62FD793374A}" dt="2023-01-02T21:14:47.402" v="0"/>
          <ac:spMkLst>
            <pc:docMk/>
            <pc:sldMk cId="2432137865" sldId="266"/>
            <ac:spMk id="5" creationId="{3852E271-62E1-9F42-3058-EE6C61A31277}"/>
          </ac:spMkLst>
        </pc:spChg>
        <pc:spChg chg="mod">
          <ac:chgData name="William Clements" userId="cbdb0636-a496-422a-8d40-98c53d494d26" providerId="ADAL" clId="{97B70D26-D8B5-4A24-953B-A62FD793374A}" dt="2023-01-02T21:14:47.402" v="0"/>
          <ac:spMkLst>
            <pc:docMk/>
            <pc:sldMk cId="2432137865" sldId="266"/>
            <ac:spMk id="6" creationId="{E4A7A3CC-75B0-6753-0345-C52AF3C3F24B}"/>
          </ac:spMkLst>
        </pc:spChg>
      </pc:sldChg>
      <pc:sldChg chg="modSp">
        <pc:chgData name="William Clements" userId="cbdb0636-a496-422a-8d40-98c53d494d26" providerId="ADAL" clId="{97B70D26-D8B5-4A24-953B-A62FD793374A}" dt="2023-01-02T21:14:47.402" v="0"/>
        <pc:sldMkLst>
          <pc:docMk/>
          <pc:sldMk cId="3237310507" sldId="267"/>
        </pc:sldMkLst>
        <pc:spChg chg="mod">
          <ac:chgData name="William Clements" userId="cbdb0636-a496-422a-8d40-98c53d494d26" providerId="ADAL" clId="{97B70D26-D8B5-4A24-953B-A62FD793374A}" dt="2023-01-02T21:14:47.402" v="0"/>
          <ac:spMkLst>
            <pc:docMk/>
            <pc:sldMk cId="3237310507" sldId="267"/>
            <ac:spMk id="2" creationId="{BD23A9D7-F725-74C0-8E52-72205E241623}"/>
          </ac:spMkLst>
        </pc:spChg>
        <pc:spChg chg="mod">
          <ac:chgData name="William Clements" userId="cbdb0636-a496-422a-8d40-98c53d494d26" providerId="ADAL" clId="{97B70D26-D8B5-4A24-953B-A62FD793374A}" dt="2023-01-02T21:14:47.402" v="0"/>
          <ac:spMkLst>
            <pc:docMk/>
            <pc:sldMk cId="3237310507" sldId="267"/>
            <ac:spMk id="8" creationId="{0102C57E-A9EA-BA3F-EBFA-88F8E57285F4}"/>
          </ac:spMkLst>
        </pc:spChg>
      </pc:sldChg>
      <pc:sldChg chg="modSp">
        <pc:chgData name="William Clements" userId="cbdb0636-a496-422a-8d40-98c53d494d26" providerId="ADAL" clId="{97B70D26-D8B5-4A24-953B-A62FD793374A}" dt="2023-01-02T21:14:47.402" v="0"/>
        <pc:sldMkLst>
          <pc:docMk/>
          <pc:sldMk cId="2892037065" sldId="268"/>
        </pc:sldMkLst>
        <pc:spChg chg="mod">
          <ac:chgData name="William Clements" userId="cbdb0636-a496-422a-8d40-98c53d494d26" providerId="ADAL" clId="{97B70D26-D8B5-4A24-953B-A62FD793374A}" dt="2023-01-02T21:14:47.402" v="0"/>
          <ac:spMkLst>
            <pc:docMk/>
            <pc:sldMk cId="2892037065" sldId="268"/>
            <ac:spMk id="2" creationId="{F0034FAA-7609-E7B9-4E95-168B699D4CB9}"/>
          </ac:spMkLst>
        </pc:spChg>
        <pc:spChg chg="mod">
          <ac:chgData name="William Clements" userId="cbdb0636-a496-422a-8d40-98c53d494d26" providerId="ADAL" clId="{97B70D26-D8B5-4A24-953B-A62FD793374A}" dt="2023-01-02T21:14:47.402" v="0"/>
          <ac:spMkLst>
            <pc:docMk/>
            <pc:sldMk cId="2892037065" sldId="268"/>
            <ac:spMk id="3" creationId="{4F934BA7-7E54-64BC-CE5D-0BF47517660E}"/>
          </ac:spMkLst>
        </pc:spChg>
      </pc:sldChg>
      <pc:sldChg chg="modSp">
        <pc:chgData name="William Clements" userId="cbdb0636-a496-422a-8d40-98c53d494d26" providerId="ADAL" clId="{97B70D26-D8B5-4A24-953B-A62FD793374A}" dt="2023-01-02T21:14:47.402" v="0"/>
        <pc:sldMkLst>
          <pc:docMk/>
          <pc:sldMk cId="3225326308" sldId="269"/>
        </pc:sldMkLst>
        <pc:spChg chg="mod">
          <ac:chgData name="William Clements" userId="cbdb0636-a496-422a-8d40-98c53d494d26" providerId="ADAL" clId="{97B70D26-D8B5-4A24-953B-A62FD793374A}" dt="2023-01-02T21:14:47.402" v="0"/>
          <ac:spMkLst>
            <pc:docMk/>
            <pc:sldMk cId="3225326308" sldId="269"/>
            <ac:spMk id="2" creationId="{E2F41884-E37C-977A-C6C8-AFFDE546F595}"/>
          </ac:spMkLst>
        </pc:spChg>
        <pc:spChg chg="mod">
          <ac:chgData name="William Clements" userId="cbdb0636-a496-422a-8d40-98c53d494d26" providerId="ADAL" clId="{97B70D26-D8B5-4A24-953B-A62FD793374A}" dt="2023-01-02T21:14:47.402" v="0"/>
          <ac:spMkLst>
            <pc:docMk/>
            <pc:sldMk cId="3225326308" sldId="269"/>
            <ac:spMk id="3" creationId="{D41B41BD-FCBD-8ECC-7025-A95E5A5E4E5C}"/>
          </ac:spMkLst>
        </pc:spChg>
      </pc:sldChg>
      <pc:sldChg chg="modSp">
        <pc:chgData name="William Clements" userId="cbdb0636-a496-422a-8d40-98c53d494d26" providerId="ADAL" clId="{97B70D26-D8B5-4A24-953B-A62FD793374A}" dt="2023-01-02T21:14:47.402" v="0"/>
        <pc:sldMkLst>
          <pc:docMk/>
          <pc:sldMk cId="2015621081" sldId="270"/>
        </pc:sldMkLst>
        <pc:spChg chg="mod">
          <ac:chgData name="William Clements" userId="cbdb0636-a496-422a-8d40-98c53d494d26" providerId="ADAL" clId="{97B70D26-D8B5-4A24-953B-A62FD793374A}" dt="2023-01-02T21:14:47.402" v="0"/>
          <ac:spMkLst>
            <pc:docMk/>
            <pc:sldMk cId="2015621081" sldId="270"/>
            <ac:spMk id="2" creationId="{2BBCC337-DAE3-EC50-40DC-54825810D746}"/>
          </ac:spMkLst>
        </pc:spChg>
        <pc:spChg chg="mod">
          <ac:chgData name="William Clements" userId="cbdb0636-a496-422a-8d40-98c53d494d26" providerId="ADAL" clId="{97B70D26-D8B5-4A24-953B-A62FD793374A}" dt="2023-01-02T21:14:47.402" v="0"/>
          <ac:spMkLst>
            <pc:docMk/>
            <pc:sldMk cId="2015621081" sldId="270"/>
            <ac:spMk id="3" creationId="{FA3B71D5-9001-33E1-685D-75AC1BF6644C}"/>
          </ac:spMkLst>
        </pc:spChg>
      </pc:sldChg>
      <pc:sldChg chg="modSp">
        <pc:chgData name="William Clements" userId="cbdb0636-a496-422a-8d40-98c53d494d26" providerId="ADAL" clId="{97B70D26-D8B5-4A24-953B-A62FD793374A}" dt="2023-01-02T21:14:47.402" v="0"/>
        <pc:sldMkLst>
          <pc:docMk/>
          <pc:sldMk cId="583273430" sldId="271"/>
        </pc:sldMkLst>
        <pc:spChg chg="mod">
          <ac:chgData name="William Clements" userId="cbdb0636-a496-422a-8d40-98c53d494d26" providerId="ADAL" clId="{97B70D26-D8B5-4A24-953B-A62FD793374A}" dt="2023-01-02T21:14:47.402" v="0"/>
          <ac:spMkLst>
            <pc:docMk/>
            <pc:sldMk cId="583273430" sldId="271"/>
            <ac:spMk id="2" creationId="{4B7D214F-12D4-76E5-BD57-A6960CB09FF5}"/>
          </ac:spMkLst>
        </pc:spChg>
        <pc:spChg chg="mod">
          <ac:chgData name="William Clements" userId="cbdb0636-a496-422a-8d40-98c53d494d26" providerId="ADAL" clId="{97B70D26-D8B5-4A24-953B-A62FD793374A}" dt="2023-01-02T21:14:47.402" v="0"/>
          <ac:spMkLst>
            <pc:docMk/>
            <pc:sldMk cId="583273430" sldId="271"/>
            <ac:spMk id="3" creationId="{F88878B3-5CAA-9413-26DB-826D10239FF0}"/>
          </ac:spMkLst>
        </pc:spChg>
      </pc:sldChg>
      <pc:sldChg chg="modSp">
        <pc:chgData name="William Clements" userId="cbdb0636-a496-422a-8d40-98c53d494d26" providerId="ADAL" clId="{97B70D26-D8B5-4A24-953B-A62FD793374A}" dt="2023-01-02T21:14:47.402" v="0"/>
        <pc:sldMkLst>
          <pc:docMk/>
          <pc:sldMk cId="196401145" sldId="272"/>
        </pc:sldMkLst>
        <pc:spChg chg="mod">
          <ac:chgData name="William Clements" userId="cbdb0636-a496-422a-8d40-98c53d494d26" providerId="ADAL" clId="{97B70D26-D8B5-4A24-953B-A62FD793374A}" dt="2023-01-02T21:14:47.402" v="0"/>
          <ac:spMkLst>
            <pc:docMk/>
            <pc:sldMk cId="196401145" sldId="272"/>
            <ac:spMk id="2" creationId="{860CD4E7-524B-641A-7FB3-03A448453BAB}"/>
          </ac:spMkLst>
        </pc:spChg>
        <pc:spChg chg="mod">
          <ac:chgData name="William Clements" userId="cbdb0636-a496-422a-8d40-98c53d494d26" providerId="ADAL" clId="{97B70D26-D8B5-4A24-953B-A62FD793374A}" dt="2023-01-02T21:14:47.402" v="0"/>
          <ac:spMkLst>
            <pc:docMk/>
            <pc:sldMk cId="196401145" sldId="272"/>
            <ac:spMk id="3" creationId="{24800E76-A82B-73D9-3F10-45C7776C4F86}"/>
          </ac:spMkLst>
        </pc:spChg>
      </pc:sldChg>
      <pc:sldChg chg="modSp">
        <pc:chgData name="William Clements" userId="cbdb0636-a496-422a-8d40-98c53d494d26" providerId="ADAL" clId="{97B70D26-D8B5-4A24-953B-A62FD793374A}" dt="2023-01-02T21:14:47.402" v="0"/>
        <pc:sldMkLst>
          <pc:docMk/>
          <pc:sldMk cId="4239694805" sldId="273"/>
        </pc:sldMkLst>
        <pc:spChg chg="mod">
          <ac:chgData name="William Clements" userId="cbdb0636-a496-422a-8d40-98c53d494d26" providerId="ADAL" clId="{97B70D26-D8B5-4A24-953B-A62FD793374A}" dt="2023-01-02T21:14:47.402" v="0"/>
          <ac:spMkLst>
            <pc:docMk/>
            <pc:sldMk cId="4239694805" sldId="273"/>
            <ac:spMk id="2" creationId="{916BE90A-7231-F98D-C102-4602E15702E9}"/>
          </ac:spMkLst>
        </pc:spChg>
        <pc:spChg chg="mod">
          <ac:chgData name="William Clements" userId="cbdb0636-a496-422a-8d40-98c53d494d26" providerId="ADAL" clId="{97B70D26-D8B5-4A24-953B-A62FD793374A}" dt="2023-01-02T21:14:47.402" v="0"/>
          <ac:spMkLst>
            <pc:docMk/>
            <pc:sldMk cId="4239694805" sldId="273"/>
            <ac:spMk id="3" creationId="{33B79A7B-8AFF-4240-E703-8E853511B28A}"/>
          </ac:spMkLst>
        </pc:spChg>
      </pc:sldChg>
      <pc:sldChg chg="modSp">
        <pc:chgData name="William Clements" userId="cbdb0636-a496-422a-8d40-98c53d494d26" providerId="ADAL" clId="{97B70D26-D8B5-4A24-953B-A62FD793374A}" dt="2023-01-02T21:14:47.402" v="0"/>
        <pc:sldMkLst>
          <pc:docMk/>
          <pc:sldMk cId="1290013127" sldId="274"/>
        </pc:sldMkLst>
        <pc:spChg chg="mod">
          <ac:chgData name="William Clements" userId="cbdb0636-a496-422a-8d40-98c53d494d26" providerId="ADAL" clId="{97B70D26-D8B5-4A24-953B-A62FD793374A}" dt="2023-01-02T21:14:47.402" v="0"/>
          <ac:spMkLst>
            <pc:docMk/>
            <pc:sldMk cId="1290013127" sldId="274"/>
            <ac:spMk id="2" creationId="{8E7ED64E-C643-7829-440D-0113A3E535FB}"/>
          </ac:spMkLst>
        </pc:spChg>
        <pc:spChg chg="mod">
          <ac:chgData name="William Clements" userId="cbdb0636-a496-422a-8d40-98c53d494d26" providerId="ADAL" clId="{97B70D26-D8B5-4A24-953B-A62FD793374A}" dt="2023-01-02T21:14:47.402" v="0"/>
          <ac:spMkLst>
            <pc:docMk/>
            <pc:sldMk cId="1290013127" sldId="274"/>
            <ac:spMk id="3" creationId="{2D49418B-3FEC-EC81-41CD-6B01AADDB915}"/>
          </ac:spMkLst>
        </pc:spChg>
      </pc:sldChg>
      <pc:sldChg chg="modSp">
        <pc:chgData name="William Clements" userId="cbdb0636-a496-422a-8d40-98c53d494d26" providerId="ADAL" clId="{97B70D26-D8B5-4A24-953B-A62FD793374A}" dt="2023-01-02T21:14:47.402" v="0"/>
        <pc:sldMkLst>
          <pc:docMk/>
          <pc:sldMk cId="4124606728" sldId="275"/>
        </pc:sldMkLst>
        <pc:spChg chg="mod">
          <ac:chgData name="William Clements" userId="cbdb0636-a496-422a-8d40-98c53d494d26" providerId="ADAL" clId="{97B70D26-D8B5-4A24-953B-A62FD793374A}" dt="2023-01-02T21:14:47.402" v="0"/>
          <ac:spMkLst>
            <pc:docMk/>
            <pc:sldMk cId="4124606728" sldId="275"/>
            <ac:spMk id="2" creationId="{776A20D4-52D2-ED12-6BAF-9EC8DDC158EA}"/>
          </ac:spMkLst>
        </pc:spChg>
        <pc:spChg chg="mod">
          <ac:chgData name="William Clements" userId="cbdb0636-a496-422a-8d40-98c53d494d26" providerId="ADAL" clId="{97B70D26-D8B5-4A24-953B-A62FD793374A}" dt="2023-01-02T21:14:47.402" v="0"/>
          <ac:spMkLst>
            <pc:docMk/>
            <pc:sldMk cId="4124606728" sldId="275"/>
            <ac:spMk id="3" creationId="{F3368FB7-3FCD-4382-EF31-1DDA3C000C18}"/>
          </ac:spMkLst>
        </pc:spChg>
      </pc:sldChg>
      <pc:sldChg chg="modSp">
        <pc:chgData name="William Clements" userId="cbdb0636-a496-422a-8d40-98c53d494d26" providerId="ADAL" clId="{97B70D26-D8B5-4A24-953B-A62FD793374A}" dt="2023-01-02T21:14:47.402" v="0"/>
        <pc:sldMkLst>
          <pc:docMk/>
          <pc:sldMk cId="1129486469" sldId="276"/>
        </pc:sldMkLst>
        <pc:spChg chg="mod">
          <ac:chgData name="William Clements" userId="cbdb0636-a496-422a-8d40-98c53d494d26" providerId="ADAL" clId="{97B70D26-D8B5-4A24-953B-A62FD793374A}" dt="2023-01-02T21:14:47.402" v="0"/>
          <ac:spMkLst>
            <pc:docMk/>
            <pc:sldMk cId="1129486469" sldId="276"/>
            <ac:spMk id="2" creationId="{0C405AB2-B7A4-2813-3835-A9F193A0A434}"/>
          </ac:spMkLst>
        </pc:spChg>
        <pc:spChg chg="mod">
          <ac:chgData name="William Clements" userId="cbdb0636-a496-422a-8d40-98c53d494d26" providerId="ADAL" clId="{97B70D26-D8B5-4A24-953B-A62FD793374A}" dt="2023-01-02T21:14:47.402" v="0"/>
          <ac:spMkLst>
            <pc:docMk/>
            <pc:sldMk cId="1129486469" sldId="276"/>
            <ac:spMk id="3" creationId="{0A1BBA5C-0B64-ADAE-945F-648419802AC8}"/>
          </ac:spMkLst>
        </pc:spChg>
      </pc:sldChg>
    </pc:docChg>
  </pc:docChgLst>
  <pc:docChgLst>
    <pc:chgData name="Clements, William" userId="cbdb0636-a496-422a-8d40-98c53d494d26" providerId="ADAL" clId="{BFA0AF83-5DCE-3F47-844F-5AEBE5B671BD}"/>
    <pc:docChg chg="undo custSel addSld delSld modSld sldOrd">
      <pc:chgData name="Clements, William" userId="cbdb0636-a496-422a-8d40-98c53d494d26" providerId="ADAL" clId="{BFA0AF83-5DCE-3F47-844F-5AEBE5B671BD}" dt="2023-09-11T20:26:40.979" v="635"/>
      <pc:docMkLst>
        <pc:docMk/>
      </pc:docMkLst>
      <pc:sldChg chg="add del">
        <pc:chgData name="Clements, William" userId="cbdb0636-a496-422a-8d40-98c53d494d26" providerId="ADAL" clId="{BFA0AF83-5DCE-3F47-844F-5AEBE5B671BD}" dt="2023-09-11T16:58:24.854" v="321" actId="2696"/>
        <pc:sldMkLst>
          <pc:docMk/>
          <pc:sldMk cId="3271100543" sldId="307"/>
        </pc:sldMkLst>
      </pc:sldChg>
      <pc:sldChg chg="add ord">
        <pc:chgData name="Clements, William" userId="cbdb0636-a496-422a-8d40-98c53d494d26" providerId="ADAL" clId="{BFA0AF83-5DCE-3F47-844F-5AEBE5B671BD}" dt="2023-09-11T16:58:35.263" v="323" actId="20578"/>
        <pc:sldMkLst>
          <pc:docMk/>
          <pc:sldMk cId="3697672689" sldId="307"/>
        </pc:sldMkLst>
      </pc:sldChg>
      <pc:sldChg chg="add">
        <pc:chgData name="Clements, William" userId="cbdb0636-a496-422a-8d40-98c53d494d26" providerId="ADAL" clId="{BFA0AF83-5DCE-3F47-844F-5AEBE5B671BD}" dt="2023-09-11T16:51:45.285" v="80"/>
        <pc:sldMkLst>
          <pc:docMk/>
          <pc:sldMk cId="2567974451" sldId="324"/>
        </pc:sldMkLst>
      </pc:sldChg>
      <pc:sldChg chg="add">
        <pc:chgData name="Clements, William" userId="cbdb0636-a496-422a-8d40-98c53d494d26" providerId="ADAL" clId="{BFA0AF83-5DCE-3F47-844F-5AEBE5B671BD}" dt="2023-09-11T16:47:15.293" v="75"/>
        <pc:sldMkLst>
          <pc:docMk/>
          <pc:sldMk cId="418578653" sldId="329"/>
        </pc:sldMkLst>
      </pc:sldChg>
      <pc:sldChg chg="add del">
        <pc:chgData name="Clements, William" userId="cbdb0636-a496-422a-8d40-98c53d494d26" providerId="ADAL" clId="{BFA0AF83-5DCE-3F47-844F-5AEBE5B671BD}" dt="2023-08-31T18:37:53.100" v="2"/>
        <pc:sldMkLst>
          <pc:docMk/>
          <pc:sldMk cId="1440146800" sldId="393"/>
        </pc:sldMkLst>
      </pc:sldChg>
      <pc:sldChg chg="add del">
        <pc:chgData name="Clements, William" userId="cbdb0636-a496-422a-8d40-98c53d494d26" providerId="ADAL" clId="{BFA0AF83-5DCE-3F47-844F-5AEBE5B671BD}" dt="2023-08-31T18:37:53.100" v="2"/>
        <pc:sldMkLst>
          <pc:docMk/>
          <pc:sldMk cId="7141563" sldId="394"/>
        </pc:sldMkLst>
      </pc:sldChg>
      <pc:sldChg chg="add del">
        <pc:chgData name="Clements, William" userId="cbdb0636-a496-422a-8d40-98c53d494d26" providerId="ADAL" clId="{BFA0AF83-5DCE-3F47-844F-5AEBE5B671BD}" dt="2023-09-11T16:58:24.854" v="321" actId="2696"/>
        <pc:sldMkLst>
          <pc:docMk/>
          <pc:sldMk cId="938519406" sldId="418"/>
        </pc:sldMkLst>
      </pc:sldChg>
      <pc:sldChg chg="add ord">
        <pc:chgData name="Clements, William" userId="cbdb0636-a496-422a-8d40-98c53d494d26" providerId="ADAL" clId="{BFA0AF83-5DCE-3F47-844F-5AEBE5B671BD}" dt="2023-09-11T16:58:35.263" v="323" actId="20578"/>
        <pc:sldMkLst>
          <pc:docMk/>
          <pc:sldMk cId="3431921963" sldId="418"/>
        </pc:sldMkLst>
      </pc:sldChg>
      <pc:sldChg chg="add">
        <pc:chgData name="Clements, William" userId="cbdb0636-a496-422a-8d40-98c53d494d26" providerId="ADAL" clId="{BFA0AF83-5DCE-3F47-844F-5AEBE5B671BD}" dt="2023-09-11T16:51:54.620" v="81"/>
        <pc:sldMkLst>
          <pc:docMk/>
          <pc:sldMk cId="2456038142" sldId="425"/>
        </pc:sldMkLst>
      </pc:sldChg>
      <pc:sldChg chg="add">
        <pc:chgData name="Clements, William" userId="cbdb0636-a496-422a-8d40-98c53d494d26" providerId="ADAL" clId="{BFA0AF83-5DCE-3F47-844F-5AEBE5B671BD}" dt="2023-09-11T16:49:45.303" v="79"/>
        <pc:sldMkLst>
          <pc:docMk/>
          <pc:sldMk cId="1330043180" sldId="434"/>
        </pc:sldMkLst>
      </pc:sldChg>
      <pc:sldChg chg="add">
        <pc:chgData name="Clements, William" userId="cbdb0636-a496-422a-8d40-98c53d494d26" providerId="ADAL" clId="{BFA0AF83-5DCE-3F47-844F-5AEBE5B671BD}" dt="2023-09-11T16:52:05.585" v="82"/>
        <pc:sldMkLst>
          <pc:docMk/>
          <pc:sldMk cId="4061517402" sldId="444"/>
        </pc:sldMkLst>
      </pc:sldChg>
      <pc:sldChg chg="add">
        <pc:chgData name="Clements, William" userId="cbdb0636-a496-422a-8d40-98c53d494d26" providerId="ADAL" clId="{BFA0AF83-5DCE-3F47-844F-5AEBE5B671BD}" dt="2023-09-11T16:52:05.585" v="82"/>
        <pc:sldMkLst>
          <pc:docMk/>
          <pc:sldMk cId="1358221957" sldId="448"/>
        </pc:sldMkLst>
      </pc:sldChg>
      <pc:sldChg chg="add">
        <pc:chgData name="Clements, William" userId="cbdb0636-a496-422a-8d40-98c53d494d26" providerId="ADAL" clId="{BFA0AF83-5DCE-3F47-844F-5AEBE5B671BD}" dt="2023-09-11T16:49:11.859" v="78"/>
        <pc:sldMkLst>
          <pc:docMk/>
          <pc:sldMk cId="1961290035" sldId="457"/>
        </pc:sldMkLst>
      </pc:sldChg>
      <pc:sldChg chg="add">
        <pc:chgData name="Clements, William" userId="cbdb0636-a496-422a-8d40-98c53d494d26" providerId="ADAL" clId="{BFA0AF83-5DCE-3F47-844F-5AEBE5B671BD}" dt="2023-09-11T16:49:11.859" v="78"/>
        <pc:sldMkLst>
          <pc:docMk/>
          <pc:sldMk cId="784962193" sldId="458"/>
        </pc:sldMkLst>
      </pc:sldChg>
      <pc:sldChg chg="add">
        <pc:chgData name="Clements, William" userId="cbdb0636-a496-422a-8d40-98c53d494d26" providerId="ADAL" clId="{BFA0AF83-5DCE-3F47-844F-5AEBE5B671BD}" dt="2023-09-11T16:49:11.859" v="78"/>
        <pc:sldMkLst>
          <pc:docMk/>
          <pc:sldMk cId="2208079914" sldId="459"/>
        </pc:sldMkLst>
      </pc:sldChg>
      <pc:sldChg chg="addSp delSp modSp add mod">
        <pc:chgData name="Clements, William" userId="cbdb0636-a496-422a-8d40-98c53d494d26" providerId="ADAL" clId="{BFA0AF83-5DCE-3F47-844F-5AEBE5B671BD}" dt="2023-09-11T16:45:14.451" v="74" actId="1076"/>
        <pc:sldMkLst>
          <pc:docMk/>
          <pc:sldMk cId="2812743166" sldId="460"/>
        </pc:sldMkLst>
        <pc:spChg chg="add del mod">
          <ac:chgData name="Clements, William" userId="cbdb0636-a496-422a-8d40-98c53d494d26" providerId="ADAL" clId="{BFA0AF83-5DCE-3F47-844F-5AEBE5B671BD}" dt="2023-09-11T16:43:25.609" v="37" actId="478"/>
          <ac:spMkLst>
            <pc:docMk/>
            <pc:sldMk cId="2812743166" sldId="460"/>
            <ac:spMk id="3" creationId="{E8AFE5FF-86B8-ADBE-B02A-DFF00E770BC5}"/>
          </ac:spMkLst>
        </pc:spChg>
        <pc:spChg chg="add del mod">
          <ac:chgData name="Clements, William" userId="cbdb0636-a496-422a-8d40-98c53d494d26" providerId="ADAL" clId="{BFA0AF83-5DCE-3F47-844F-5AEBE5B671BD}" dt="2023-09-11T16:43:25.609" v="37" actId="478"/>
          <ac:spMkLst>
            <pc:docMk/>
            <pc:sldMk cId="2812743166" sldId="460"/>
            <ac:spMk id="4" creationId="{2687DA3B-2B9F-D166-50B1-75344877EFD3}"/>
          </ac:spMkLst>
        </pc:spChg>
        <pc:spChg chg="add del mod">
          <ac:chgData name="Clements, William" userId="cbdb0636-a496-422a-8d40-98c53d494d26" providerId="ADAL" clId="{BFA0AF83-5DCE-3F47-844F-5AEBE5B671BD}" dt="2023-09-11T16:43:25.609" v="37" actId="478"/>
          <ac:spMkLst>
            <pc:docMk/>
            <pc:sldMk cId="2812743166" sldId="460"/>
            <ac:spMk id="5" creationId="{0FA33070-97CC-6145-BA3B-069DFE14ED8A}"/>
          </ac:spMkLst>
        </pc:spChg>
        <pc:spChg chg="add del mod">
          <ac:chgData name="Clements, William" userId="cbdb0636-a496-422a-8d40-98c53d494d26" providerId="ADAL" clId="{BFA0AF83-5DCE-3F47-844F-5AEBE5B671BD}" dt="2023-09-11T16:43:25.609" v="37" actId="478"/>
          <ac:spMkLst>
            <pc:docMk/>
            <pc:sldMk cId="2812743166" sldId="460"/>
            <ac:spMk id="6" creationId="{8A1701D2-C346-1E9D-83E3-8ED2AB7F933C}"/>
          </ac:spMkLst>
        </pc:spChg>
        <pc:spChg chg="del">
          <ac:chgData name="Clements, William" userId="cbdb0636-a496-422a-8d40-98c53d494d26" providerId="ADAL" clId="{BFA0AF83-5DCE-3F47-844F-5AEBE5B671BD}" dt="2023-09-11T16:43:50.953" v="46" actId="478"/>
          <ac:spMkLst>
            <pc:docMk/>
            <pc:sldMk cId="2812743166" sldId="460"/>
            <ac:spMk id="25" creationId="{2C83C2D2-C399-DA72-8FE8-BEC808E1D649}"/>
          </ac:spMkLst>
        </pc:spChg>
        <pc:spChg chg="del">
          <ac:chgData name="Clements, William" userId="cbdb0636-a496-422a-8d40-98c53d494d26" providerId="ADAL" clId="{BFA0AF83-5DCE-3F47-844F-5AEBE5B671BD}" dt="2023-09-11T16:43:50.953" v="46" actId="478"/>
          <ac:spMkLst>
            <pc:docMk/>
            <pc:sldMk cId="2812743166" sldId="460"/>
            <ac:spMk id="26" creationId="{B24A111F-BD89-562F-5804-03BBD6115AC2}"/>
          </ac:spMkLst>
        </pc:spChg>
        <pc:spChg chg="mod">
          <ac:chgData name="Clements, William" userId="cbdb0636-a496-422a-8d40-98c53d494d26" providerId="ADAL" clId="{BFA0AF83-5DCE-3F47-844F-5AEBE5B671BD}" dt="2023-09-11T16:43:36.799" v="41" actId="1076"/>
          <ac:spMkLst>
            <pc:docMk/>
            <pc:sldMk cId="2812743166" sldId="460"/>
            <ac:spMk id="35" creationId="{D97B1240-B919-F61E-CAAF-34B1706D5044}"/>
          </ac:spMkLst>
        </pc:spChg>
        <pc:spChg chg="mod">
          <ac:chgData name="Clements, William" userId="cbdb0636-a496-422a-8d40-98c53d494d26" providerId="ADAL" clId="{BFA0AF83-5DCE-3F47-844F-5AEBE5B671BD}" dt="2023-09-11T16:43:38.140" v="42" actId="1076"/>
          <ac:spMkLst>
            <pc:docMk/>
            <pc:sldMk cId="2812743166" sldId="460"/>
            <ac:spMk id="36" creationId="{3C253FAD-D683-AC95-3891-DC8D7FFB1853}"/>
          </ac:spMkLst>
        </pc:spChg>
        <pc:spChg chg="mod">
          <ac:chgData name="Clements, William" userId="cbdb0636-a496-422a-8d40-98c53d494d26" providerId="ADAL" clId="{BFA0AF83-5DCE-3F47-844F-5AEBE5B671BD}" dt="2023-09-11T16:45:04.034" v="70" actId="1076"/>
          <ac:spMkLst>
            <pc:docMk/>
            <pc:sldMk cId="2812743166" sldId="460"/>
            <ac:spMk id="38" creationId="{A3EDF766-7A65-AE4A-1A6F-2A7B02471489}"/>
          </ac:spMkLst>
        </pc:spChg>
        <pc:spChg chg="mod">
          <ac:chgData name="Clements, William" userId="cbdb0636-a496-422a-8d40-98c53d494d26" providerId="ADAL" clId="{BFA0AF83-5DCE-3F47-844F-5AEBE5B671BD}" dt="2023-09-11T16:43:45.609" v="45" actId="1076"/>
          <ac:spMkLst>
            <pc:docMk/>
            <pc:sldMk cId="2812743166" sldId="460"/>
            <ac:spMk id="45" creationId="{E482B462-1E78-3E42-7137-24059270AABF}"/>
          </ac:spMkLst>
        </pc:spChg>
        <pc:spChg chg="mod">
          <ac:chgData name="Clements, William" userId="cbdb0636-a496-422a-8d40-98c53d494d26" providerId="ADAL" clId="{BFA0AF83-5DCE-3F47-844F-5AEBE5B671BD}" dt="2023-09-11T16:43:40.224" v="43" actId="1076"/>
          <ac:spMkLst>
            <pc:docMk/>
            <pc:sldMk cId="2812743166" sldId="460"/>
            <ac:spMk id="46" creationId="{5D4C4F0C-09D3-641E-A7FD-F605400B7011}"/>
          </ac:spMkLst>
        </pc:spChg>
        <pc:spChg chg="add del mod">
          <ac:chgData name="Clements, William" userId="cbdb0636-a496-422a-8d40-98c53d494d26" providerId="ADAL" clId="{BFA0AF83-5DCE-3F47-844F-5AEBE5B671BD}" dt="2023-09-11T16:44:06.153" v="48"/>
          <ac:spMkLst>
            <pc:docMk/>
            <pc:sldMk cId="2812743166" sldId="460"/>
            <ac:spMk id="48" creationId="{8B13D6E2-A41A-B05E-D26A-E2C8FCFFCE5D}"/>
          </ac:spMkLst>
        </pc:spChg>
        <pc:spChg chg="add del mod">
          <ac:chgData name="Clements, William" userId="cbdb0636-a496-422a-8d40-98c53d494d26" providerId="ADAL" clId="{BFA0AF83-5DCE-3F47-844F-5AEBE5B671BD}" dt="2023-09-11T16:44:06.153" v="48"/>
          <ac:spMkLst>
            <pc:docMk/>
            <pc:sldMk cId="2812743166" sldId="460"/>
            <ac:spMk id="49" creationId="{1424DBC4-8BAE-4E27-3396-62DBDB805BA8}"/>
          </ac:spMkLst>
        </pc:spChg>
        <pc:spChg chg="add mod">
          <ac:chgData name="Clements, William" userId="cbdb0636-a496-422a-8d40-98c53d494d26" providerId="ADAL" clId="{BFA0AF83-5DCE-3F47-844F-5AEBE5B671BD}" dt="2023-09-11T16:44:34.176" v="60" actId="1076"/>
          <ac:spMkLst>
            <pc:docMk/>
            <pc:sldMk cId="2812743166" sldId="460"/>
            <ac:spMk id="50" creationId="{08D921DC-8845-BCA7-C852-B3EFF9F18544}"/>
          </ac:spMkLst>
        </pc:spChg>
        <pc:spChg chg="add mod">
          <ac:chgData name="Clements, William" userId="cbdb0636-a496-422a-8d40-98c53d494d26" providerId="ADAL" clId="{BFA0AF83-5DCE-3F47-844F-5AEBE5B671BD}" dt="2023-09-11T16:44:18.784" v="52" actId="1076"/>
          <ac:spMkLst>
            <pc:docMk/>
            <pc:sldMk cId="2812743166" sldId="460"/>
            <ac:spMk id="51" creationId="{5BBB963D-8B3F-5129-280E-787B50943AD3}"/>
          </ac:spMkLst>
        </pc:spChg>
        <pc:spChg chg="add del mod">
          <ac:chgData name="Clements, William" userId="cbdb0636-a496-422a-8d40-98c53d494d26" providerId="ADAL" clId="{BFA0AF83-5DCE-3F47-844F-5AEBE5B671BD}" dt="2023-09-11T16:44:21.485" v="55" actId="478"/>
          <ac:spMkLst>
            <pc:docMk/>
            <pc:sldMk cId="2812743166" sldId="460"/>
            <ac:spMk id="52" creationId="{8FE316E9-35D9-F2CF-C449-66526BCF1FC8}"/>
          </ac:spMkLst>
        </pc:spChg>
        <pc:spChg chg="add mod">
          <ac:chgData name="Clements, William" userId="cbdb0636-a496-422a-8d40-98c53d494d26" providerId="ADAL" clId="{BFA0AF83-5DCE-3F47-844F-5AEBE5B671BD}" dt="2023-09-11T16:44:26.297" v="57" actId="1076"/>
          <ac:spMkLst>
            <pc:docMk/>
            <pc:sldMk cId="2812743166" sldId="460"/>
            <ac:spMk id="53" creationId="{6723CF2E-6F4C-C023-B721-CF63C2344BF5}"/>
          </ac:spMkLst>
        </pc:spChg>
        <pc:spChg chg="add mod">
          <ac:chgData name="Clements, William" userId="cbdb0636-a496-422a-8d40-98c53d494d26" providerId="ADAL" clId="{BFA0AF83-5DCE-3F47-844F-5AEBE5B671BD}" dt="2023-09-11T16:44:37.497" v="61" actId="688"/>
          <ac:spMkLst>
            <pc:docMk/>
            <pc:sldMk cId="2812743166" sldId="460"/>
            <ac:spMk id="54" creationId="{A943CFA7-26A6-C700-36FF-598E6DBA961A}"/>
          </ac:spMkLst>
        </pc:spChg>
        <pc:spChg chg="add mod">
          <ac:chgData name="Clements, William" userId="cbdb0636-a496-422a-8d40-98c53d494d26" providerId="ADAL" clId="{BFA0AF83-5DCE-3F47-844F-5AEBE5B671BD}" dt="2023-09-11T16:44:59.433" v="67" actId="1076"/>
          <ac:spMkLst>
            <pc:docMk/>
            <pc:sldMk cId="2812743166" sldId="460"/>
            <ac:spMk id="55" creationId="{8E8437DF-1A2C-C77E-0751-635CB2182FC2}"/>
          </ac:spMkLst>
        </pc:spChg>
        <pc:spChg chg="add mod">
          <ac:chgData name="Clements, William" userId="cbdb0636-a496-422a-8d40-98c53d494d26" providerId="ADAL" clId="{BFA0AF83-5DCE-3F47-844F-5AEBE5B671BD}" dt="2023-09-11T16:45:11.462" v="72" actId="1076"/>
          <ac:spMkLst>
            <pc:docMk/>
            <pc:sldMk cId="2812743166" sldId="460"/>
            <ac:spMk id="56" creationId="{29A3004F-5486-7D51-0484-D97F5E06749C}"/>
          </ac:spMkLst>
        </pc:spChg>
        <pc:spChg chg="add mod">
          <ac:chgData name="Clements, William" userId="cbdb0636-a496-422a-8d40-98c53d494d26" providerId="ADAL" clId="{BFA0AF83-5DCE-3F47-844F-5AEBE5B671BD}" dt="2023-09-11T16:45:14.451" v="74" actId="1076"/>
          <ac:spMkLst>
            <pc:docMk/>
            <pc:sldMk cId="2812743166" sldId="460"/>
            <ac:spMk id="57" creationId="{788E8786-7BAC-4DAD-6ED3-F0E9D6F85CBF}"/>
          </ac:spMkLst>
        </pc:spChg>
      </pc:sldChg>
      <pc:sldChg chg="modSp new mod">
        <pc:chgData name="Clements, William" userId="cbdb0636-a496-422a-8d40-98c53d494d26" providerId="ADAL" clId="{BFA0AF83-5DCE-3F47-844F-5AEBE5B671BD}" dt="2023-08-31T18:42:01.924" v="27" actId="20577"/>
        <pc:sldMkLst>
          <pc:docMk/>
          <pc:sldMk cId="775344993" sldId="461"/>
        </pc:sldMkLst>
        <pc:spChg chg="mod">
          <ac:chgData name="Clements, William" userId="cbdb0636-a496-422a-8d40-98c53d494d26" providerId="ADAL" clId="{BFA0AF83-5DCE-3F47-844F-5AEBE5B671BD}" dt="2023-08-31T18:42:01.924" v="27" actId="20577"/>
          <ac:spMkLst>
            <pc:docMk/>
            <pc:sldMk cId="775344993" sldId="461"/>
            <ac:spMk id="2" creationId="{2E96DC7A-1A12-7FCE-E2FB-C6A2718A9E68}"/>
          </ac:spMkLst>
        </pc:spChg>
      </pc:sldChg>
      <pc:sldChg chg="addSp delSp modSp add">
        <pc:chgData name="Clements, William" userId="cbdb0636-a496-422a-8d40-98c53d494d26" providerId="ADAL" clId="{BFA0AF83-5DCE-3F47-844F-5AEBE5B671BD}" dt="2023-09-11T16:52:41.105" v="84"/>
        <pc:sldMkLst>
          <pc:docMk/>
          <pc:sldMk cId="1808017884" sldId="462"/>
        </pc:sldMkLst>
        <pc:picChg chg="add del mod">
          <ac:chgData name="Clements, William" userId="cbdb0636-a496-422a-8d40-98c53d494d26" providerId="ADAL" clId="{BFA0AF83-5DCE-3F47-844F-5AEBE5B671BD}" dt="2023-09-11T16:52:41.105" v="84"/>
          <ac:picMkLst>
            <pc:docMk/>
            <pc:sldMk cId="1808017884" sldId="462"/>
            <ac:picMk id="5" creationId="{345042F6-6667-58D3-F642-45D58E66C1D3}"/>
          </ac:picMkLst>
        </pc:picChg>
      </pc:sldChg>
      <pc:sldChg chg="add">
        <pc:chgData name="Clements, William" userId="cbdb0636-a496-422a-8d40-98c53d494d26" providerId="ADAL" clId="{BFA0AF83-5DCE-3F47-844F-5AEBE5B671BD}" dt="2023-09-11T16:52:44.926" v="85"/>
        <pc:sldMkLst>
          <pc:docMk/>
          <pc:sldMk cId="2890083147" sldId="463"/>
        </pc:sldMkLst>
      </pc:sldChg>
      <pc:sldChg chg="addSp delSp modSp add del mod">
        <pc:chgData name="Clements, William" userId="cbdb0636-a496-422a-8d40-98c53d494d26" providerId="ADAL" clId="{BFA0AF83-5DCE-3F47-844F-5AEBE5B671BD}" dt="2023-09-11T16:57:49.486" v="319" actId="2696"/>
        <pc:sldMkLst>
          <pc:docMk/>
          <pc:sldMk cId="2860286739" sldId="464"/>
        </pc:sldMkLst>
        <pc:spChg chg="mod">
          <ac:chgData name="Clements, William" userId="cbdb0636-a496-422a-8d40-98c53d494d26" providerId="ADAL" clId="{BFA0AF83-5DCE-3F47-844F-5AEBE5B671BD}" dt="2023-09-11T16:53:50.983" v="87"/>
          <ac:spMkLst>
            <pc:docMk/>
            <pc:sldMk cId="2860286739" sldId="464"/>
            <ac:spMk id="10" creationId="{67F88E44-A151-FB35-6559-89090A924D60}"/>
          </ac:spMkLst>
        </pc:spChg>
        <pc:spChg chg="mod">
          <ac:chgData name="Clements, William" userId="cbdb0636-a496-422a-8d40-98c53d494d26" providerId="ADAL" clId="{BFA0AF83-5DCE-3F47-844F-5AEBE5B671BD}" dt="2023-09-11T16:53:50.983" v="87"/>
          <ac:spMkLst>
            <pc:docMk/>
            <pc:sldMk cId="2860286739" sldId="464"/>
            <ac:spMk id="11" creationId="{80A23F5B-AE37-B00D-BA26-6AA0D1964A76}"/>
          </ac:spMkLst>
        </pc:spChg>
        <pc:spChg chg="mod">
          <ac:chgData name="Clements, William" userId="cbdb0636-a496-422a-8d40-98c53d494d26" providerId="ADAL" clId="{BFA0AF83-5DCE-3F47-844F-5AEBE5B671BD}" dt="2023-09-11T16:53:50.983" v="87"/>
          <ac:spMkLst>
            <pc:docMk/>
            <pc:sldMk cId="2860286739" sldId="464"/>
            <ac:spMk id="12" creationId="{791B828C-1F9F-00D5-D21C-A7AA0469007B}"/>
          </ac:spMkLst>
        </pc:spChg>
        <pc:spChg chg="mod">
          <ac:chgData name="Clements, William" userId="cbdb0636-a496-422a-8d40-98c53d494d26" providerId="ADAL" clId="{BFA0AF83-5DCE-3F47-844F-5AEBE5B671BD}" dt="2023-09-11T16:53:50.983" v="87"/>
          <ac:spMkLst>
            <pc:docMk/>
            <pc:sldMk cId="2860286739" sldId="464"/>
            <ac:spMk id="13" creationId="{B3268DB5-E4BC-8ED6-FB32-9DEBCB646C77}"/>
          </ac:spMkLst>
        </pc:spChg>
        <pc:spChg chg="mod">
          <ac:chgData name="Clements, William" userId="cbdb0636-a496-422a-8d40-98c53d494d26" providerId="ADAL" clId="{BFA0AF83-5DCE-3F47-844F-5AEBE5B671BD}" dt="2023-09-11T16:53:50.983" v="87"/>
          <ac:spMkLst>
            <pc:docMk/>
            <pc:sldMk cId="2860286739" sldId="464"/>
            <ac:spMk id="14" creationId="{D39CA915-C767-B179-A8B1-9D282EF66960}"/>
          </ac:spMkLst>
        </pc:spChg>
        <pc:spChg chg="mod">
          <ac:chgData name="Clements, William" userId="cbdb0636-a496-422a-8d40-98c53d494d26" providerId="ADAL" clId="{BFA0AF83-5DCE-3F47-844F-5AEBE5B671BD}" dt="2023-09-11T16:53:50.983" v="87"/>
          <ac:spMkLst>
            <pc:docMk/>
            <pc:sldMk cId="2860286739" sldId="464"/>
            <ac:spMk id="16" creationId="{5730C2F6-966A-B7A9-581E-D29C7137FAA0}"/>
          </ac:spMkLst>
        </pc:spChg>
        <pc:spChg chg="mod">
          <ac:chgData name="Clements, William" userId="cbdb0636-a496-422a-8d40-98c53d494d26" providerId="ADAL" clId="{BFA0AF83-5DCE-3F47-844F-5AEBE5B671BD}" dt="2023-09-11T16:56:35.216" v="312" actId="20577"/>
          <ac:spMkLst>
            <pc:docMk/>
            <pc:sldMk cId="2860286739" sldId="464"/>
            <ac:spMk id="31" creationId="{41E6091A-67D4-2DDA-C860-BC0BA61E74E3}"/>
          </ac:spMkLst>
        </pc:spChg>
        <pc:spChg chg="mod">
          <ac:chgData name="Clements, William" userId="cbdb0636-a496-422a-8d40-98c53d494d26" providerId="ADAL" clId="{BFA0AF83-5DCE-3F47-844F-5AEBE5B671BD}" dt="2023-09-11T16:56:01.279" v="259" actId="5793"/>
          <ac:spMkLst>
            <pc:docMk/>
            <pc:sldMk cId="2860286739" sldId="464"/>
            <ac:spMk id="33" creationId="{E69A29D1-1370-DEA9-A642-82104B61B765}"/>
          </ac:spMkLst>
        </pc:spChg>
        <pc:spChg chg="mod">
          <ac:chgData name="Clements, William" userId="cbdb0636-a496-422a-8d40-98c53d494d26" providerId="ADAL" clId="{BFA0AF83-5DCE-3F47-844F-5AEBE5B671BD}" dt="2023-09-11T16:56:15.687" v="280" actId="20577"/>
          <ac:spMkLst>
            <pc:docMk/>
            <pc:sldMk cId="2860286739" sldId="464"/>
            <ac:spMk id="34" creationId="{18967EEC-4906-8018-54E8-9EE475443BBD}"/>
          </ac:spMkLst>
        </pc:spChg>
        <pc:spChg chg="mod">
          <ac:chgData name="Clements, William" userId="cbdb0636-a496-422a-8d40-98c53d494d26" providerId="ADAL" clId="{BFA0AF83-5DCE-3F47-844F-5AEBE5B671BD}" dt="2023-09-11T16:57:36.080" v="317"/>
          <ac:spMkLst>
            <pc:docMk/>
            <pc:sldMk cId="2860286739" sldId="464"/>
            <ac:spMk id="60" creationId="{46BAF8E2-64A0-38EC-4114-8EFB0193C5DD}"/>
          </ac:spMkLst>
        </pc:spChg>
        <pc:spChg chg="mod">
          <ac:chgData name="Clements, William" userId="cbdb0636-a496-422a-8d40-98c53d494d26" providerId="ADAL" clId="{BFA0AF83-5DCE-3F47-844F-5AEBE5B671BD}" dt="2023-09-11T16:57:36.080" v="317"/>
          <ac:spMkLst>
            <pc:docMk/>
            <pc:sldMk cId="2860286739" sldId="464"/>
            <ac:spMk id="61" creationId="{21EF0E36-3372-C98E-FCC2-C35063F15559}"/>
          </ac:spMkLst>
        </pc:spChg>
        <pc:spChg chg="mod">
          <ac:chgData name="Clements, William" userId="cbdb0636-a496-422a-8d40-98c53d494d26" providerId="ADAL" clId="{BFA0AF83-5DCE-3F47-844F-5AEBE5B671BD}" dt="2023-09-11T16:57:36.080" v="317"/>
          <ac:spMkLst>
            <pc:docMk/>
            <pc:sldMk cId="2860286739" sldId="464"/>
            <ac:spMk id="62" creationId="{F4AF01A4-5A4F-FB15-9F8F-E3ADDD59DE28}"/>
          </ac:spMkLst>
        </pc:spChg>
        <pc:spChg chg="mod">
          <ac:chgData name="Clements, William" userId="cbdb0636-a496-422a-8d40-98c53d494d26" providerId="ADAL" clId="{BFA0AF83-5DCE-3F47-844F-5AEBE5B671BD}" dt="2023-09-11T16:57:36.080" v="317"/>
          <ac:spMkLst>
            <pc:docMk/>
            <pc:sldMk cId="2860286739" sldId="464"/>
            <ac:spMk id="64" creationId="{41802546-F588-B1AF-7D3B-D3C301924F43}"/>
          </ac:spMkLst>
        </pc:spChg>
        <pc:spChg chg="mod">
          <ac:chgData name="Clements, William" userId="cbdb0636-a496-422a-8d40-98c53d494d26" providerId="ADAL" clId="{BFA0AF83-5DCE-3F47-844F-5AEBE5B671BD}" dt="2023-09-11T16:57:36.080" v="317"/>
          <ac:spMkLst>
            <pc:docMk/>
            <pc:sldMk cId="2860286739" sldId="464"/>
            <ac:spMk id="65" creationId="{FF9F9CEE-7E04-DB5F-432A-499E0844DB28}"/>
          </ac:spMkLst>
        </pc:spChg>
        <pc:spChg chg="mod">
          <ac:chgData name="Clements, William" userId="cbdb0636-a496-422a-8d40-98c53d494d26" providerId="ADAL" clId="{BFA0AF83-5DCE-3F47-844F-5AEBE5B671BD}" dt="2023-09-11T16:57:36.080" v="317"/>
          <ac:spMkLst>
            <pc:docMk/>
            <pc:sldMk cId="2860286739" sldId="464"/>
            <ac:spMk id="66" creationId="{DA45B21A-748C-4A61-9411-BF95FE553565}"/>
          </ac:spMkLst>
        </pc:spChg>
        <pc:spChg chg="mod">
          <ac:chgData name="Clements, William" userId="cbdb0636-a496-422a-8d40-98c53d494d26" providerId="ADAL" clId="{BFA0AF83-5DCE-3F47-844F-5AEBE5B671BD}" dt="2023-09-11T16:57:36.080" v="317"/>
          <ac:spMkLst>
            <pc:docMk/>
            <pc:sldMk cId="2860286739" sldId="464"/>
            <ac:spMk id="67" creationId="{FBD6B8F7-EB93-13CF-D5D7-7DFA6B10E635}"/>
          </ac:spMkLst>
        </pc:spChg>
        <pc:spChg chg="mod">
          <ac:chgData name="Clements, William" userId="cbdb0636-a496-422a-8d40-98c53d494d26" providerId="ADAL" clId="{BFA0AF83-5DCE-3F47-844F-5AEBE5B671BD}" dt="2023-09-11T16:57:36.080" v="317"/>
          <ac:spMkLst>
            <pc:docMk/>
            <pc:sldMk cId="2860286739" sldId="464"/>
            <ac:spMk id="71" creationId="{9A11D7FB-3BC0-4C44-D8F2-E3A7460D2B7E}"/>
          </ac:spMkLst>
        </pc:spChg>
        <pc:spChg chg="mod">
          <ac:chgData name="Clements, William" userId="cbdb0636-a496-422a-8d40-98c53d494d26" providerId="ADAL" clId="{BFA0AF83-5DCE-3F47-844F-5AEBE5B671BD}" dt="2023-09-11T16:57:36.080" v="317"/>
          <ac:spMkLst>
            <pc:docMk/>
            <pc:sldMk cId="2860286739" sldId="464"/>
            <ac:spMk id="72" creationId="{4DBFC94F-0DE1-2112-C97D-74F2ECDBDEB9}"/>
          </ac:spMkLst>
        </pc:spChg>
        <pc:spChg chg="mod">
          <ac:chgData name="Clements, William" userId="cbdb0636-a496-422a-8d40-98c53d494d26" providerId="ADAL" clId="{BFA0AF83-5DCE-3F47-844F-5AEBE5B671BD}" dt="2023-09-11T16:57:36.080" v="317"/>
          <ac:spMkLst>
            <pc:docMk/>
            <pc:sldMk cId="2860286739" sldId="464"/>
            <ac:spMk id="73" creationId="{55AA58B5-420C-C162-081A-28414185220B}"/>
          </ac:spMkLst>
        </pc:spChg>
        <pc:spChg chg="mod">
          <ac:chgData name="Clements, William" userId="cbdb0636-a496-422a-8d40-98c53d494d26" providerId="ADAL" clId="{BFA0AF83-5DCE-3F47-844F-5AEBE5B671BD}" dt="2023-09-11T16:57:36.080" v="317"/>
          <ac:spMkLst>
            <pc:docMk/>
            <pc:sldMk cId="2860286739" sldId="464"/>
            <ac:spMk id="74" creationId="{240CBBCC-DD52-F177-FA07-438BE9C56B38}"/>
          </ac:spMkLst>
        </pc:spChg>
        <pc:spChg chg="mod">
          <ac:chgData name="Clements, William" userId="cbdb0636-a496-422a-8d40-98c53d494d26" providerId="ADAL" clId="{BFA0AF83-5DCE-3F47-844F-5AEBE5B671BD}" dt="2023-09-11T16:57:36.080" v="317"/>
          <ac:spMkLst>
            <pc:docMk/>
            <pc:sldMk cId="2860286739" sldId="464"/>
            <ac:spMk id="75" creationId="{FFA682E7-C82D-D2AC-DA47-A271A5E4DEDC}"/>
          </ac:spMkLst>
        </pc:spChg>
        <pc:spChg chg="mod">
          <ac:chgData name="Clements, William" userId="cbdb0636-a496-422a-8d40-98c53d494d26" providerId="ADAL" clId="{BFA0AF83-5DCE-3F47-844F-5AEBE5B671BD}" dt="2023-09-11T16:57:36.080" v="317"/>
          <ac:spMkLst>
            <pc:docMk/>
            <pc:sldMk cId="2860286739" sldId="464"/>
            <ac:spMk id="76" creationId="{647D3E89-9F09-1D61-0A5F-D6F38058059F}"/>
          </ac:spMkLst>
        </pc:spChg>
        <pc:spChg chg="mod">
          <ac:chgData name="Clements, William" userId="cbdb0636-a496-422a-8d40-98c53d494d26" providerId="ADAL" clId="{BFA0AF83-5DCE-3F47-844F-5AEBE5B671BD}" dt="2023-09-11T16:57:36.080" v="317"/>
          <ac:spMkLst>
            <pc:docMk/>
            <pc:sldMk cId="2860286739" sldId="464"/>
            <ac:spMk id="77" creationId="{7407FC94-19F0-2C64-C1D7-6A2746211B68}"/>
          </ac:spMkLst>
        </pc:spChg>
        <pc:spChg chg="mod">
          <ac:chgData name="Clements, William" userId="cbdb0636-a496-422a-8d40-98c53d494d26" providerId="ADAL" clId="{BFA0AF83-5DCE-3F47-844F-5AEBE5B671BD}" dt="2023-09-11T16:57:36.080" v="317"/>
          <ac:spMkLst>
            <pc:docMk/>
            <pc:sldMk cId="2860286739" sldId="464"/>
            <ac:spMk id="80" creationId="{ED660935-B842-EBFA-80E1-2B6E825DD0A0}"/>
          </ac:spMkLst>
        </pc:spChg>
        <pc:spChg chg="mod">
          <ac:chgData name="Clements, William" userId="cbdb0636-a496-422a-8d40-98c53d494d26" providerId="ADAL" clId="{BFA0AF83-5DCE-3F47-844F-5AEBE5B671BD}" dt="2023-09-11T16:57:36.080" v="317"/>
          <ac:spMkLst>
            <pc:docMk/>
            <pc:sldMk cId="2860286739" sldId="464"/>
            <ac:spMk id="81" creationId="{F4E338BB-9DB6-AC6A-4D56-ADBEC0ECFA34}"/>
          </ac:spMkLst>
        </pc:spChg>
        <pc:spChg chg="mod">
          <ac:chgData name="Clements, William" userId="cbdb0636-a496-422a-8d40-98c53d494d26" providerId="ADAL" clId="{BFA0AF83-5DCE-3F47-844F-5AEBE5B671BD}" dt="2023-09-11T16:57:36.080" v="317"/>
          <ac:spMkLst>
            <pc:docMk/>
            <pc:sldMk cId="2860286739" sldId="464"/>
            <ac:spMk id="82" creationId="{B8CDA862-ACBC-1406-D0C0-95C55A7CED43}"/>
          </ac:spMkLst>
        </pc:spChg>
        <pc:spChg chg="mod">
          <ac:chgData name="Clements, William" userId="cbdb0636-a496-422a-8d40-98c53d494d26" providerId="ADAL" clId="{BFA0AF83-5DCE-3F47-844F-5AEBE5B671BD}" dt="2023-09-11T16:57:36.080" v="317"/>
          <ac:spMkLst>
            <pc:docMk/>
            <pc:sldMk cId="2860286739" sldId="464"/>
            <ac:spMk id="83" creationId="{0D1E74A8-B96A-CFE1-DD85-1FE8E2AA14A5}"/>
          </ac:spMkLst>
        </pc:spChg>
        <pc:spChg chg="mod">
          <ac:chgData name="Clements, William" userId="cbdb0636-a496-422a-8d40-98c53d494d26" providerId="ADAL" clId="{BFA0AF83-5DCE-3F47-844F-5AEBE5B671BD}" dt="2023-09-11T16:57:36.080" v="317"/>
          <ac:spMkLst>
            <pc:docMk/>
            <pc:sldMk cId="2860286739" sldId="464"/>
            <ac:spMk id="85" creationId="{88D19101-6D28-FE6F-2039-CB6B3C107A03}"/>
          </ac:spMkLst>
        </pc:spChg>
        <pc:spChg chg="mod">
          <ac:chgData name="Clements, William" userId="cbdb0636-a496-422a-8d40-98c53d494d26" providerId="ADAL" clId="{BFA0AF83-5DCE-3F47-844F-5AEBE5B671BD}" dt="2023-09-11T16:57:36.080" v="317"/>
          <ac:spMkLst>
            <pc:docMk/>
            <pc:sldMk cId="2860286739" sldId="464"/>
            <ac:spMk id="86" creationId="{D368D39B-DA66-17EF-E8D8-630645BA6B5E}"/>
          </ac:spMkLst>
        </pc:spChg>
        <pc:grpChg chg="add del mod">
          <ac:chgData name="Clements, William" userId="cbdb0636-a496-422a-8d40-98c53d494d26" providerId="ADAL" clId="{BFA0AF83-5DCE-3F47-844F-5AEBE5B671BD}" dt="2023-09-11T16:53:51.962" v="88"/>
          <ac:grpSpMkLst>
            <pc:docMk/>
            <pc:sldMk cId="2860286739" sldId="464"/>
            <ac:grpSpMk id="4" creationId="{1DAB3459-3D4E-52B1-4453-50828219EB2C}"/>
          </ac:grpSpMkLst>
        </pc:grpChg>
        <pc:grpChg chg="del">
          <ac:chgData name="Clements, William" userId="cbdb0636-a496-422a-8d40-98c53d494d26" providerId="ADAL" clId="{BFA0AF83-5DCE-3F47-844F-5AEBE5B671BD}" dt="2023-09-11T16:57:35.610" v="316" actId="478"/>
          <ac:grpSpMkLst>
            <pc:docMk/>
            <pc:sldMk cId="2860286739" sldId="464"/>
            <ac:grpSpMk id="55" creationId="{3BD5C460-404A-6672-4DE4-188B84716ADE}"/>
          </ac:grpSpMkLst>
        </pc:grpChg>
        <pc:grpChg chg="del">
          <ac:chgData name="Clements, William" userId="cbdb0636-a496-422a-8d40-98c53d494d26" providerId="ADAL" clId="{BFA0AF83-5DCE-3F47-844F-5AEBE5B671BD}" dt="2023-09-11T16:57:35.610" v="316" actId="478"/>
          <ac:grpSpMkLst>
            <pc:docMk/>
            <pc:sldMk cId="2860286739" sldId="464"/>
            <ac:grpSpMk id="57" creationId="{8176C5D0-F714-03DF-0A39-A6651C0201D2}"/>
          </ac:grpSpMkLst>
        </pc:grpChg>
        <pc:grpChg chg="del">
          <ac:chgData name="Clements, William" userId="cbdb0636-a496-422a-8d40-98c53d494d26" providerId="ADAL" clId="{BFA0AF83-5DCE-3F47-844F-5AEBE5B671BD}" dt="2023-09-11T16:57:35.610" v="316" actId="478"/>
          <ac:grpSpMkLst>
            <pc:docMk/>
            <pc:sldMk cId="2860286739" sldId="464"/>
            <ac:grpSpMk id="58" creationId="{97C2D6DF-5F2E-739C-94E4-F8459C82CF29}"/>
          </ac:grpSpMkLst>
        </pc:grpChg>
        <pc:grpChg chg="add mod">
          <ac:chgData name="Clements, William" userId="cbdb0636-a496-422a-8d40-98c53d494d26" providerId="ADAL" clId="{BFA0AF83-5DCE-3F47-844F-5AEBE5B671BD}" dt="2023-09-11T16:57:36.080" v="317"/>
          <ac:grpSpMkLst>
            <pc:docMk/>
            <pc:sldMk cId="2860286739" sldId="464"/>
            <ac:grpSpMk id="59" creationId="{CFC3DDEC-3A4C-87F9-F43B-D0FAF6F8B2D2}"/>
          </ac:grpSpMkLst>
        </pc:grpChg>
        <pc:grpChg chg="mod">
          <ac:chgData name="Clements, William" userId="cbdb0636-a496-422a-8d40-98c53d494d26" providerId="ADAL" clId="{BFA0AF83-5DCE-3F47-844F-5AEBE5B671BD}" dt="2023-09-11T16:57:36.080" v="317"/>
          <ac:grpSpMkLst>
            <pc:docMk/>
            <pc:sldMk cId="2860286739" sldId="464"/>
            <ac:grpSpMk id="63" creationId="{1EF52CA5-4E4C-6846-0178-68E582833176}"/>
          </ac:grpSpMkLst>
        </pc:grpChg>
        <pc:grpChg chg="add mod">
          <ac:chgData name="Clements, William" userId="cbdb0636-a496-422a-8d40-98c53d494d26" providerId="ADAL" clId="{BFA0AF83-5DCE-3F47-844F-5AEBE5B671BD}" dt="2023-09-11T16:57:36.080" v="317"/>
          <ac:grpSpMkLst>
            <pc:docMk/>
            <pc:sldMk cId="2860286739" sldId="464"/>
            <ac:grpSpMk id="70" creationId="{640CF525-B45C-1CC5-6DE3-56FE1FFEDBB0}"/>
          </ac:grpSpMkLst>
        </pc:grpChg>
        <pc:grpChg chg="add mod">
          <ac:chgData name="Clements, William" userId="cbdb0636-a496-422a-8d40-98c53d494d26" providerId="ADAL" clId="{BFA0AF83-5DCE-3F47-844F-5AEBE5B671BD}" dt="2023-09-11T16:57:36.080" v="317"/>
          <ac:grpSpMkLst>
            <pc:docMk/>
            <pc:sldMk cId="2860286739" sldId="464"/>
            <ac:grpSpMk id="79" creationId="{31BA2390-70CC-CC41-82A6-58DBAD7D2D99}"/>
          </ac:grpSpMkLst>
        </pc:grpChg>
        <pc:picChg chg="mod">
          <ac:chgData name="Clements, William" userId="cbdb0636-a496-422a-8d40-98c53d494d26" providerId="ADAL" clId="{BFA0AF83-5DCE-3F47-844F-5AEBE5B671BD}" dt="2023-09-11T16:53:50.983" v="87"/>
          <ac:picMkLst>
            <pc:docMk/>
            <pc:sldMk cId="2860286739" sldId="464"/>
            <ac:picMk id="17" creationId="{F0C2BA4E-3E3A-704E-ADCF-B98A127C44F5}"/>
          </ac:picMkLst>
        </pc:picChg>
        <pc:picChg chg="mod">
          <ac:chgData name="Clements, William" userId="cbdb0636-a496-422a-8d40-98c53d494d26" providerId="ADAL" clId="{BFA0AF83-5DCE-3F47-844F-5AEBE5B671BD}" dt="2023-09-11T16:53:50.983" v="87"/>
          <ac:picMkLst>
            <pc:docMk/>
            <pc:sldMk cId="2860286739" sldId="464"/>
            <ac:picMk id="18" creationId="{4DE76194-D6FD-390D-9F93-6428FA83D571}"/>
          </ac:picMkLst>
        </pc:picChg>
        <pc:picChg chg="mod">
          <ac:chgData name="Clements, William" userId="cbdb0636-a496-422a-8d40-98c53d494d26" providerId="ADAL" clId="{BFA0AF83-5DCE-3F47-844F-5AEBE5B671BD}" dt="2023-09-11T16:57:36.080" v="317"/>
          <ac:picMkLst>
            <pc:docMk/>
            <pc:sldMk cId="2860286739" sldId="464"/>
            <ac:picMk id="87" creationId="{175CBD6A-C3A5-A77B-E8D8-5888410D798C}"/>
          </ac:picMkLst>
        </pc:picChg>
        <pc:picChg chg="mod">
          <ac:chgData name="Clements, William" userId="cbdb0636-a496-422a-8d40-98c53d494d26" providerId="ADAL" clId="{BFA0AF83-5DCE-3F47-844F-5AEBE5B671BD}" dt="2023-09-11T16:57:36.080" v="317"/>
          <ac:picMkLst>
            <pc:docMk/>
            <pc:sldMk cId="2860286739" sldId="464"/>
            <ac:picMk id="88" creationId="{8E111920-D57B-6129-407C-7346C4D23E4C}"/>
          </ac:picMkLst>
        </pc:picChg>
        <pc:cxnChg chg="mod">
          <ac:chgData name="Clements, William" userId="cbdb0636-a496-422a-8d40-98c53d494d26" providerId="ADAL" clId="{BFA0AF83-5DCE-3F47-844F-5AEBE5B671BD}" dt="2023-09-11T16:53:50.983" v="87"/>
          <ac:cxnSpMkLst>
            <pc:docMk/>
            <pc:sldMk cId="2860286739" sldId="464"/>
            <ac:cxnSpMk id="15" creationId="{C8455705-F682-A39E-FBC5-53E25329B3F0}"/>
          </ac:cxnSpMkLst>
        </pc:cxnChg>
        <pc:cxnChg chg="mod">
          <ac:chgData name="Clements, William" userId="cbdb0636-a496-422a-8d40-98c53d494d26" providerId="ADAL" clId="{BFA0AF83-5DCE-3F47-844F-5AEBE5B671BD}" dt="2023-09-11T16:57:36.080" v="317"/>
          <ac:cxnSpMkLst>
            <pc:docMk/>
            <pc:sldMk cId="2860286739" sldId="464"/>
            <ac:cxnSpMk id="68" creationId="{312EE0C9-009A-2FFF-C0B2-EA78989F4E6C}"/>
          </ac:cxnSpMkLst>
        </pc:cxnChg>
        <pc:cxnChg chg="mod">
          <ac:chgData name="Clements, William" userId="cbdb0636-a496-422a-8d40-98c53d494d26" providerId="ADAL" clId="{BFA0AF83-5DCE-3F47-844F-5AEBE5B671BD}" dt="2023-09-11T16:57:36.080" v="317"/>
          <ac:cxnSpMkLst>
            <pc:docMk/>
            <pc:sldMk cId="2860286739" sldId="464"/>
            <ac:cxnSpMk id="69" creationId="{AAFDFAC1-4526-4E0F-4784-F8AF49B61518}"/>
          </ac:cxnSpMkLst>
        </pc:cxnChg>
        <pc:cxnChg chg="mod">
          <ac:chgData name="Clements, William" userId="cbdb0636-a496-422a-8d40-98c53d494d26" providerId="ADAL" clId="{BFA0AF83-5DCE-3F47-844F-5AEBE5B671BD}" dt="2023-09-11T16:57:36.080" v="317"/>
          <ac:cxnSpMkLst>
            <pc:docMk/>
            <pc:sldMk cId="2860286739" sldId="464"/>
            <ac:cxnSpMk id="78" creationId="{E7589B96-7F8F-D769-1CAF-30C67A1AA14B}"/>
          </ac:cxnSpMkLst>
        </pc:cxnChg>
        <pc:cxnChg chg="mod">
          <ac:chgData name="Clements, William" userId="cbdb0636-a496-422a-8d40-98c53d494d26" providerId="ADAL" clId="{BFA0AF83-5DCE-3F47-844F-5AEBE5B671BD}" dt="2023-09-11T16:57:36.080" v="317"/>
          <ac:cxnSpMkLst>
            <pc:docMk/>
            <pc:sldMk cId="2860286739" sldId="464"/>
            <ac:cxnSpMk id="84" creationId="{F928C8B2-2AD2-0581-C088-A52F9B9D23A6}"/>
          </ac:cxnSpMkLst>
        </pc:cxnChg>
      </pc:sldChg>
      <pc:sldChg chg="addSp delSp modSp add del mod">
        <pc:chgData name="Clements, William" userId="cbdb0636-a496-422a-8d40-98c53d494d26" providerId="ADAL" clId="{BFA0AF83-5DCE-3F47-844F-5AEBE5B671BD}" dt="2023-09-11T16:57:43.741" v="318" actId="2696"/>
        <pc:sldMkLst>
          <pc:docMk/>
          <pc:sldMk cId="663547045" sldId="465"/>
        </pc:sldMkLst>
        <pc:spChg chg="add mod">
          <ac:chgData name="Clements, William" userId="cbdb0636-a496-422a-8d40-98c53d494d26" providerId="ADAL" clId="{BFA0AF83-5DCE-3F47-844F-5AEBE5B671BD}" dt="2023-09-11T16:54:19.035" v="115" actId="1076"/>
          <ac:spMkLst>
            <pc:docMk/>
            <pc:sldMk cId="663547045" sldId="465"/>
            <ac:spMk id="4" creationId="{ADD4EA52-4883-4564-EAB4-54ACFA627F2A}"/>
          </ac:spMkLst>
        </pc:spChg>
        <pc:spChg chg="del mod">
          <ac:chgData name="Clements, William" userId="cbdb0636-a496-422a-8d40-98c53d494d26" providerId="ADAL" clId="{BFA0AF83-5DCE-3F47-844F-5AEBE5B671BD}" dt="2023-09-11T16:54:07.114" v="96" actId="478"/>
          <ac:spMkLst>
            <pc:docMk/>
            <pc:sldMk cId="663547045" sldId="465"/>
            <ac:spMk id="5" creationId="{BEF2CFF4-41C6-E4DD-35A9-8C8894536CB0}"/>
          </ac:spMkLst>
        </pc:spChg>
        <pc:spChg chg="add mod">
          <ac:chgData name="Clements, William" userId="cbdb0636-a496-422a-8d40-98c53d494d26" providerId="ADAL" clId="{BFA0AF83-5DCE-3F47-844F-5AEBE5B671BD}" dt="2023-09-11T16:54:44.006" v="173" actId="20577"/>
          <ac:spMkLst>
            <pc:docMk/>
            <pc:sldMk cId="663547045" sldId="465"/>
            <ac:spMk id="10" creationId="{A31CB847-BA97-462D-621F-F95A70EEF0A1}"/>
          </ac:spMkLst>
        </pc:spChg>
        <pc:spChg chg="add mod">
          <ac:chgData name="Clements, William" userId="cbdb0636-a496-422a-8d40-98c53d494d26" providerId="ADAL" clId="{BFA0AF83-5DCE-3F47-844F-5AEBE5B671BD}" dt="2023-09-11T16:54:56.029" v="191" actId="6549"/>
          <ac:spMkLst>
            <pc:docMk/>
            <pc:sldMk cId="663547045" sldId="465"/>
            <ac:spMk id="11" creationId="{58E013FF-6C80-8E0A-7FB2-3736B872E5EC}"/>
          </ac:spMkLst>
        </pc:spChg>
        <pc:spChg chg="add mod">
          <ac:chgData name="Clements, William" userId="cbdb0636-a496-422a-8d40-98c53d494d26" providerId="ADAL" clId="{BFA0AF83-5DCE-3F47-844F-5AEBE5B671BD}" dt="2023-09-11T16:55:16.402" v="234" actId="20577"/>
          <ac:spMkLst>
            <pc:docMk/>
            <pc:sldMk cId="663547045" sldId="465"/>
            <ac:spMk id="12" creationId="{5D265FA3-11AC-3DD0-EC5C-CC28D17D5FF1}"/>
          </ac:spMkLst>
        </pc:spChg>
        <pc:grpChg chg="add del">
          <ac:chgData name="Clements, William" userId="cbdb0636-a496-422a-8d40-98c53d494d26" providerId="ADAL" clId="{BFA0AF83-5DCE-3F47-844F-5AEBE5B671BD}" dt="2023-09-11T16:54:59.792" v="192" actId="478"/>
          <ac:grpSpMkLst>
            <pc:docMk/>
            <pc:sldMk cId="663547045" sldId="465"/>
            <ac:grpSpMk id="56" creationId="{CB7938C0-3ADD-EC83-2EC8-796274E0C694}"/>
          </ac:grpSpMkLst>
        </pc:grpChg>
      </pc:sldChg>
      <pc:sldChg chg="addSp delSp modSp add mod">
        <pc:chgData name="Clements, William" userId="cbdb0636-a496-422a-8d40-98c53d494d26" providerId="ADAL" clId="{BFA0AF83-5DCE-3F47-844F-5AEBE5B671BD}" dt="2023-09-11T17:09:48.533" v="495" actId="14100"/>
        <pc:sldMkLst>
          <pc:docMk/>
          <pc:sldMk cId="435896585" sldId="466"/>
        </pc:sldMkLst>
        <pc:spChg chg="mod">
          <ac:chgData name="Clements, William" userId="cbdb0636-a496-422a-8d40-98c53d494d26" providerId="ADAL" clId="{BFA0AF83-5DCE-3F47-844F-5AEBE5B671BD}" dt="2023-09-11T16:57:17.417" v="315"/>
          <ac:spMkLst>
            <pc:docMk/>
            <pc:sldMk cId="435896585" sldId="466"/>
            <ac:spMk id="13" creationId="{55D8EE0B-2DD0-2C07-F2D6-ACE8B9D8E382}"/>
          </ac:spMkLst>
        </pc:spChg>
        <pc:spChg chg="mod">
          <ac:chgData name="Clements, William" userId="cbdb0636-a496-422a-8d40-98c53d494d26" providerId="ADAL" clId="{BFA0AF83-5DCE-3F47-844F-5AEBE5B671BD}" dt="2023-09-11T16:57:17.417" v="315"/>
          <ac:spMkLst>
            <pc:docMk/>
            <pc:sldMk cId="435896585" sldId="466"/>
            <ac:spMk id="14" creationId="{1FCA33E0-A4FB-B057-34C8-6A9013D33700}"/>
          </ac:spMkLst>
        </pc:spChg>
        <pc:spChg chg="mod">
          <ac:chgData name="Clements, William" userId="cbdb0636-a496-422a-8d40-98c53d494d26" providerId="ADAL" clId="{BFA0AF83-5DCE-3F47-844F-5AEBE5B671BD}" dt="2023-09-11T16:57:17.417" v="315"/>
          <ac:spMkLst>
            <pc:docMk/>
            <pc:sldMk cId="435896585" sldId="466"/>
            <ac:spMk id="15" creationId="{25CE74D5-0C37-6575-C8DC-427D280207F7}"/>
          </ac:spMkLst>
        </pc:spChg>
        <pc:spChg chg="mod">
          <ac:chgData name="Clements, William" userId="cbdb0636-a496-422a-8d40-98c53d494d26" providerId="ADAL" clId="{BFA0AF83-5DCE-3F47-844F-5AEBE5B671BD}" dt="2023-09-11T16:57:17.417" v="315"/>
          <ac:spMkLst>
            <pc:docMk/>
            <pc:sldMk cId="435896585" sldId="466"/>
            <ac:spMk id="17" creationId="{566E2E59-3C56-9876-293B-CB41994CBDB2}"/>
          </ac:spMkLst>
        </pc:spChg>
        <pc:spChg chg="mod">
          <ac:chgData name="Clements, William" userId="cbdb0636-a496-422a-8d40-98c53d494d26" providerId="ADAL" clId="{BFA0AF83-5DCE-3F47-844F-5AEBE5B671BD}" dt="2023-09-11T16:57:17.417" v="315"/>
          <ac:spMkLst>
            <pc:docMk/>
            <pc:sldMk cId="435896585" sldId="466"/>
            <ac:spMk id="18" creationId="{DA0ED5A6-8DD0-B686-E31D-348D502B3CD9}"/>
          </ac:spMkLst>
        </pc:spChg>
        <pc:spChg chg="mod">
          <ac:chgData name="Clements, William" userId="cbdb0636-a496-422a-8d40-98c53d494d26" providerId="ADAL" clId="{BFA0AF83-5DCE-3F47-844F-5AEBE5B671BD}" dt="2023-09-11T16:57:17.417" v="315"/>
          <ac:spMkLst>
            <pc:docMk/>
            <pc:sldMk cId="435896585" sldId="466"/>
            <ac:spMk id="20" creationId="{E6B91B0E-93C9-39D9-7E87-A01686022DA9}"/>
          </ac:spMkLst>
        </pc:spChg>
        <pc:spChg chg="mod">
          <ac:chgData name="Clements, William" userId="cbdb0636-a496-422a-8d40-98c53d494d26" providerId="ADAL" clId="{BFA0AF83-5DCE-3F47-844F-5AEBE5B671BD}" dt="2023-09-11T16:57:17.417" v="315"/>
          <ac:spMkLst>
            <pc:docMk/>
            <pc:sldMk cId="435896585" sldId="466"/>
            <ac:spMk id="28" creationId="{FD8C1701-FDC7-B796-0F44-9061DEAA67F3}"/>
          </ac:spMkLst>
        </pc:spChg>
        <pc:spChg chg="mod">
          <ac:chgData name="Clements, William" userId="cbdb0636-a496-422a-8d40-98c53d494d26" providerId="ADAL" clId="{BFA0AF83-5DCE-3F47-844F-5AEBE5B671BD}" dt="2023-09-11T17:09:15.394" v="492" actId="207"/>
          <ac:spMkLst>
            <pc:docMk/>
            <pc:sldMk cId="435896585" sldId="466"/>
            <ac:spMk id="37" creationId="{6E69A294-8B25-0A5D-76F1-6859E624EE31}"/>
          </ac:spMkLst>
        </pc:spChg>
        <pc:spChg chg="mod">
          <ac:chgData name="Clements, William" userId="cbdb0636-a496-422a-8d40-98c53d494d26" providerId="ADAL" clId="{BFA0AF83-5DCE-3F47-844F-5AEBE5B671BD}" dt="2023-09-11T17:09:29.688" v="493" actId="207"/>
          <ac:spMkLst>
            <pc:docMk/>
            <pc:sldMk cId="435896585" sldId="466"/>
            <ac:spMk id="52" creationId="{261C7991-1F12-8FEB-754F-338095E1EE9F}"/>
          </ac:spMkLst>
        </pc:spChg>
        <pc:spChg chg="mod">
          <ac:chgData name="Clements, William" userId="cbdb0636-a496-422a-8d40-98c53d494d26" providerId="ADAL" clId="{BFA0AF83-5DCE-3F47-844F-5AEBE5B671BD}" dt="2023-09-11T17:09:07.181" v="491" actId="13822"/>
          <ac:spMkLst>
            <pc:docMk/>
            <pc:sldMk cId="435896585" sldId="466"/>
            <ac:spMk id="53" creationId="{66D96428-F1AB-965C-EC11-19BD477B22BB}"/>
          </ac:spMkLst>
        </pc:spChg>
        <pc:spChg chg="mod">
          <ac:chgData name="Clements, William" userId="cbdb0636-a496-422a-8d40-98c53d494d26" providerId="ADAL" clId="{BFA0AF83-5DCE-3F47-844F-5AEBE5B671BD}" dt="2023-09-11T17:09:07.181" v="491" actId="13822"/>
          <ac:spMkLst>
            <pc:docMk/>
            <pc:sldMk cId="435896585" sldId="466"/>
            <ac:spMk id="54" creationId="{D3AC9DDA-05AA-7E2C-897D-F0DAAA6DE46C}"/>
          </ac:spMkLst>
        </pc:spChg>
        <pc:spChg chg="mod">
          <ac:chgData name="Clements, William" userId="cbdb0636-a496-422a-8d40-98c53d494d26" providerId="ADAL" clId="{BFA0AF83-5DCE-3F47-844F-5AEBE5B671BD}" dt="2023-09-11T17:09:07.181" v="491" actId="13822"/>
          <ac:spMkLst>
            <pc:docMk/>
            <pc:sldMk cId="435896585" sldId="466"/>
            <ac:spMk id="56" creationId="{08383E39-642F-E91C-4A0E-16AB90C8E78D}"/>
          </ac:spMkLst>
        </pc:spChg>
        <pc:spChg chg="mod">
          <ac:chgData name="Clements, William" userId="cbdb0636-a496-422a-8d40-98c53d494d26" providerId="ADAL" clId="{BFA0AF83-5DCE-3F47-844F-5AEBE5B671BD}" dt="2023-09-11T17:09:07.181" v="491" actId="13822"/>
          <ac:spMkLst>
            <pc:docMk/>
            <pc:sldMk cId="435896585" sldId="466"/>
            <ac:spMk id="59" creationId="{1BBBFB72-30AA-4979-B28F-A26366855368}"/>
          </ac:spMkLst>
        </pc:spChg>
        <pc:spChg chg="mod">
          <ac:chgData name="Clements, William" userId="cbdb0636-a496-422a-8d40-98c53d494d26" providerId="ADAL" clId="{BFA0AF83-5DCE-3F47-844F-5AEBE5B671BD}" dt="2023-09-11T17:09:07.181" v="491" actId="13822"/>
          <ac:spMkLst>
            <pc:docMk/>
            <pc:sldMk cId="435896585" sldId="466"/>
            <ac:spMk id="60" creationId="{0A4FCEBC-D445-625C-C9E4-0EB554584042}"/>
          </ac:spMkLst>
        </pc:spChg>
        <pc:spChg chg="mod">
          <ac:chgData name="Clements, William" userId="cbdb0636-a496-422a-8d40-98c53d494d26" providerId="ADAL" clId="{BFA0AF83-5DCE-3F47-844F-5AEBE5B671BD}" dt="2023-09-11T16:57:17.417" v="315"/>
          <ac:spMkLst>
            <pc:docMk/>
            <pc:sldMk cId="435896585" sldId="466"/>
            <ac:spMk id="63" creationId="{93C3A72C-88E1-DC59-489E-B3F74CBDC2F2}"/>
          </ac:spMkLst>
        </pc:spChg>
        <pc:spChg chg="mod">
          <ac:chgData name="Clements, William" userId="cbdb0636-a496-422a-8d40-98c53d494d26" providerId="ADAL" clId="{BFA0AF83-5DCE-3F47-844F-5AEBE5B671BD}" dt="2023-09-11T16:57:17.417" v="315"/>
          <ac:spMkLst>
            <pc:docMk/>
            <pc:sldMk cId="435896585" sldId="466"/>
            <ac:spMk id="64" creationId="{473947CF-7A85-7D4F-E358-0C2E790DFAEE}"/>
          </ac:spMkLst>
        </pc:spChg>
        <pc:spChg chg="mod">
          <ac:chgData name="Clements, William" userId="cbdb0636-a496-422a-8d40-98c53d494d26" providerId="ADAL" clId="{BFA0AF83-5DCE-3F47-844F-5AEBE5B671BD}" dt="2023-09-11T16:57:17.417" v="315"/>
          <ac:spMkLst>
            <pc:docMk/>
            <pc:sldMk cId="435896585" sldId="466"/>
            <ac:spMk id="65" creationId="{1D82CB16-A01E-43ED-AEE6-5C7A08ABA9E7}"/>
          </ac:spMkLst>
        </pc:spChg>
        <pc:spChg chg="mod">
          <ac:chgData name="Clements, William" userId="cbdb0636-a496-422a-8d40-98c53d494d26" providerId="ADAL" clId="{BFA0AF83-5DCE-3F47-844F-5AEBE5B671BD}" dt="2023-09-11T16:57:17.417" v="315"/>
          <ac:spMkLst>
            <pc:docMk/>
            <pc:sldMk cId="435896585" sldId="466"/>
            <ac:spMk id="66" creationId="{ADC37A5A-A057-A904-148A-0E8C42E2A344}"/>
          </ac:spMkLst>
        </pc:spChg>
        <pc:spChg chg="mod">
          <ac:chgData name="Clements, William" userId="cbdb0636-a496-422a-8d40-98c53d494d26" providerId="ADAL" clId="{BFA0AF83-5DCE-3F47-844F-5AEBE5B671BD}" dt="2023-09-11T16:57:17.417" v="315"/>
          <ac:spMkLst>
            <pc:docMk/>
            <pc:sldMk cId="435896585" sldId="466"/>
            <ac:spMk id="68" creationId="{90CC3127-C3B9-6B2A-8F95-8CBFAE296078}"/>
          </ac:spMkLst>
        </pc:spChg>
        <pc:spChg chg="mod">
          <ac:chgData name="Clements, William" userId="cbdb0636-a496-422a-8d40-98c53d494d26" providerId="ADAL" clId="{BFA0AF83-5DCE-3F47-844F-5AEBE5B671BD}" dt="2023-09-11T16:57:17.417" v="315"/>
          <ac:spMkLst>
            <pc:docMk/>
            <pc:sldMk cId="435896585" sldId="466"/>
            <ac:spMk id="69" creationId="{C68A67D8-936B-5EA6-561A-4609D40E156C}"/>
          </ac:spMkLst>
        </pc:spChg>
        <pc:grpChg chg="add mod">
          <ac:chgData name="Clements, William" userId="cbdb0636-a496-422a-8d40-98c53d494d26" providerId="ADAL" clId="{BFA0AF83-5DCE-3F47-844F-5AEBE5B671BD}" dt="2023-09-11T16:57:17.417" v="315"/>
          <ac:grpSpMkLst>
            <pc:docMk/>
            <pc:sldMk cId="435896585" sldId="466"/>
            <ac:grpSpMk id="5" creationId="{802B9D23-E2BC-F978-BE5A-A4DDE846963D}"/>
          </ac:grpSpMkLst>
        </pc:grpChg>
        <pc:grpChg chg="mod">
          <ac:chgData name="Clements, William" userId="cbdb0636-a496-422a-8d40-98c53d494d26" providerId="ADAL" clId="{BFA0AF83-5DCE-3F47-844F-5AEBE5B671BD}" dt="2023-09-11T16:57:17.417" v="315"/>
          <ac:grpSpMkLst>
            <pc:docMk/>
            <pc:sldMk cId="435896585" sldId="466"/>
            <ac:grpSpMk id="16" creationId="{E3A395AB-81C2-8F66-4769-0651A3E69C42}"/>
          </ac:grpSpMkLst>
        </pc:grpChg>
        <pc:grpChg chg="add mod">
          <ac:chgData name="Clements, William" userId="cbdb0636-a496-422a-8d40-98c53d494d26" providerId="ADAL" clId="{BFA0AF83-5DCE-3F47-844F-5AEBE5B671BD}" dt="2023-09-11T17:09:48.533" v="495" actId="14100"/>
          <ac:grpSpMkLst>
            <pc:docMk/>
            <pc:sldMk cId="435896585" sldId="466"/>
            <ac:grpSpMk id="36" creationId="{4AE77F90-5D79-7AAF-7046-D5BB0905DA49}"/>
          </ac:grpSpMkLst>
        </pc:grpChg>
        <pc:grpChg chg="del">
          <ac:chgData name="Clements, William" userId="cbdb0636-a496-422a-8d40-98c53d494d26" providerId="ADAL" clId="{BFA0AF83-5DCE-3F47-844F-5AEBE5B671BD}" dt="2023-09-11T16:57:17.010" v="314" actId="478"/>
          <ac:grpSpMkLst>
            <pc:docMk/>
            <pc:sldMk cId="435896585" sldId="466"/>
            <ac:grpSpMk id="55" creationId="{3BD5C460-404A-6672-4DE4-188B84716ADE}"/>
          </ac:grpSpMkLst>
        </pc:grpChg>
        <pc:grpChg chg="del">
          <ac:chgData name="Clements, William" userId="cbdb0636-a496-422a-8d40-98c53d494d26" providerId="ADAL" clId="{BFA0AF83-5DCE-3F47-844F-5AEBE5B671BD}" dt="2023-09-11T16:57:17.010" v="314" actId="478"/>
          <ac:grpSpMkLst>
            <pc:docMk/>
            <pc:sldMk cId="435896585" sldId="466"/>
            <ac:grpSpMk id="57" creationId="{8176C5D0-F714-03DF-0A39-A6651C0201D2}"/>
          </ac:grpSpMkLst>
        </pc:grpChg>
        <pc:grpChg chg="del">
          <ac:chgData name="Clements, William" userId="cbdb0636-a496-422a-8d40-98c53d494d26" providerId="ADAL" clId="{BFA0AF83-5DCE-3F47-844F-5AEBE5B671BD}" dt="2023-09-11T16:57:17.010" v="314" actId="478"/>
          <ac:grpSpMkLst>
            <pc:docMk/>
            <pc:sldMk cId="435896585" sldId="466"/>
            <ac:grpSpMk id="58" creationId="{97C2D6DF-5F2E-739C-94E4-F8459C82CF29}"/>
          </ac:grpSpMkLst>
        </pc:grpChg>
        <pc:grpChg chg="add mod">
          <ac:chgData name="Clements, William" userId="cbdb0636-a496-422a-8d40-98c53d494d26" providerId="ADAL" clId="{BFA0AF83-5DCE-3F47-844F-5AEBE5B671BD}" dt="2023-09-11T16:57:17.417" v="315"/>
          <ac:grpSpMkLst>
            <pc:docMk/>
            <pc:sldMk cId="435896585" sldId="466"/>
            <ac:grpSpMk id="62" creationId="{745AB463-5634-6628-7FFC-465981BFC9DD}"/>
          </ac:grpSpMkLst>
        </pc:grpChg>
        <pc:picChg chg="mod">
          <ac:chgData name="Clements, William" userId="cbdb0636-a496-422a-8d40-98c53d494d26" providerId="ADAL" clId="{BFA0AF83-5DCE-3F47-844F-5AEBE5B671BD}" dt="2023-09-11T16:57:17.417" v="315"/>
          <ac:picMkLst>
            <pc:docMk/>
            <pc:sldMk cId="435896585" sldId="466"/>
            <ac:picMk id="70" creationId="{B968C0B8-580F-32DD-FD8D-EECC49F3F7C8}"/>
          </ac:picMkLst>
        </pc:picChg>
        <pc:picChg chg="mod">
          <ac:chgData name="Clements, William" userId="cbdb0636-a496-422a-8d40-98c53d494d26" providerId="ADAL" clId="{BFA0AF83-5DCE-3F47-844F-5AEBE5B671BD}" dt="2023-09-11T16:57:17.417" v="315"/>
          <ac:picMkLst>
            <pc:docMk/>
            <pc:sldMk cId="435896585" sldId="466"/>
            <ac:picMk id="71" creationId="{0C5FB977-2E17-436F-0955-34CD5BDF673E}"/>
          </ac:picMkLst>
        </pc:picChg>
        <pc:cxnChg chg="mod">
          <ac:chgData name="Clements, William" userId="cbdb0636-a496-422a-8d40-98c53d494d26" providerId="ADAL" clId="{BFA0AF83-5DCE-3F47-844F-5AEBE5B671BD}" dt="2023-09-11T16:57:17.417" v="315"/>
          <ac:cxnSpMkLst>
            <pc:docMk/>
            <pc:sldMk cId="435896585" sldId="466"/>
            <ac:cxnSpMk id="32" creationId="{985F5957-FCF8-55C1-7644-16FE1CA18145}"/>
          </ac:cxnSpMkLst>
        </pc:cxnChg>
        <pc:cxnChg chg="mod">
          <ac:chgData name="Clements, William" userId="cbdb0636-a496-422a-8d40-98c53d494d26" providerId="ADAL" clId="{BFA0AF83-5DCE-3F47-844F-5AEBE5B671BD}" dt="2023-09-11T16:57:17.417" v="315"/>
          <ac:cxnSpMkLst>
            <pc:docMk/>
            <pc:sldMk cId="435896585" sldId="466"/>
            <ac:cxnSpMk id="35" creationId="{BC2E8AA5-F1EA-998A-5F48-1D126CB04F09}"/>
          </ac:cxnSpMkLst>
        </pc:cxnChg>
        <pc:cxnChg chg="mod">
          <ac:chgData name="Clements, William" userId="cbdb0636-a496-422a-8d40-98c53d494d26" providerId="ADAL" clId="{BFA0AF83-5DCE-3F47-844F-5AEBE5B671BD}" dt="2023-09-11T17:09:07.181" v="491" actId="13822"/>
          <ac:cxnSpMkLst>
            <pc:docMk/>
            <pc:sldMk cId="435896585" sldId="466"/>
            <ac:cxnSpMk id="61" creationId="{2BD87245-C5CA-814F-854E-CE7D28A90FCD}"/>
          </ac:cxnSpMkLst>
        </pc:cxnChg>
        <pc:cxnChg chg="mod">
          <ac:chgData name="Clements, William" userId="cbdb0636-a496-422a-8d40-98c53d494d26" providerId="ADAL" clId="{BFA0AF83-5DCE-3F47-844F-5AEBE5B671BD}" dt="2023-09-11T16:57:17.417" v="315"/>
          <ac:cxnSpMkLst>
            <pc:docMk/>
            <pc:sldMk cId="435896585" sldId="466"/>
            <ac:cxnSpMk id="67" creationId="{02E94824-1FB5-3298-A137-26597F7AC543}"/>
          </ac:cxnSpMkLst>
        </pc:cxnChg>
      </pc:sldChg>
      <pc:sldChg chg="add">
        <pc:chgData name="Clements, William" userId="cbdb0636-a496-422a-8d40-98c53d494d26" providerId="ADAL" clId="{BFA0AF83-5DCE-3F47-844F-5AEBE5B671BD}" dt="2023-09-11T16:58:08.493" v="320"/>
        <pc:sldMkLst>
          <pc:docMk/>
          <pc:sldMk cId="315265322" sldId="467"/>
        </pc:sldMkLst>
      </pc:sldChg>
      <pc:sldChg chg="add">
        <pc:chgData name="Clements, William" userId="cbdb0636-a496-422a-8d40-98c53d494d26" providerId="ADAL" clId="{BFA0AF83-5DCE-3F47-844F-5AEBE5B671BD}" dt="2023-09-11T16:59:24.748" v="324"/>
        <pc:sldMkLst>
          <pc:docMk/>
          <pc:sldMk cId="4060166674" sldId="468"/>
        </pc:sldMkLst>
      </pc:sldChg>
      <pc:sldChg chg="addSp delSp modSp add mod ord">
        <pc:chgData name="Clements, William" userId="cbdb0636-a496-422a-8d40-98c53d494d26" providerId="ADAL" clId="{BFA0AF83-5DCE-3F47-844F-5AEBE5B671BD}" dt="2023-09-11T17:03:19.330" v="378" actId="20577"/>
        <pc:sldMkLst>
          <pc:docMk/>
          <pc:sldMk cId="1744815607" sldId="469"/>
        </pc:sldMkLst>
        <pc:spChg chg="mod">
          <ac:chgData name="Clements, William" userId="cbdb0636-a496-422a-8d40-98c53d494d26" providerId="ADAL" clId="{BFA0AF83-5DCE-3F47-844F-5AEBE5B671BD}" dt="2023-09-11T17:02:58.473" v="345" actId="20577"/>
          <ac:spMkLst>
            <pc:docMk/>
            <pc:sldMk cId="1744815607" sldId="469"/>
            <ac:spMk id="3" creationId="{10D11129-82CA-4E8B-D617-6FB19F24B9FE}"/>
          </ac:spMkLst>
        </pc:spChg>
        <pc:spChg chg="add mod">
          <ac:chgData name="Clements, William" userId="cbdb0636-a496-422a-8d40-98c53d494d26" providerId="ADAL" clId="{BFA0AF83-5DCE-3F47-844F-5AEBE5B671BD}" dt="2023-09-11T17:03:19.330" v="378" actId="20577"/>
          <ac:spMkLst>
            <pc:docMk/>
            <pc:sldMk cId="1744815607" sldId="469"/>
            <ac:spMk id="21" creationId="{45758EB4-6964-89CF-7FD2-154DBD11B335}"/>
          </ac:spMkLst>
        </pc:spChg>
        <pc:grpChg chg="del">
          <ac:chgData name="Clements, William" userId="cbdb0636-a496-422a-8d40-98c53d494d26" providerId="ADAL" clId="{BFA0AF83-5DCE-3F47-844F-5AEBE5B671BD}" dt="2023-09-11T17:02:22.359" v="327" actId="478"/>
          <ac:grpSpMkLst>
            <pc:docMk/>
            <pc:sldMk cId="1744815607" sldId="469"/>
            <ac:grpSpMk id="5" creationId="{802B9D23-E2BC-F978-BE5A-A4DDE846963D}"/>
          </ac:grpSpMkLst>
        </pc:grpChg>
        <pc:grpChg chg="del">
          <ac:chgData name="Clements, William" userId="cbdb0636-a496-422a-8d40-98c53d494d26" providerId="ADAL" clId="{BFA0AF83-5DCE-3F47-844F-5AEBE5B671BD}" dt="2023-09-11T17:02:22.359" v="327" actId="478"/>
          <ac:grpSpMkLst>
            <pc:docMk/>
            <pc:sldMk cId="1744815607" sldId="469"/>
            <ac:grpSpMk id="36" creationId="{4AE77F90-5D79-7AAF-7046-D5BB0905DA49}"/>
          </ac:grpSpMkLst>
        </pc:grpChg>
        <pc:grpChg chg="del">
          <ac:chgData name="Clements, William" userId="cbdb0636-a496-422a-8d40-98c53d494d26" providerId="ADAL" clId="{BFA0AF83-5DCE-3F47-844F-5AEBE5B671BD}" dt="2023-09-11T17:02:22.359" v="327" actId="478"/>
          <ac:grpSpMkLst>
            <pc:docMk/>
            <pc:sldMk cId="1744815607" sldId="469"/>
            <ac:grpSpMk id="62" creationId="{745AB463-5634-6628-7FFC-465981BFC9DD}"/>
          </ac:grpSpMkLst>
        </pc:grpChg>
        <pc:picChg chg="add mod">
          <ac:chgData name="Clements, William" userId="cbdb0636-a496-422a-8d40-98c53d494d26" providerId="ADAL" clId="{BFA0AF83-5DCE-3F47-844F-5AEBE5B671BD}" dt="2023-09-11T17:02:48.899" v="333" actId="1076"/>
          <ac:picMkLst>
            <pc:docMk/>
            <pc:sldMk cId="1744815607" sldId="469"/>
            <ac:picMk id="19" creationId="{20FAD869-39B5-AEAE-DA87-9BEF52F5057A}"/>
          </ac:picMkLst>
        </pc:picChg>
      </pc:sldChg>
      <pc:sldChg chg="addSp delSp modSp add mod">
        <pc:chgData name="Clements, William" userId="cbdb0636-a496-422a-8d40-98c53d494d26" providerId="ADAL" clId="{BFA0AF83-5DCE-3F47-844F-5AEBE5B671BD}" dt="2023-09-11T17:02:44.927" v="331" actId="21"/>
        <pc:sldMkLst>
          <pc:docMk/>
          <pc:sldMk cId="134573761" sldId="470"/>
        </pc:sldMkLst>
        <pc:picChg chg="add del mod">
          <ac:chgData name="Clements, William" userId="cbdb0636-a496-422a-8d40-98c53d494d26" providerId="ADAL" clId="{BFA0AF83-5DCE-3F47-844F-5AEBE5B671BD}" dt="2023-09-11T17:02:44.927" v="331" actId="21"/>
          <ac:picMkLst>
            <pc:docMk/>
            <pc:sldMk cId="134573761" sldId="470"/>
            <ac:picMk id="19" creationId="{F82D2E4E-7F48-5919-8C0E-8DB285EEBAC0}"/>
          </ac:picMkLst>
        </pc:picChg>
      </pc:sldChg>
      <pc:sldChg chg="delSp modSp add mod">
        <pc:chgData name="Clements, William" userId="cbdb0636-a496-422a-8d40-98c53d494d26" providerId="ADAL" clId="{BFA0AF83-5DCE-3F47-844F-5AEBE5B671BD}" dt="2023-09-11T17:05:39.575" v="398" actId="1076"/>
        <pc:sldMkLst>
          <pc:docMk/>
          <pc:sldMk cId="1314454832" sldId="471"/>
        </pc:sldMkLst>
        <pc:spChg chg="mod">
          <ac:chgData name="Clements, William" userId="cbdb0636-a496-422a-8d40-98c53d494d26" providerId="ADAL" clId="{BFA0AF83-5DCE-3F47-844F-5AEBE5B671BD}" dt="2023-09-11T17:04:20.134" v="385" actId="1076"/>
          <ac:spMkLst>
            <pc:docMk/>
            <pc:sldMk cId="1314454832" sldId="471"/>
            <ac:spMk id="4" creationId="{ADD4EA52-4883-4564-EAB4-54ACFA627F2A}"/>
          </ac:spMkLst>
        </pc:spChg>
        <pc:spChg chg="mod">
          <ac:chgData name="Clements, William" userId="cbdb0636-a496-422a-8d40-98c53d494d26" providerId="ADAL" clId="{BFA0AF83-5DCE-3F47-844F-5AEBE5B671BD}" dt="2023-09-11T17:05:39.575" v="398" actId="1076"/>
          <ac:spMkLst>
            <pc:docMk/>
            <pc:sldMk cId="1314454832" sldId="471"/>
            <ac:spMk id="10" creationId="{A31CB847-BA97-462D-621F-F95A70EEF0A1}"/>
          </ac:spMkLst>
        </pc:spChg>
        <pc:spChg chg="mod">
          <ac:chgData name="Clements, William" userId="cbdb0636-a496-422a-8d40-98c53d494d26" providerId="ADAL" clId="{BFA0AF83-5DCE-3F47-844F-5AEBE5B671BD}" dt="2023-09-11T17:05:02.525" v="394" actId="1076"/>
          <ac:spMkLst>
            <pc:docMk/>
            <pc:sldMk cId="1314454832" sldId="471"/>
            <ac:spMk id="11" creationId="{58E013FF-6C80-8E0A-7FB2-3736B872E5EC}"/>
          </ac:spMkLst>
        </pc:spChg>
        <pc:picChg chg="del">
          <ac:chgData name="Clements, William" userId="cbdb0636-a496-422a-8d40-98c53d494d26" providerId="ADAL" clId="{BFA0AF83-5DCE-3F47-844F-5AEBE5B671BD}" dt="2023-09-11T17:03:49.608" v="380" actId="478"/>
          <ac:picMkLst>
            <pc:docMk/>
            <pc:sldMk cId="1314454832" sldId="471"/>
            <ac:picMk id="19" creationId="{20FAD869-39B5-AEAE-DA87-9BEF52F5057A}"/>
          </ac:picMkLst>
        </pc:picChg>
      </pc:sldChg>
      <pc:sldChg chg="add ord">
        <pc:chgData name="Clements, William" userId="cbdb0636-a496-422a-8d40-98c53d494d26" providerId="ADAL" clId="{BFA0AF83-5DCE-3F47-844F-5AEBE5B671BD}" dt="2023-09-11T17:05:16.033" v="395" actId="20578"/>
        <pc:sldMkLst>
          <pc:docMk/>
          <pc:sldMk cId="3680241071" sldId="472"/>
        </pc:sldMkLst>
      </pc:sldChg>
      <pc:sldChg chg="addSp modSp add mod">
        <pc:chgData name="Clements, William" userId="cbdb0636-a496-422a-8d40-98c53d494d26" providerId="ADAL" clId="{BFA0AF83-5DCE-3F47-844F-5AEBE5B671BD}" dt="2023-09-11T17:07:30.144" v="484" actId="1076"/>
        <pc:sldMkLst>
          <pc:docMk/>
          <pc:sldMk cId="4129229432" sldId="473"/>
        </pc:sldMkLst>
        <pc:spChg chg="add mod">
          <ac:chgData name="Clements, William" userId="cbdb0636-a496-422a-8d40-98c53d494d26" providerId="ADAL" clId="{BFA0AF83-5DCE-3F47-844F-5AEBE5B671BD}" dt="2023-09-11T17:06:24.552" v="425" actId="1076"/>
          <ac:spMkLst>
            <pc:docMk/>
            <pc:sldMk cId="4129229432" sldId="473"/>
            <ac:spMk id="5" creationId="{8607C9E6-0E00-FA56-5D29-C78878940724}"/>
          </ac:spMkLst>
        </pc:spChg>
        <pc:spChg chg="mod">
          <ac:chgData name="Clements, William" userId="cbdb0636-a496-422a-8d40-98c53d494d26" providerId="ADAL" clId="{BFA0AF83-5DCE-3F47-844F-5AEBE5B671BD}" dt="2023-09-11T17:06:00.840" v="423" actId="20577"/>
          <ac:spMkLst>
            <pc:docMk/>
            <pc:sldMk cId="4129229432" sldId="473"/>
            <ac:spMk id="12" creationId="{5D265FA3-11AC-3DD0-EC5C-CC28D17D5FF1}"/>
          </ac:spMkLst>
        </pc:spChg>
        <pc:spChg chg="add mod">
          <ac:chgData name="Clements, William" userId="cbdb0636-a496-422a-8d40-98c53d494d26" providerId="ADAL" clId="{BFA0AF83-5DCE-3F47-844F-5AEBE5B671BD}" dt="2023-09-11T17:06:31.351" v="427" actId="1076"/>
          <ac:spMkLst>
            <pc:docMk/>
            <pc:sldMk cId="4129229432" sldId="473"/>
            <ac:spMk id="13" creationId="{B8317A95-6572-65C6-065D-0F145734809C}"/>
          </ac:spMkLst>
        </pc:spChg>
        <pc:spChg chg="add mod">
          <ac:chgData name="Clements, William" userId="cbdb0636-a496-422a-8d40-98c53d494d26" providerId="ADAL" clId="{BFA0AF83-5DCE-3F47-844F-5AEBE5B671BD}" dt="2023-09-11T17:06:39.369" v="429" actId="1076"/>
          <ac:spMkLst>
            <pc:docMk/>
            <pc:sldMk cId="4129229432" sldId="473"/>
            <ac:spMk id="14" creationId="{09D760F3-D8E2-86A1-3095-947576B5BB92}"/>
          </ac:spMkLst>
        </pc:spChg>
        <pc:spChg chg="add mod">
          <ac:chgData name="Clements, William" userId="cbdb0636-a496-422a-8d40-98c53d494d26" providerId="ADAL" clId="{BFA0AF83-5DCE-3F47-844F-5AEBE5B671BD}" dt="2023-09-11T17:06:39.369" v="429" actId="1076"/>
          <ac:spMkLst>
            <pc:docMk/>
            <pc:sldMk cId="4129229432" sldId="473"/>
            <ac:spMk id="15" creationId="{B183596D-4794-B0FF-C669-013EBF95C1CF}"/>
          </ac:spMkLst>
        </pc:spChg>
        <pc:spChg chg="add mod">
          <ac:chgData name="Clements, William" userId="cbdb0636-a496-422a-8d40-98c53d494d26" providerId="ADAL" clId="{BFA0AF83-5DCE-3F47-844F-5AEBE5B671BD}" dt="2023-09-11T17:07:30.144" v="484" actId="1076"/>
          <ac:spMkLst>
            <pc:docMk/>
            <pc:sldMk cId="4129229432" sldId="473"/>
            <ac:spMk id="16" creationId="{BFE5AE00-0D12-427C-2BE5-7BA5402D69C6}"/>
          </ac:spMkLst>
        </pc:spChg>
        <pc:spChg chg="mod">
          <ac:chgData name="Clements, William" userId="cbdb0636-a496-422a-8d40-98c53d494d26" providerId="ADAL" clId="{BFA0AF83-5DCE-3F47-844F-5AEBE5B671BD}" dt="2023-09-11T17:07:26.448" v="483" actId="1076"/>
          <ac:spMkLst>
            <pc:docMk/>
            <pc:sldMk cId="4129229432" sldId="473"/>
            <ac:spMk id="21" creationId="{45758EB4-6964-89CF-7FD2-154DBD11B335}"/>
          </ac:spMkLst>
        </pc:spChg>
      </pc:sldChg>
      <pc:sldChg chg="modSp add mod">
        <pc:chgData name="Clements, William" userId="cbdb0636-a496-422a-8d40-98c53d494d26" providerId="ADAL" clId="{BFA0AF83-5DCE-3F47-844F-5AEBE5B671BD}" dt="2023-09-11T17:08:11.639" v="487" actId="1076"/>
        <pc:sldMkLst>
          <pc:docMk/>
          <pc:sldMk cId="599117726" sldId="474"/>
        </pc:sldMkLst>
        <pc:spChg chg="mod">
          <ac:chgData name="Clements, William" userId="cbdb0636-a496-422a-8d40-98c53d494d26" providerId="ADAL" clId="{BFA0AF83-5DCE-3F47-844F-5AEBE5B671BD}" dt="2023-09-11T17:08:11.639" v="487" actId="1076"/>
          <ac:spMkLst>
            <pc:docMk/>
            <pc:sldMk cId="599117726" sldId="474"/>
            <ac:spMk id="21" creationId="{45758EB4-6964-89CF-7FD2-154DBD11B335}"/>
          </ac:spMkLst>
        </pc:spChg>
      </pc:sldChg>
      <pc:sldChg chg="addSp delSp modSp add mod">
        <pc:chgData name="Clements, William" userId="cbdb0636-a496-422a-8d40-98c53d494d26" providerId="ADAL" clId="{BFA0AF83-5DCE-3F47-844F-5AEBE5B671BD}" dt="2023-09-11T20:26:12.437" v="634" actId="20577"/>
        <pc:sldMkLst>
          <pc:docMk/>
          <pc:sldMk cId="1129875860" sldId="475"/>
        </pc:sldMkLst>
        <pc:spChg chg="mod">
          <ac:chgData name="Clements, William" userId="cbdb0636-a496-422a-8d40-98c53d494d26" providerId="ADAL" clId="{BFA0AF83-5DCE-3F47-844F-5AEBE5B671BD}" dt="2023-09-11T17:10:56.594" v="516" actId="20577"/>
          <ac:spMkLst>
            <pc:docMk/>
            <pc:sldMk cId="1129875860" sldId="475"/>
            <ac:spMk id="3" creationId="{10D11129-82CA-4E8B-D617-6FB19F24B9FE}"/>
          </ac:spMkLst>
        </pc:spChg>
        <pc:spChg chg="add mod">
          <ac:chgData name="Clements, William" userId="cbdb0636-a496-422a-8d40-98c53d494d26" providerId="ADAL" clId="{BFA0AF83-5DCE-3F47-844F-5AEBE5B671BD}" dt="2023-09-11T20:26:12.437" v="634" actId="20577"/>
          <ac:spMkLst>
            <pc:docMk/>
            <pc:sldMk cId="1129875860" sldId="475"/>
            <ac:spMk id="5" creationId="{481CF860-7A22-B790-CF3E-67390A5E2373}"/>
          </ac:spMkLst>
        </pc:spChg>
        <pc:spChg chg="add mod">
          <ac:chgData name="Clements, William" userId="cbdb0636-a496-422a-8d40-98c53d494d26" providerId="ADAL" clId="{BFA0AF83-5DCE-3F47-844F-5AEBE5B671BD}" dt="2023-09-11T17:10:53.335" v="509" actId="20577"/>
          <ac:spMkLst>
            <pc:docMk/>
            <pc:sldMk cId="1129875860" sldId="475"/>
            <ac:spMk id="19" creationId="{583D644E-A2C2-9E08-FFD6-E549CD6DC5AF}"/>
          </ac:spMkLst>
        </pc:spChg>
        <pc:spChg chg="add mod">
          <ac:chgData name="Clements, William" userId="cbdb0636-a496-422a-8d40-98c53d494d26" providerId="ADAL" clId="{BFA0AF83-5DCE-3F47-844F-5AEBE5B671BD}" dt="2023-09-11T17:11:06.119" v="523" actId="20577"/>
          <ac:spMkLst>
            <pc:docMk/>
            <pc:sldMk cId="1129875860" sldId="475"/>
            <ac:spMk id="21" creationId="{247C3827-5381-D2ED-B614-F8037BB7767B}"/>
          </ac:spMkLst>
        </pc:spChg>
        <pc:spChg chg="add mod">
          <ac:chgData name="Clements, William" userId="cbdb0636-a496-422a-8d40-98c53d494d26" providerId="ADAL" clId="{BFA0AF83-5DCE-3F47-844F-5AEBE5B671BD}" dt="2023-09-11T17:11:17.022" v="526" actId="1076"/>
          <ac:spMkLst>
            <pc:docMk/>
            <pc:sldMk cId="1129875860" sldId="475"/>
            <ac:spMk id="22" creationId="{17D4399F-1A08-3B33-7481-CBCA04344834}"/>
          </ac:spMkLst>
        </pc:spChg>
        <pc:spChg chg="add mod">
          <ac:chgData name="Clements, William" userId="cbdb0636-a496-422a-8d40-98c53d494d26" providerId="ADAL" clId="{BFA0AF83-5DCE-3F47-844F-5AEBE5B671BD}" dt="2023-09-11T17:11:26.500" v="527"/>
          <ac:spMkLst>
            <pc:docMk/>
            <pc:sldMk cId="1129875860" sldId="475"/>
            <ac:spMk id="23" creationId="{F1435A17-F5CE-8B9B-E9C8-4EA1CF40E2D2}"/>
          </ac:spMkLst>
        </pc:spChg>
        <pc:grpChg chg="del">
          <ac:chgData name="Clements, William" userId="cbdb0636-a496-422a-8d40-98c53d494d26" providerId="ADAL" clId="{BFA0AF83-5DCE-3F47-844F-5AEBE5B671BD}" dt="2023-09-11T17:10:41.576" v="499" actId="478"/>
          <ac:grpSpMkLst>
            <pc:docMk/>
            <pc:sldMk cId="1129875860" sldId="475"/>
            <ac:grpSpMk id="5" creationId="{802B9D23-E2BC-F978-BE5A-A4DDE846963D}"/>
          </ac:grpSpMkLst>
        </pc:grpChg>
        <pc:grpChg chg="del">
          <ac:chgData name="Clements, William" userId="cbdb0636-a496-422a-8d40-98c53d494d26" providerId="ADAL" clId="{BFA0AF83-5DCE-3F47-844F-5AEBE5B671BD}" dt="2023-09-11T17:10:42.956" v="500" actId="478"/>
          <ac:grpSpMkLst>
            <pc:docMk/>
            <pc:sldMk cId="1129875860" sldId="475"/>
            <ac:grpSpMk id="36" creationId="{4AE77F90-5D79-7AAF-7046-D5BB0905DA49}"/>
          </ac:grpSpMkLst>
        </pc:grpChg>
        <pc:grpChg chg="del">
          <ac:chgData name="Clements, William" userId="cbdb0636-a496-422a-8d40-98c53d494d26" providerId="ADAL" clId="{BFA0AF83-5DCE-3F47-844F-5AEBE5B671BD}" dt="2023-09-11T17:10:44.447" v="501" actId="478"/>
          <ac:grpSpMkLst>
            <pc:docMk/>
            <pc:sldMk cId="1129875860" sldId="475"/>
            <ac:grpSpMk id="62" creationId="{745AB463-5634-6628-7FFC-465981BFC9DD}"/>
          </ac:grpSpMkLst>
        </pc:grpChg>
      </pc:sldChg>
      <pc:sldChg chg="add del">
        <pc:chgData name="Clements, William" userId="cbdb0636-a496-422a-8d40-98c53d494d26" providerId="ADAL" clId="{BFA0AF83-5DCE-3F47-844F-5AEBE5B671BD}" dt="2023-09-11T17:10:26.066" v="497" actId="2696"/>
        <pc:sldMkLst>
          <pc:docMk/>
          <pc:sldMk cId="3141897301" sldId="475"/>
        </pc:sldMkLst>
      </pc:sldChg>
      <pc:sldChg chg="add">
        <pc:chgData name="Clements, William" userId="cbdb0636-a496-422a-8d40-98c53d494d26" providerId="ADAL" clId="{BFA0AF83-5DCE-3F47-844F-5AEBE5B671BD}" dt="2023-09-11T20:26:40.979" v="635"/>
        <pc:sldMkLst>
          <pc:docMk/>
          <pc:sldMk cId="90441392" sldId="4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ED603-5C0E-7740-B3F8-37F7BBD4C892}" type="datetimeFigureOut">
              <a:rPr lang="en-US" smtClean="0"/>
              <a:t>9/11/23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E18EE-920A-AC4F-B10A-7D8001A68ED0}" type="slidenum">
              <a:rPr lang="en-US" smtClean="0"/>
              <a:t>‹#›</a:t>
            </a:fld>
            <a:endParaRPr lang="en-US"/>
          </a:p>
        </p:txBody>
      </p:sp>
    </p:spTree>
    <p:extLst>
      <p:ext uri="{BB962C8B-B14F-4D97-AF65-F5344CB8AC3E}">
        <p14:creationId xmlns:p14="http://schemas.microsoft.com/office/powerpoint/2010/main" val="258869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31</a:t>
            </a:fld>
            <a:endParaRPr lang="en-US"/>
          </a:p>
        </p:txBody>
      </p:sp>
    </p:spTree>
    <p:extLst>
      <p:ext uri="{BB962C8B-B14F-4D97-AF65-F5344CB8AC3E}">
        <p14:creationId xmlns:p14="http://schemas.microsoft.com/office/powerpoint/2010/main" val="215677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58</a:t>
            </a:fld>
            <a:endParaRPr lang="en-US"/>
          </a:p>
        </p:txBody>
      </p:sp>
    </p:spTree>
    <p:extLst>
      <p:ext uri="{BB962C8B-B14F-4D97-AF65-F5344CB8AC3E}">
        <p14:creationId xmlns:p14="http://schemas.microsoft.com/office/powerpoint/2010/main" val="1972085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61</a:t>
            </a:fld>
            <a:endParaRPr lang="en-US"/>
          </a:p>
        </p:txBody>
      </p:sp>
    </p:spTree>
    <p:extLst>
      <p:ext uri="{BB962C8B-B14F-4D97-AF65-F5344CB8AC3E}">
        <p14:creationId xmlns:p14="http://schemas.microsoft.com/office/powerpoint/2010/main" val="212208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62</a:t>
            </a:fld>
            <a:endParaRPr lang="en-US"/>
          </a:p>
        </p:txBody>
      </p:sp>
    </p:spTree>
    <p:extLst>
      <p:ext uri="{BB962C8B-B14F-4D97-AF65-F5344CB8AC3E}">
        <p14:creationId xmlns:p14="http://schemas.microsoft.com/office/powerpoint/2010/main" val="1412856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63</a:t>
            </a:fld>
            <a:endParaRPr lang="en-US"/>
          </a:p>
        </p:txBody>
      </p:sp>
    </p:spTree>
    <p:extLst>
      <p:ext uri="{BB962C8B-B14F-4D97-AF65-F5344CB8AC3E}">
        <p14:creationId xmlns:p14="http://schemas.microsoft.com/office/powerpoint/2010/main" val="741846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67</a:t>
            </a:fld>
            <a:endParaRPr lang="en-US"/>
          </a:p>
        </p:txBody>
      </p:sp>
    </p:spTree>
    <p:extLst>
      <p:ext uri="{BB962C8B-B14F-4D97-AF65-F5344CB8AC3E}">
        <p14:creationId xmlns:p14="http://schemas.microsoft.com/office/powerpoint/2010/main" val="2844841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32</a:t>
            </a:fld>
            <a:endParaRPr lang="en-US"/>
          </a:p>
        </p:txBody>
      </p:sp>
    </p:spTree>
    <p:extLst>
      <p:ext uri="{BB962C8B-B14F-4D97-AF65-F5344CB8AC3E}">
        <p14:creationId xmlns:p14="http://schemas.microsoft.com/office/powerpoint/2010/main" val="119383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E4D75A-B835-7644-BF15-16296E47D7F6}" type="slidenum">
              <a:rPr lang="en-US" smtClean="0"/>
              <a:t>38</a:t>
            </a:fld>
            <a:endParaRPr lang="en-US"/>
          </a:p>
        </p:txBody>
      </p:sp>
    </p:spTree>
    <p:extLst>
      <p:ext uri="{BB962C8B-B14F-4D97-AF65-F5344CB8AC3E}">
        <p14:creationId xmlns:p14="http://schemas.microsoft.com/office/powerpoint/2010/main" val="221574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41</a:t>
            </a:fld>
            <a:endParaRPr lang="en-US"/>
          </a:p>
        </p:txBody>
      </p:sp>
    </p:spTree>
    <p:extLst>
      <p:ext uri="{BB962C8B-B14F-4D97-AF65-F5344CB8AC3E}">
        <p14:creationId xmlns:p14="http://schemas.microsoft.com/office/powerpoint/2010/main" val="342892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42</a:t>
            </a:fld>
            <a:endParaRPr lang="en-US"/>
          </a:p>
        </p:txBody>
      </p:sp>
    </p:spTree>
    <p:extLst>
      <p:ext uri="{BB962C8B-B14F-4D97-AF65-F5344CB8AC3E}">
        <p14:creationId xmlns:p14="http://schemas.microsoft.com/office/powerpoint/2010/main" val="2268853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E4D75A-B835-7644-BF15-16296E47D7F6}" type="slidenum">
              <a:rPr lang="en-US" smtClean="0"/>
              <a:t>43</a:t>
            </a:fld>
            <a:endParaRPr lang="en-US"/>
          </a:p>
        </p:txBody>
      </p:sp>
    </p:spTree>
    <p:extLst>
      <p:ext uri="{BB962C8B-B14F-4D97-AF65-F5344CB8AC3E}">
        <p14:creationId xmlns:p14="http://schemas.microsoft.com/office/powerpoint/2010/main" val="252025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E4D75A-B835-7644-BF15-16296E47D7F6}" type="slidenum">
              <a:rPr lang="en-US" smtClean="0"/>
              <a:t>45</a:t>
            </a:fld>
            <a:endParaRPr lang="en-US"/>
          </a:p>
        </p:txBody>
      </p:sp>
    </p:spTree>
    <p:extLst>
      <p:ext uri="{BB962C8B-B14F-4D97-AF65-F5344CB8AC3E}">
        <p14:creationId xmlns:p14="http://schemas.microsoft.com/office/powerpoint/2010/main" val="221574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46</a:t>
            </a:fld>
            <a:endParaRPr lang="en-US"/>
          </a:p>
        </p:txBody>
      </p:sp>
    </p:spTree>
    <p:extLst>
      <p:ext uri="{BB962C8B-B14F-4D97-AF65-F5344CB8AC3E}">
        <p14:creationId xmlns:p14="http://schemas.microsoft.com/office/powerpoint/2010/main" val="2144143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2330E-FF90-E44E-82CF-7A3EFCA05409}" type="slidenum">
              <a:rPr lang="en-US" smtClean="0"/>
              <a:t>57</a:t>
            </a:fld>
            <a:endParaRPr lang="en-US"/>
          </a:p>
        </p:txBody>
      </p:sp>
    </p:spTree>
    <p:extLst>
      <p:ext uri="{BB962C8B-B14F-4D97-AF65-F5344CB8AC3E}">
        <p14:creationId xmlns:p14="http://schemas.microsoft.com/office/powerpoint/2010/main" val="110961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8BBC1C-582F-4541-A403-BA921E4B653E}"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178739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8BBC1C-582F-4541-A403-BA921E4B653E}"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183119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8BBC1C-582F-4541-A403-BA921E4B653E}"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1445121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ste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0"/>
          </p:nvPr>
        </p:nvSpPr>
        <p:spPr>
          <a:xfrm>
            <a:off x="203200" y="6400800"/>
            <a:ext cx="11785600" cy="457200"/>
          </a:xfrm>
        </p:spPr>
        <p:txBody>
          <a:bodyPr>
            <a:noAutofit/>
          </a:bodyPr>
          <a:lstStyle>
            <a:lvl1pPr>
              <a:buNone/>
              <a:defRPr sz="1200">
                <a:effectLst>
                  <a:outerShdw blurRad="38100" dist="38100" dir="2700000" algn="tl">
                    <a:srgbClr val="000000">
                      <a:alpha val="43137"/>
                    </a:srgbClr>
                  </a:outerShdw>
                </a:effectLst>
              </a:defRPr>
            </a:lvl1pPr>
            <a:lvl2pPr>
              <a:defRPr sz="1200">
                <a:effectLst>
                  <a:outerShdw blurRad="38100" dist="38100" dir="2700000" algn="tl">
                    <a:srgbClr val="000000">
                      <a:alpha val="43137"/>
                    </a:srgbClr>
                  </a:outerShdw>
                </a:effectLst>
              </a:defRPr>
            </a:lvl2pPr>
            <a:lvl3pPr>
              <a:defRPr sz="1200">
                <a:effectLst>
                  <a:outerShdw blurRad="38100" dist="38100" dir="2700000" algn="tl">
                    <a:srgbClr val="000000">
                      <a:alpha val="43137"/>
                    </a:srgbClr>
                  </a:outerShdw>
                </a:effectLst>
              </a:defRPr>
            </a:lvl3pPr>
            <a:lvl4pPr>
              <a:defRPr sz="1200">
                <a:effectLst>
                  <a:outerShdw blurRad="38100" dist="38100" dir="2700000" algn="tl">
                    <a:srgbClr val="000000">
                      <a:alpha val="43137"/>
                    </a:srgbClr>
                  </a:outerShdw>
                </a:effectLst>
              </a:defRPr>
            </a:lvl4pPr>
            <a:lvl5pPr>
              <a:defRPr sz="1200">
                <a:effectLst>
                  <a:outerShdw blurRad="38100" dist="38100" dir="2700000" algn="tl">
                    <a:srgbClr val="000000">
                      <a:alpha val="43137"/>
                    </a:srgbClr>
                  </a:outerShdw>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8BBC1C-582F-4541-A403-BA921E4B653E}"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245361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BBC1C-582F-4541-A403-BA921E4B653E}"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161055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8BBC1C-582F-4541-A403-BA921E4B653E}" type="datetimeFigureOut">
              <a:rPr lang="en-US" smtClean="0"/>
              <a:t>9/11/23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390975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8BBC1C-582F-4541-A403-BA921E4B653E}" type="datetimeFigureOut">
              <a:rPr lang="en-US" smtClean="0"/>
              <a:t>9/11/23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321641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8BBC1C-582F-4541-A403-BA921E4B653E}" type="datetimeFigureOut">
              <a:rPr lang="en-US" smtClean="0"/>
              <a:t>9/11/23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341911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BBC1C-582F-4541-A403-BA921E4B653E}" type="datetimeFigureOut">
              <a:rPr lang="en-US" smtClean="0"/>
              <a:t>9/11/23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414055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8BBC1C-582F-4541-A403-BA921E4B653E}" type="datetimeFigureOut">
              <a:rPr lang="en-US" smtClean="0"/>
              <a:t>9/11/23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130486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8BBC1C-582F-4541-A403-BA921E4B653E}" type="datetimeFigureOut">
              <a:rPr lang="en-US" smtClean="0"/>
              <a:t>9/11/23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3292D-3857-EA4B-AA1D-FAE04CEB5D22}" type="slidenum">
              <a:rPr lang="en-US" smtClean="0"/>
              <a:t>‹#›</a:t>
            </a:fld>
            <a:endParaRPr lang="en-US"/>
          </a:p>
        </p:txBody>
      </p:sp>
    </p:spTree>
    <p:extLst>
      <p:ext uri="{BB962C8B-B14F-4D97-AF65-F5344CB8AC3E}">
        <p14:creationId xmlns:p14="http://schemas.microsoft.com/office/powerpoint/2010/main" val="27821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BBC1C-582F-4541-A403-BA921E4B653E}" type="datetimeFigureOut">
              <a:rPr lang="en-US" smtClean="0"/>
              <a:t>9/11/23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3292D-3857-EA4B-AA1D-FAE04CEB5D22}" type="slidenum">
              <a:rPr lang="en-US" smtClean="0"/>
              <a:t>‹#›</a:t>
            </a:fld>
            <a:endParaRPr lang="en-US"/>
          </a:p>
        </p:txBody>
      </p:sp>
    </p:spTree>
    <p:extLst>
      <p:ext uri="{BB962C8B-B14F-4D97-AF65-F5344CB8AC3E}">
        <p14:creationId xmlns:p14="http://schemas.microsoft.com/office/powerpoint/2010/main" val="7710066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www.byui.edu/student-honor-office/ces-honor-code/academic-honesty"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www.byui.edu/catalog/#/policy/SJ8pMAmZr?bc=true&amp;bcCurrent=Student%20Grievance&amp;bcGroup=Academic%20Grievance%20Policy&amp;bcItemType=policies" TargetMode="External"/><Relationship Id="rId2" Type="http://schemas.openxmlformats.org/officeDocument/2006/relationships/hyperlink" Target="http://www.byui.edu/student-honor-office/ces-honor-code/dress-and-grooming"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www.byui.edu/titleix" TargetMode="External"/><Relationship Id="rId2" Type="http://schemas.openxmlformats.org/officeDocument/2006/relationships/hyperlink" Target="http://www.byui.edu/academic-support-centers"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hyperlink" Target="https://www.w3schools.com/python/python_functions.asp" TargetMode="External"/><Relationship Id="rId3" Type="http://schemas.openxmlformats.org/officeDocument/2006/relationships/hyperlink" Target="https://www.w3schools.com/python/python_variables.asp" TargetMode="External"/><Relationship Id="rId7" Type="http://schemas.openxmlformats.org/officeDocument/2006/relationships/hyperlink" Target="https://www.w3schools.com/python/python_for_loops.asp" TargetMode="External"/><Relationship Id="rId12" Type="http://schemas.openxmlformats.org/officeDocument/2006/relationships/hyperlink" Target="https://www.w3schools.com/python/python_tuples.asp" TargetMode="External"/><Relationship Id="rId2" Type="http://schemas.openxmlformats.org/officeDocument/2006/relationships/hyperlink" Target="https://www.w3schools.com/python/python_syntax.asp" TargetMode="External"/><Relationship Id="rId1" Type="http://schemas.openxmlformats.org/officeDocument/2006/relationships/slideLayout" Target="../slideLayouts/slideLayout2.xml"/><Relationship Id="rId6" Type="http://schemas.openxmlformats.org/officeDocument/2006/relationships/hyperlink" Target="https://www.w3schools.com/python/python_while_loops.asp" TargetMode="External"/><Relationship Id="rId11" Type="http://schemas.openxmlformats.org/officeDocument/2006/relationships/hyperlink" Target="https://www.w3schools.com/python/python_lists.asp" TargetMode="External"/><Relationship Id="rId5" Type="http://schemas.openxmlformats.org/officeDocument/2006/relationships/hyperlink" Target="https://www.w3schools.com/python/python_conditions.asp" TargetMode="External"/><Relationship Id="rId10" Type="http://schemas.openxmlformats.org/officeDocument/2006/relationships/hyperlink" Target="https://www.w3schools.com/python/python_modules.asp" TargetMode="External"/><Relationship Id="rId4" Type="http://schemas.openxmlformats.org/officeDocument/2006/relationships/hyperlink" Target="https://www.w3schools.com/python/python_datatypes.asp" TargetMode="External"/><Relationship Id="rId9" Type="http://schemas.openxmlformats.org/officeDocument/2006/relationships/hyperlink" Target="https://www.w3schools.com/python/python_scope.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4.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3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byui-cse.github.io/cse210-course-2023/unit01/prepare-tool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byui-cse/cse210-student-template"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byui-cse.github.io/cse210-course-2023/unit01/prepare-version-control.html" TargetMode="External"/><Relationship Id="rId2" Type="http://schemas.openxmlformats.org/officeDocument/2006/relationships/hyperlink" Target="https://docs.github.com/en/get-started/using-git/about-git" TargetMode="Externa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byui-cse.github.io/cse210-course-2023/unit01/csharp-2.html" TargetMode="External"/><Relationship Id="rId2" Type="http://schemas.openxmlformats.org/officeDocument/2006/relationships/hyperlink" Target="https://byui-cse.github.io/cse210-course-2023/unit01/csharp-1.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byui-cse.github.io/cse210-course-2023/unit01/csharp-1.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hyperlink" Target="https://byui-cse.github.io/cse210-course-2023/unit01/prepare-tool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hyperlink" Target="https://byui-cse.github.io/cse210-course-2023/unit01/csharp-2.html"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hyperlink" Target="https://byui-cse.github.io/cse210-course-2023/lesson03/prepar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yui-cse.github.io/cse210-course-202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7861-C51F-9078-4211-68D33268A5DE}"/>
              </a:ext>
            </a:extLst>
          </p:cNvPr>
          <p:cNvSpPr>
            <a:spLocks noGrp="1"/>
          </p:cNvSpPr>
          <p:nvPr>
            <p:ph type="ctrTitle"/>
          </p:nvPr>
        </p:nvSpPr>
        <p:spPr/>
        <p:txBody>
          <a:bodyPr/>
          <a:lstStyle/>
          <a:p>
            <a:r>
              <a:rPr lang="en-US"/>
              <a:t>Week 01 Programming Tools</a:t>
            </a:r>
          </a:p>
        </p:txBody>
      </p:sp>
      <p:sp>
        <p:nvSpPr>
          <p:cNvPr id="3" name="Subtitle 2">
            <a:extLst>
              <a:ext uri="{FF2B5EF4-FFF2-40B4-BE49-F238E27FC236}">
                <a16:creationId xmlns:a16="http://schemas.microsoft.com/office/drawing/2014/main" id="{CC32A05E-F018-D322-8E8B-A5747D716DF4}"/>
              </a:ext>
            </a:extLst>
          </p:cNvPr>
          <p:cNvSpPr>
            <a:spLocks noGrp="1"/>
          </p:cNvSpPr>
          <p:nvPr>
            <p:ph type="subTitle" idx="1"/>
          </p:nvPr>
        </p:nvSpPr>
        <p:spPr/>
        <p:txBody>
          <a:bodyPr/>
          <a:lstStyle/>
          <a:p>
            <a:r>
              <a:rPr lang="en-US"/>
              <a:t>CSE 210 Programming with Classes</a:t>
            </a:r>
          </a:p>
          <a:p>
            <a:r>
              <a:rPr lang="en-US"/>
              <a:t>W. Clements </a:t>
            </a:r>
          </a:p>
          <a:p>
            <a:r>
              <a:rPr lang="en-US"/>
              <a:t>2023</a:t>
            </a:r>
          </a:p>
        </p:txBody>
      </p:sp>
    </p:spTree>
    <p:extLst>
      <p:ext uri="{BB962C8B-B14F-4D97-AF65-F5344CB8AC3E}">
        <p14:creationId xmlns:p14="http://schemas.microsoft.com/office/powerpoint/2010/main" val="61303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FFAE-52A6-D25C-A6FF-4C7D4EDBA5F3}"/>
              </a:ext>
            </a:extLst>
          </p:cNvPr>
          <p:cNvSpPr>
            <a:spLocks noGrp="1"/>
          </p:cNvSpPr>
          <p:nvPr>
            <p:ph type="title"/>
          </p:nvPr>
        </p:nvSpPr>
        <p:spPr/>
        <p:txBody>
          <a:bodyPr/>
          <a:lstStyle/>
          <a:p>
            <a:r>
              <a:rPr lang="en-US" b="1"/>
              <a:t>Organization</a:t>
            </a:r>
            <a:endParaRPr lang="en-US"/>
          </a:p>
        </p:txBody>
      </p:sp>
      <p:sp>
        <p:nvSpPr>
          <p:cNvPr id="3" name="Content Placeholder 2">
            <a:extLst>
              <a:ext uri="{FF2B5EF4-FFF2-40B4-BE49-F238E27FC236}">
                <a16:creationId xmlns:a16="http://schemas.microsoft.com/office/drawing/2014/main" id="{775314F2-5479-B6D8-BC31-4A3097210C70}"/>
              </a:ext>
            </a:extLst>
          </p:cNvPr>
          <p:cNvSpPr>
            <a:spLocks noGrp="1"/>
          </p:cNvSpPr>
          <p:nvPr>
            <p:ph idx="1"/>
          </p:nvPr>
        </p:nvSpPr>
        <p:spPr/>
        <p:txBody>
          <a:bodyPr/>
          <a:lstStyle/>
          <a:p>
            <a:pPr>
              <a:tabLst>
                <a:tab pos="3646488" algn="l"/>
                <a:tab pos="6056313" algn="l"/>
              </a:tabLst>
            </a:pPr>
            <a:r>
              <a:rPr lang="en-US"/>
              <a:t>Unit 1: Introduction	</a:t>
            </a:r>
          </a:p>
          <a:p>
            <a:pPr>
              <a:tabLst>
                <a:tab pos="3646488" algn="l"/>
                <a:tab pos="6056313" algn="l"/>
              </a:tabLst>
            </a:pPr>
            <a:r>
              <a:rPr lang="en-US"/>
              <a:t>Unit 2: Abstraction	</a:t>
            </a:r>
          </a:p>
          <a:p>
            <a:pPr>
              <a:tabLst>
                <a:tab pos="3646488" algn="l"/>
                <a:tab pos="6056313" algn="l"/>
              </a:tabLst>
            </a:pPr>
            <a:r>
              <a:rPr lang="en-US"/>
              <a:t>Unit 3: Encapsulation	</a:t>
            </a:r>
          </a:p>
          <a:p>
            <a:pPr>
              <a:tabLst>
                <a:tab pos="3646488" algn="l"/>
                <a:tab pos="6056313" algn="l"/>
              </a:tabLst>
            </a:pPr>
            <a:r>
              <a:rPr lang="en-US"/>
              <a:t>Unit 4: Inheritance	</a:t>
            </a:r>
          </a:p>
          <a:p>
            <a:pPr>
              <a:tabLst>
                <a:tab pos="3646488" algn="l"/>
                <a:tab pos="6056313" algn="l"/>
              </a:tabLst>
            </a:pPr>
            <a:r>
              <a:rPr lang="en-US"/>
              <a:t>Unit 5: Polymorphism	</a:t>
            </a:r>
          </a:p>
          <a:p>
            <a:pPr>
              <a:tabLst>
                <a:tab pos="3646488" algn="l"/>
                <a:tab pos="6056313" algn="l"/>
              </a:tabLst>
            </a:pPr>
            <a:r>
              <a:rPr lang="en-US"/>
              <a:t>Unit 6: Final Project	</a:t>
            </a:r>
          </a:p>
          <a:p>
            <a:pPr>
              <a:tabLst>
                <a:tab pos="3646488" algn="l"/>
                <a:tab pos="6056313" algn="l"/>
              </a:tabLst>
            </a:pPr>
            <a:r>
              <a:rPr lang="en-US"/>
              <a:t>Unit 7: Conclusion	</a:t>
            </a:r>
          </a:p>
        </p:txBody>
      </p:sp>
    </p:spTree>
    <p:extLst>
      <p:ext uri="{BB962C8B-B14F-4D97-AF65-F5344CB8AC3E}">
        <p14:creationId xmlns:p14="http://schemas.microsoft.com/office/powerpoint/2010/main" val="471134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FFAE-52A6-D25C-A6FF-4C7D4EDBA5F3}"/>
              </a:ext>
            </a:extLst>
          </p:cNvPr>
          <p:cNvSpPr>
            <a:spLocks noGrp="1"/>
          </p:cNvSpPr>
          <p:nvPr>
            <p:ph type="title"/>
          </p:nvPr>
        </p:nvSpPr>
        <p:spPr/>
        <p:txBody>
          <a:bodyPr/>
          <a:lstStyle/>
          <a:p>
            <a:r>
              <a:rPr lang="en-US" b="1"/>
              <a:t>Organization</a:t>
            </a:r>
            <a:endParaRPr lang="en-US"/>
          </a:p>
        </p:txBody>
      </p:sp>
      <p:sp>
        <p:nvSpPr>
          <p:cNvPr id="3" name="Content Placeholder 2">
            <a:extLst>
              <a:ext uri="{FF2B5EF4-FFF2-40B4-BE49-F238E27FC236}">
                <a16:creationId xmlns:a16="http://schemas.microsoft.com/office/drawing/2014/main" id="{775314F2-5479-B6D8-BC31-4A3097210C70}"/>
              </a:ext>
            </a:extLst>
          </p:cNvPr>
          <p:cNvSpPr>
            <a:spLocks noGrp="1"/>
          </p:cNvSpPr>
          <p:nvPr>
            <p:ph idx="1"/>
          </p:nvPr>
        </p:nvSpPr>
        <p:spPr/>
        <p:txBody>
          <a:bodyPr/>
          <a:lstStyle/>
          <a:p>
            <a:pPr>
              <a:tabLst>
                <a:tab pos="3646488" algn="l"/>
                <a:tab pos="6056313" algn="l"/>
              </a:tabLst>
            </a:pPr>
            <a:r>
              <a:rPr lang="en-US"/>
              <a:t>Unit 1: Introduction	</a:t>
            </a:r>
            <a:r>
              <a:rPr lang="en-US" err="1"/>
              <a:t>Wks</a:t>
            </a:r>
            <a:r>
              <a:rPr lang="en-US"/>
              <a:t> 1 &amp; 2	</a:t>
            </a:r>
          </a:p>
          <a:p>
            <a:pPr>
              <a:tabLst>
                <a:tab pos="3646488" algn="l"/>
                <a:tab pos="6056313" algn="l"/>
              </a:tabLst>
            </a:pPr>
            <a:r>
              <a:rPr lang="en-US"/>
              <a:t>Unit 2: Abstraction	</a:t>
            </a:r>
            <a:r>
              <a:rPr lang="en-US" err="1"/>
              <a:t>Wks</a:t>
            </a:r>
            <a:r>
              <a:rPr lang="en-US"/>
              <a:t> 3 &amp; 4	</a:t>
            </a:r>
          </a:p>
          <a:p>
            <a:pPr>
              <a:tabLst>
                <a:tab pos="3646488" algn="l"/>
                <a:tab pos="6056313" algn="l"/>
              </a:tabLst>
            </a:pPr>
            <a:r>
              <a:rPr lang="en-US"/>
              <a:t>Unit 3: Encapsulation	</a:t>
            </a:r>
            <a:r>
              <a:rPr lang="en-US" err="1"/>
              <a:t>Wks</a:t>
            </a:r>
            <a:r>
              <a:rPr lang="en-US"/>
              <a:t> 5 &amp; 6	</a:t>
            </a:r>
          </a:p>
          <a:p>
            <a:pPr>
              <a:tabLst>
                <a:tab pos="3646488" algn="l"/>
                <a:tab pos="6056313" algn="l"/>
              </a:tabLst>
            </a:pPr>
            <a:r>
              <a:rPr lang="en-US"/>
              <a:t>Unit 4: Inheritance	</a:t>
            </a:r>
            <a:r>
              <a:rPr lang="en-US" err="1"/>
              <a:t>Wks</a:t>
            </a:r>
            <a:r>
              <a:rPr lang="en-US"/>
              <a:t> 7 &amp; 8	</a:t>
            </a:r>
          </a:p>
          <a:p>
            <a:pPr>
              <a:tabLst>
                <a:tab pos="3646488" algn="l"/>
                <a:tab pos="6056313" algn="l"/>
              </a:tabLst>
            </a:pPr>
            <a:r>
              <a:rPr lang="en-US"/>
              <a:t>Unit 5: Polymorphism	</a:t>
            </a:r>
            <a:r>
              <a:rPr lang="en-US" err="1"/>
              <a:t>Wks</a:t>
            </a:r>
            <a:r>
              <a:rPr lang="en-US"/>
              <a:t> 9 &amp; 10	</a:t>
            </a:r>
          </a:p>
          <a:p>
            <a:pPr>
              <a:tabLst>
                <a:tab pos="3646488" algn="l"/>
                <a:tab pos="6056313" algn="l"/>
              </a:tabLst>
            </a:pPr>
            <a:r>
              <a:rPr lang="en-US"/>
              <a:t>Unit 6: Final Project	</a:t>
            </a:r>
            <a:r>
              <a:rPr lang="en-US" err="1"/>
              <a:t>Wks</a:t>
            </a:r>
            <a:r>
              <a:rPr lang="en-US"/>
              <a:t> 11 &amp; 12	</a:t>
            </a:r>
          </a:p>
          <a:p>
            <a:pPr>
              <a:tabLst>
                <a:tab pos="3646488" algn="l"/>
                <a:tab pos="6056313" algn="l"/>
              </a:tabLst>
            </a:pPr>
            <a:r>
              <a:rPr lang="en-US"/>
              <a:t>Unit 7: Conclusion	</a:t>
            </a:r>
            <a:r>
              <a:rPr lang="en-US" err="1"/>
              <a:t>Wks</a:t>
            </a:r>
            <a:r>
              <a:rPr lang="en-US"/>
              <a:t> 13 &amp; 14	</a:t>
            </a:r>
          </a:p>
        </p:txBody>
      </p:sp>
    </p:spTree>
    <p:extLst>
      <p:ext uri="{BB962C8B-B14F-4D97-AF65-F5344CB8AC3E}">
        <p14:creationId xmlns:p14="http://schemas.microsoft.com/office/powerpoint/2010/main" val="1296350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FFAE-52A6-D25C-A6FF-4C7D4EDBA5F3}"/>
              </a:ext>
            </a:extLst>
          </p:cNvPr>
          <p:cNvSpPr>
            <a:spLocks noGrp="1"/>
          </p:cNvSpPr>
          <p:nvPr>
            <p:ph type="title"/>
          </p:nvPr>
        </p:nvSpPr>
        <p:spPr/>
        <p:txBody>
          <a:bodyPr/>
          <a:lstStyle/>
          <a:p>
            <a:r>
              <a:rPr lang="en-US" b="1"/>
              <a:t>Organization</a:t>
            </a:r>
            <a:endParaRPr lang="en-US"/>
          </a:p>
        </p:txBody>
      </p:sp>
      <p:sp>
        <p:nvSpPr>
          <p:cNvPr id="3" name="Content Placeholder 2">
            <a:extLst>
              <a:ext uri="{FF2B5EF4-FFF2-40B4-BE49-F238E27FC236}">
                <a16:creationId xmlns:a16="http://schemas.microsoft.com/office/drawing/2014/main" id="{775314F2-5479-B6D8-BC31-4A3097210C70}"/>
              </a:ext>
            </a:extLst>
          </p:cNvPr>
          <p:cNvSpPr>
            <a:spLocks noGrp="1"/>
          </p:cNvSpPr>
          <p:nvPr>
            <p:ph idx="1"/>
          </p:nvPr>
        </p:nvSpPr>
        <p:spPr/>
        <p:txBody>
          <a:bodyPr/>
          <a:lstStyle/>
          <a:p>
            <a:pPr>
              <a:tabLst>
                <a:tab pos="3646488" algn="l"/>
                <a:tab pos="6056313" algn="l"/>
              </a:tabLst>
            </a:pPr>
            <a:r>
              <a:rPr lang="en-US"/>
              <a:t>Unit 1: Introduction	</a:t>
            </a:r>
            <a:r>
              <a:rPr lang="en-US" err="1"/>
              <a:t>Wks</a:t>
            </a:r>
            <a:r>
              <a:rPr lang="en-US"/>
              <a:t> 1 &amp; 2	Custom Greeting, Grades</a:t>
            </a:r>
          </a:p>
          <a:p>
            <a:pPr>
              <a:tabLst>
                <a:tab pos="3646488" algn="l"/>
                <a:tab pos="6056313" algn="l"/>
              </a:tabLst>
            </a:pPr>
            <a:r>
              <a:rPr lang="en-US"/>
              <a:t>Unit 2: Abstraction	</a:t>
            </a:r>
            <a:r>
              <a:rPr lang="en-US" err="1"/>
              <a:t>Wks</a:t>
            </a:r>
            <a:r>
              <a:rPr lang="en-US"/>
              <a:t> 3 &amp; 4	Magic Number, Avg, Square</a:t>
            </a:r>
          </a:p>
          <a:p>
            <a:pPr>
              <a:tabLst>
                <a:tab pos="3646488" algn="l"/>
                <a:tab pos="6056313" algn="l"/>
              </a:tabLst>
            </a:pPr>
            <a:r>
              <a:rPr lang="en-US"/>
              <a:t>Unit 3: Encapsulation	</a:t>
            </a:r>
            <a:r>
              <a:rPr lang="en-US" err="1"/>
              <a:t>Wks</a:t>
            </a:r>
            <a:r>
              <a:rPr lang="en-US"/>
              <a:t> 5 &amp; 6	Scripture Memorizer</a:t>
            </a:r>
          </a:p>
          <a:p>
            <a:pPr>
              <a:tabLst>
                <a:tab pos="3646488" algn="l"/>
                <a:tab pos="6056313" algn="l"/>
              </a:tabLst>
            </a:pPr>
            <a:r>
              <a:rPr lang="en-US"/>
              <a:t>Unit 4: Inheritance	</a:t>
            </a:r>
            <a:r>
              <a:rPr lang="en-US" err="1"/>
              <a:t>Wks</a:t>
            </a:r>
            <a:r>
              <a:rPr lang="en-US"/>
              <a:t> 7 &amp; 8	Mindfulness Program</a:t>
            </a:r>
          </a:p>
          <a:p>
            <a:pPr>
              <a:tabLst>
                <a:tab pos="3646488" algn="l"/>
                <a:tab pos="6056313" algn="l"/>
              </a:tabLst>
            </a:pPr>
            <a:r>
              <a:rPr lang="en-US"/>
              <a:t>Unit 5: Polymorphism	</a:t>
            </a:r>
            <a:r>
              <a:rPr lang="en-US" err="1"/>
              <a:t>Wks</a:t>
            </a:r>
            <a:r>
              <a:rPr lang="en-US"/>
              <a:t> 9 &amp; 10	Eternal Quest Program</a:t>
            </a:r>
          </a:p>
          <a:p>
            <a:pPr>
              <a:tabLst>
                <a:tab pos="3646488" algn="l"/>
                <a:tab pos="6056313" algn="l"/>
              </a:tabLst>
            </a:pPr>
            <a:r>
              <a:rPr lang="en-US"/>
              <a:t>Unit 6: Final Project	</a:t>
            </a:r>
            <a:r>
              <a:rPr lang="en-US" err="1"/>
              <a:t>Wks</a:t>
            </a:r>
            <a:r>
              <a:rPr lang="en-US"/>
              <a:t> 11 &amp; 12	Team Project</a:t>
            </a:r>
          </a:p>
          <a:p>
            <a:pPr>
              <a:tabLst>
                <a:tab pos="3646488" algn="l"/>
                <a:tab pos="6056313" algn="l"/>
              </a:tabLst>
            </a:pPr>
            <a:r>
              <a:rPr lang="en-US"/>
              <a:t>Unit 7: Conclusion	</a:t>
            </a:r>
            <a:r>
              <a:rPr lang="en-US" err="1"/>
              <a:t>Wks</a:t>
            </a:r>
            <a:r>
              <a:rPr lang="en-US"/>
              <a:t> 13 &amp; 14	Finish Project</a:t>
            </a:r>
          </a:p>
        </p:txBody>
      </p:sp>
    </p:spTree>
    <p:extLst>
      <p:ext uri="{BB962C8B-B14F-4D97-AF65-F5344CB8AC3E}">
        <p14:creationId xmlns:p14="http://schemas.microsoft.com/office/powerpoint/2010/main" val="382921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5F76-8698-D2AC-C28D-0B651166F93C}"/>
              </a:ext>
            </a:extLst>
          </p:cNvPr>
          <p:cNvSpPr>
            <a:spLocks noGrp="1"/>
          </p:cNvSpPr>
          <p:nvPr>
            <p:ph type="title"/>
          </p:nvPr>
        </p:nvSpPr>
        <p:spPr/>
        <p:txBody>
          <a:bodyPr/>
          <a:lstStyle/>
          <a:p>
            <a:r>
              <a:rPr lang="en-US" b="1"/>
              <a:t>Grading</a:t>
            </a:r>
          </a:p>
        </p:txBody>
      </p:sp>
      <p:sp>
        <p:nvSpPr>
          <p:cNvPr id="4" name="Content Placeholder 3">
            <a:extLst>
              <a:ext uri="{FF2B5EF4-FFF2-40B4-BE49-F238E27FC236}">
                <a16:creationId xmlns:a16="http://schemas.microsoft.com/office/drawing/2014/main" id="{3C2433FD-C547-6470-21B8-942105C38AAE}"/>
              </a:ext>
            </a:extLst>
          </p:cNvPr>
          <p:cNvSpPr>
            <a:spLocks noGrp="1"/>
          </p:cNvSpPr>
          <p:nvPr>
            <p:ph sz="half" idx="1"/>
          </p:nvPr>
        </p:nvSpPr>
        <p:spPr/>
        <p:txBody>
          <a:bodyPr/>
          <a:lstStyle/>
          <a:p>
            <a:r>
              <a:rPr lang="en-US" dirty="0"/>
              <a:t>The grading breakdown for the course is:</a:t>
            </a:r>
          </a:p>
          <a:p>
            <a:pPr>
              <a:buFont typeface="Arial" panose="020B0604020202020204" pitchFamily="34" charset="0"/>
              <a:buChar char="•"/>
            </a:pPr>
            <a:r>
              <a:rPr lang="en-US" dirty="0"/>
              <a:t>40%—Solo Checkpoints</a:t>
            </a:r>
          </a:p>
          <a:p>
            <a:pPr>
              <a:buFont typeface="Arial" panose="020B0604020202020204" pitchFamily="34" charset="0"/>
              <a:buChar char="•"/>
            </a:pPr>
            <a:r>
              <a:rPr lang="en-US" dirty="0"/>
              <a:t>40%—Team Challenges</a:t>
            </a:r>
          </a:p>
          <a:p>
            <a:pPr>
              <a:buFont typeface="Arial" panose="020B0604020202020204" pitchFamily="34" charset="0"/>
              <a:buChar char="•"/>
            </a:pPr>
            <a:r>
              <a:rPr lang="en-US" dirty="0"/>
              <a:t>10%—Programming Reflections</a:t>
            </a:r>
          </a:p>
          <a:p>
            <a:pPr>
              <a:buFont typeface="Arial" panose="020B0604020202020204" pitchFamily="34" charset="0"/>
              <a:buChar char="•"/>
            </a:pPr>
            <a:r>
              <a:rPr lang="en-US" dirty="0"/>
              <a:t>10%—Final project</a:t>
            </a:r>
          </a:p>
          <a:p>
            <a:endParaRPr lang="en-US" dirty="0"/>
          </a:p>
        </p:txBody>
      </p:sp>
      <p:sp>
        <p:nvSpPr>
          <p:cNvPr id="5" name="Content Placeholder 4">
            <a:extLst>
              <a:ext uri="{FF2B5EF4-FFF2-40B4-BE49-F238E27FC236}">
                <a16:creationId xmlns:a16="http://schemas.microsoft.com/office/drawing/2014/main" id="{E7D7D98A-D2AE-043D-DDAB-B00CACD5A63A}"/>
              </a:ext>
            </a:extLst>
          </p:cNvPr>
          <p:cNvSpPr>
            <a:spLocks noGrp="1"/>
          </p:cNvSpPr>
          <p:nvPr>
            <p:ph sz="half" idx="2"/>
          </p:nvPr>
        </p:nvSpPr>
        <p:spPr/>
        <p:txBody>
          <a:bodyPr/>
          <a:lstStyle/>
          <a:p>
            <a:r>
              <a:rPr lang="en-US"/>
              <a:t>Letter grades will be awarded as follows:</a:t>
            </a:r>
          </a:p>
          <a:p>
            <a:endParaRPr lang="en-US"/>
          </a:p>
        </p:txBody>
      </p:sp>
      <p:graphicFrame>
        <p:nvGraphicFramePr>
          <p:cNvPr id="11" name="Table 10">
            <a:extLst>
              <a:ext uri="{FF2B5EF4-FFF2-40B4-BE49-F238E27FC236}">
                <a16:creationId xmlns:a16="http://schemas.microsoft.com/office/drawing/2014/main" id="{617C86F8-48CD-4619-E20F-5EA9EDA40998}"/>
              </a:ext>
            </a:extLst>
          </p:cNvPr>
          <p:cNvGraphicFramePr>
            <a:graphicFrameLocks noGrp="1"/>
          </p:cNvGraphicFramePr>
          <p:nvPr>
            <p:extLst>
              <p:ext uri="{D42A27DB-BD31-4B8C-83A1-F6EECF244321}">
                <p14:modId xmlns:p14="http://schemas.microsoft.com/office/powerpoint/2010/main" val="4126646118"/>
              </p:ext>
            </p:extLst>
          </p:nvPr>
        </p:nvGraphicFramePr>
        <p:xfrm>
          <a:off x="7935685" y="2280903"/>
          <a:ext cx="3340812" cy="4442268"/>
        </p:xfrm>
        <a:graphic>
          <a:graphicData uri="http://schemas.openxmlformats.org/drawingml/2006/table">
            <a:tbl>
              <a:tblPr/>
              <a:tblGrid>
                <a:gridCol w="1113604">
                  <a:extLst>
                    <a:ext uri="{9D8B030D-6E8A-4147-A177-3AD203B41FA5}">
                      <a16:colId xmlns:a16="http://schemas.microsoft.com/office/drawing/2014/main" val="179756298"/>
                    </a:ext>
                  </a:extLst>
                </a:gridCol>
                <a:gridCol w="1113604">
                  <a:extLst>
                    <a:ext uri="{9D8B030D-6E8A-4147-A177-3AD203B41FA5}">
                      <a16:colId xmlns:a16="http://schemas.microsoft.com/office/drawing/2014/main" val="3303023631"/>
                    </a:ext>
                  </a:extLst>
                </a:gridCol>
                <a:gridCol w="1113604">
                  <a:extLst>
                    <a:ext uri="{9D8B030D-6E8A-4147-A177-3AD203B41FA5}">
                      <a16:colId xmlns:a16="http://schemas.microsoft.com/office/drawing/2014/main" val="2760780991"/>
                    </a:ext>
                  </a:extLst>
                </a:gridCol>
              </a:tblGrid>
              <a:tr h="521700">
                <a:tc gridSpan="2">
                  <a:txBody>
                    <a:bodyPr/>
                    <a:lstStyle/>
                    <a:p>
                      <a:r>
                        <a:rPr lang="en-US" sz="1600"/>
                        <a:t>Percentage</a:t>
                      </a:r>
                      <a:br>
                        <a:rPr lang="en-US" sz="1600"/>
                      </a:br>
                      <a:r>
                        <a:rPr lang="en-US" sz="1600"/>
                        <a:t>Range</a:t>
                      </a:r>
                    </a:p>
                  </a:txBody>
                  <a:tcPr marL="79115" marR="79115" marT="39558" marB="39558" anchor="ctr">
                    <a:lnL>
                      <a:noFill/>
                    </a:lnL>
                    <a:lnR>
                      <a:noFill/>
                    </a:lnR>
                    <a:lnT>
                      <a:noFill/>
                    </a:lnT>
                    <a:lnB>
                      <a:noFill/>
                    </a:lnB>
                  </a:tcPr>
                </a:tc>
                <a:tc hMerge="1">
                  <a:txBody>
                    <a:bodyPr/>
                    <a:lstStyle/>
                    <a:p>
                      <a:endParaRPr lang="en-US"/>
                    </a:p>
                  </a:txBody>
                  <a:tcPr/>
                </a:tc>
                <a:tc>
                  <a:txBody>
                    <a:bodyPr/>
                    <a:lstStyle/>
                    <a:p>
                      <a:r>
                        <a:rPr lang="en-US" sz="1600"/>
                        <a:t>Letter</a:t>
                      </a:r>
                      <a:br>
                        <a:rPr lang="en-US" sz="1600"/>
                      </a:br>
                      <a:r>
                        <a:rPr lang="en-US" sz="1600"/>
                        <a:t>Grade</a:t>
                      </a:r>
                    </a:p>
                  </a:txBody>
                  <a:tcPr marL="79115" marR="79115" marT="39558" marB="39558" anchor="ctr">
                    <a:lnL>
                      <a:noFill/>
                    </a:lnL>
                    <a:lnR>
                      <a:noFill/>
                    </a:lnR>
                    <a:lnT>
                      <a:noFill/>
                    </a:lnT>
                    <a:lnB>
                      <a:noFill/>
                    </a:lnB>
                  </a:tcPr>
                </a:tc>
                <a:extLst>
                  <a:ext uri="{0D108BD9-81ED-4DB2-BD59-A6C34878D82A}">
                    <a16:rowId xmlns:a16="http://schemas.microsoft.com/office/drawing/2014/main" val="224109535"/>
                  </a:ext>
                </a:extLst>
              </a:tr>
              <a:tr h="297261">
                <a:tc>
                  <a:txBody>
                    <a:bodyPr/>
                    <a:lstStyle/>
                    <a:p>
                      <a:r>
                        <a:rPr lang="en-US" sz="1600"/>
                        <a:t>93%</a:t>
                      </a:r>
                    </a:p>
                  </a:txBody>
                  <a:tcPr marL="79115" marR="79115" marT="39558" marB="39558" anchor="ctr">
                    <a:lnL>
                      <a:noFill/>
                    </a:lnL>
                    <a:lnR>
                      <a:noFill/>
                    </a:lnR>
                    <a:lnT>
                      <a:noFill/>
                    </a:lnT>
                    <a:lnB>
                      <a:noFill/>
                    </a:lnB>
                  </a:tcPr>
                </a:tc>
                <a:tc>
                  <a:txBody>
                    <a:bodyPr/>
                    <a:lstStyle/>
                    <a:p>
                      <a:r>
                        <a:rPr lang="en-US" sz="1600"/>
                        <a:t>100.00%</a:t>
                      </a:r>
                    </a:p>
                  </a:txBody>
                  <a:tcPr marL="79115" marR="79115" marT="39558" marB="39558" anchor="ctr">
                    <a:lnL>
                      <a:noFill/>
                    </a:lnL>
                    <a:lnR>
                      <a:noFill/>
                    </a:lnR>
                    <a:lnT>
                      <a:noFill/>
                    </a:lnT>
                    <a:lnB>
                      <a:noFill/>
                    </a:lnB>
                  </a:tcPr>
                </a:tc>
                <a:tc>
                  <a:txBody>
                    <a:bodyPr/>
                    <a:lstStyle/>
                    <a:p>
                      <a:r>
                        <a:rPr lang="en-US" sz="1600"/>
                        <a:t>A</a:t>
                      </a:r>
                    </a:p>
                  </a:txBody>
                  <a:tcPr marL="79115" marR="79115" marT="39558" marB="39558" anchor="ctr">
                    <a:lnL>
                      <a:noFill/>
                    </a:lnL>
                    <a:lnR>
                      <a:noFill/>
                    </a:lnR>
                    <a:lnT>
                      <a:noFill/>
                    </a:lnT>
                    <a:lnB>
                      <a:noFill/>
                    </a:lnB>
                  </a:tcPr>
                </a:tc>
                <a:extLst>
                  <a:ext uri="{0D108BD9-81ED-4DB2-BD59-A6C34878D82A}">
                    <a16:rowId xmlns:a16="http://schemas.microsoft.com/office/drawing/2014/main" val="2224531693"/>
                  </a:ext>
                </a:extLst>
              </a:tr>
              <a:tr h="297261">
                <a:tc>
                  <a:txBody>
                    <a:bodyPr/>
                    <a:lstStyle/>
                    <a:p>
                      <a:r>
                        <a:rPr lang="en-US" sz="1600"/>
                        <a:t>90%</a:t>
                      </a:r>
                    </a:p>
                  </a:txBody>
                  <a:tcPr marL="79115" marR="79115" marT="39558" marB="39558" anchor="ctr">
                    <a:lnL>
                      <a:noFill/>
                    </a:lnL>
                    <a:lnR>
                      <a:noFill/>
                    </a:lnR>
                    <a:lnT>
                      <a:noFill/>
                    </a:lnT>
                    <a:lnB>
                      <a:noFill/>
                    </a:lnB>
                  </a:tcPr>
                </a:tc>
                <a:tc>
                  <a:txBody>
                    <a:bodyPr/>
                    <a:lstStyle/>
                    <a:p>
                      <a:r>
                        <a:rPr lang="en-US" sz="1600"/>
                        <a:t>92.99%</a:t>
                      </a:r>
                    </a:p>
                  </a:txBody>
                  <a:tcPr marL="79115" marR="79115" marT="39558" marB="39558" anchor="ctr">
                    <a:lnL>
                      <a:noFill/>
                    </a:lnL>
                    <a:lnR>
                      <a:noFill/>
                    </a:lnR>
                    <a:lnT>
                      <a:noFill/>
                    </a:lnT>
                    <a:lnB>
                      <a:noFill/>
                    </a:lnB>
                  </a:tcPr>
                </a:tc>
                <a:tc>
                  <a:txBody>
                    <a:bodyPr/>
                    <a:lstStyle/>
                    <a:p>
                      <a:r>
                        <a:rPr lang="en-US" sz="1600"/>
                        <a:t>A−</a:t>
                      </a:r>
                    </a:p>
                  </a:txBody>
                  <a:tcPr marL="79115" marR="79115" marT="39558" marB="39558" anchor="ctr">
                    <a:lnL>
                      <a:noFill/>
                    </a:lnL>
                    <a:lnR>
                      <a:noFill/>
                    </a:lnR>
                    <a:lnT>
                      <a:noFill/>
                    </a:lnT>
                    <a:lnB>
                      <a:noFill/>
                    </a:lnB>
                  </a:tcPr>
                </a:tc>
                <a:extLst>
                  <a:ext uri="{0D108BD9-81ED-4DB2-BD59-A6C34878D82A}">
                    <a16:rowId xmlns:a16="http://schemas.microsoft.com/office/drawing/2014/main" val="1921783441"/>
                  </a:ext>
                </a:extLst>
              </a:tr>
              <a:tr h="297261">
                <a:tc>
                  <a:txBody>
                    <a:bodyPr/>
                    <a:lstStyle/>
                    <a:p>
                      <a:r>
                        <a:rPr lang="en-US" sz="1600"/>
                        <a:t>87%</a:t>
                      </a:r>
                    </a:p>
                  </a:txBody>
                  <a:tcPr marL="79115" marR="79115" marT="39558" marB="39558" anchor="ctr">
                    <a:lnL>
                      <a:noFill/>
                    </a:lnL>
                    <a:lnR>
                      <a:noFill/>
                    </a:lnR>
                    <a:lnT>
                      <a:noFill/>
                    </a:lnT>
                    <a:lnB>
                      <a:noFill/>
                    </a:lnB>
                  </a:tcPr>
                </a:tc>
                <a:tc>
                  <a:txBody>
                    <a:bodyPr/>
                    <a:lstStyle/>
                    <a:p>
                      <a:r>
                        <a:rPr lang="en-US" sz="1600"/>
                        <a:t>89.99%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2718015419"/>
                  </a:ext>
                </a:extLst>
              </a:tr>
              <a:tr h="297261">
                <a:tc>
                  <a:txBody>
                    <a:bodyPr/>
                    <a:lstStyle/>
                    <a:p>
                      <a:r>
                        <a:rPr lang="en-US" sz="1600"/>
                        <a:t>83%</a:t>
                      </a:r>
                    </a:p>
                  </a:txBody>
                  <a:tcPr marL="79115" marR="79115" marT="39558" marB="39558" anchor="ctr">
                    <a:lnL>
                      <a:noFill/>
                    </a:lnL>
                    <a:lnR>
                      <a:noFill/>
                    </a:lnR>
                    <a:lnT>
                      <a:noFill/>
                    </a:lnT>
                    <a:lnB>
                      <a:noFill/>
                    </a:lnB>
                  </a:tcPr>
                </a:tc>
                <a:tc>
                  <a:txBody>
                    <a:bodyPr/>
                    <a:lstStyle/>
                    <a:p>
                      <a:r>
                        <a:rPr lang="en-US" sz="1600"/>
                        <a:t>86.99%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1489387066"/>
                  </a:ext>
                </a:extLst>
              </a:tr>
              <a:tr h="297261">
                <a:tc>
                  <a:txBody>
                    <a:bodyPr/>
                    <a:lstStyle/>
                    <a:p>
                      <a:r>
                        <a:rPr lang="en-US" sz="1600"/>
                        <a:t>80%</a:t>
                      </a:r>
                    </a:p>
                  </a:txBody>
                  <a:tcPr marL="79115" marR="79115" marT="39558" marB="39558" anchor="ctr">
                    <a:lnL>
                      <a:noFill/>
                    </a:lnL>
                    <a:lnR>
                      <a:noFill/>
                    </a:lnR>
                    <a:lnT>
                      <a:noFill/>
                    </a:lnT>
                    <a:lnB>
                      <a:noFill/>
                    </a:lnB>
                  </a:tcPr>
                </a:tc>
                <a:tc>
                  <a:txBody>
                    <a:bodyPr/>
                    <a:lstStyle/>
                    <a:p>
                      <a:r>
                        <a:rPr lang="en-US" sz="1600"/>
                        <a:t>82.99%</a:t>
                      </a:r>
                    </a:p>
                  </a:txBody>
                  <a:tcPr marL="79115" marR="79115" marT="39558" marB="39558" anchor="ctr">
                    <a:lnL>
                      <a:noFill/>
                    </a:lnL>
                    <a:lnR>
                      <a:noFill/>
                    </a:lnR>
                    <a:lnT>
                      <a:noFill/>
                    </a:lnT>
                    <a:lnB>
                      <a:noFill/>
                    </a:lnB>
                  </a:tcPr>
                </a:tc>
                <a:tc>
                  <a:txBody>
                    <a:bodyPr/>
                    <a:lstStyle/>
                    <a:p>
                      <a:r>
                        <a:rPr lang="en-US" sz="1600"/>
                        <a:t>B−</a:t>
                      </a:r>
                    </a:p>
                  </a:txBody>
                  <a:tcPr marL="79115" marR="79115" marT="39558" marB="39558" anchor="ctr">
                    <a:lnL>
                      <a:noFill/>
                    </a:lnL>
                    <a:lnR>
                      <a:noFill/>
                    </a:lnR>
                    <a:lnT>
                      <a:noFill/>
                    </a:lnT>
                    <a:lnB>
                      <a:noFill/>
                    </a:lnB>
                  </a:tcPr>
                </a:tc>
                <a:extLst>
                  <a:ext uri="{0D108BD9-81ED-4DB2-BD59-A6C34878D82A}">
                    <a16:rowId xmlns:a16="http://schemas.microsoft.com/office/drawing/2014/main" val="2195824975"/>
                  </a:ext>
                </a:extLst>
              </a:tr>
              <a:tr h="297261">
                <a:tc>
                  <a:txBody>
                    <a:bodyPr/>
                    <a:lstStyle/>
                    <a:p>
                      <a:r>
                        <a:rPr lang="en-US" sz="1600"/>
                        <a:t>77%</a:t>
                      </a:r>
                    </a:p>
                  </a:txBody>
                  <a:tcPr marL="79115" marR="79115" marT="39558" marB="39558" anchor="ctr">
                    <a:lnL>
                      <a:noFill/>
                    </a:lnL>
                    <a:lnR>
                      <a:noFill/>
                    </a:lnR>
                    <a:lnT>
                      <a:noFill/>
                    </a:lnT>
                    <a:lnB>
                      <a:noFill/>
                    </a:lnB>
                  </a:tcPr>
                </a:tc>
                <a:tc>
                  <a:txBody>
                    <a:bodyPr/>
                    <a:lstStyle/>
                    <a:p>
                      <a:r>
                        <a:rPr lang="en-US" sz="1600"/>
                        <a:t>79.99%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3943220834"/>
                  </a:ext>
                </a:extLst>
              </a:tr>
              <a:tr h="297261">
                <a:tc>
                  <a:txBody>
                    <a:bodyPr/>
                    <a:lstStyle/>
                    <a:p>
                      <a:r>
                        <a:rPr lang="en-US" sz="1600"/>
                        <a:t>73%</a:t>
                      </a:r>
                    </a:p>
                  </a:txBody>
                  <a:tcPr marL="79115" marR="79115" marT="39558" marB="39558" anchor="ctr">
                    <a:lnL>
                      <a:noFill/>
                    </a:lnL>
                    <a:lnR>
                      <a:noFill/>
                    </a:lnR>
                    <a:lnT>
                      <a:noFill/>
                    </a:lnT>
                    <a:lnB>
                      <a:noFill/>
                    </a:lnB>
                  </a:tcPr>
                </a:tc>
                <a:tc>
                  <a:txBody>
                    <a:bodyPr/>
                    <a:lstStyle/>
                    <a:p>
                      <a:r>
                        <a:rPr lang="en-US" sz="1600"/>
                        <a:t>76.99%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2814441763"/>
                  </a:ext>
                </a:extLst>
              </a:tr>
              <a:tr h="297261">
                <a:tc>
                  <a:txBody>
                    <a:bodyPr/>
                    <a:lstStyle/>
                    <a:p>
                      <a:r>
                        <a:rPr lang="en-US" sz="1600"/>
                        <a:t>70%</a:t>
                      </a:r>
                    </a:p>
                  </a:txBody>
                  <a:tcPr marL="79115" marR="79115" marT="39558" marB="39558" anchor="ctr">
                    <a:lnL>
                      <a:noFill/>
                    </a:lnL>
                    <a:lnR>
                      <a:noFill/>
                    </a:lnR>
                    <a:lnT>
                      <a:noFill/>
                    </a:lnT>
                    <a:lnB>
                      <a:noFill/>
                    </a:lnB>
                  </a:tcPr>
                </a:tc>
                <a:tc>
                  <a:txBody>
                    <a:bodyPr/>
                    <a:lstStyle/>
                    <a:p>
                      <a:r>
                        <a:rPr lang="en-US" sz="1600"/>
                        <a:t>72.99%</a:t>
                      </a:r>
                    </a:p>
                  </a:txBody>
                  <a:tcPr marL="79115" marR="79115" marT="39558" marB="39558" anchor="ctr">
                    <a:lnL>
                      <a:noFill/>
                    </a:lnL>
                    <a:lnR>
                      <a:noFill/>
                    </a:lnR>
                    <a:lnT>
                      <a:noFill/>
                    </a:lnT>
                    <a:lnB>
                      <a:noFill/>
                    </a:lnB>
                  </a:tcPr>
                </a:tc>
                <a:tc>
                  <a:txBody>
                    <a:bodyPr/>
                    <a:lstStyle/>
                    <a:p>
                      <a:r>
                        <a:rPr lang="en-US" sz="1600"/>
                        <a:t>C−</a:t>
                      </a:r>
                    </a:p>
                  </a:txBody>
                  <a:tcPr marL="79115" marR="79115" marT="39558" marB="39558" anchor="ctr">
                    <a:lnL>
                      <a:noFill/>
                    </a:lnL>
                    <a:lnR>
                      <a:noFill/>
                    </a:lnR>
                    <a:lnT>
                      <a:noFill/>
                    </a:lnT>
                    <a:lnB>
                      <a:noFill/>
                    </a:lnB>
                  </a:tcPr>
                </a:tc>
                <a:extLst>
                  <a:ext uri="{0D108BD9-81ED-4DB2-BD59-A6C34878D82A}">
                    <a16:rowId xmlns:a16="http://schemas.microsoft.com/office/drawing/2014/main" val="3152146631"/>
                  </a:ext>
                </a:extLst>
              </a:tr>
              <a:tr h="297261">
                <a:tc>
                  <a:txBody>
                    <a:bodyPr/>
                    <a:lstStyle/>
                    <a:p>
                      <a:r>
                        <a:rPr lang="en-US" sz="1600"/>
                        <a:t>67%</a:t>
                      </a:r>
                    </a:p>
                  </a:txBody>
                  <a:tcPr marL="79115" marR="79115" marT="39558" marB="39558" anchor="ctr">
                    <a:lnL>
                      <a:noFill/>
                    </a:lnL>
                    <a:lnR>
                      <a:noFill/>
                    </a:lnR>
                    <a:lnT>
                      <a:noFill/>
                    </a:lnT>
                    <a:lnB>
                      <a:noFill/>
                    </a:lnB>
                  </a:tcPr>
                </a:tc>
                <a:tc>
                  <a:txBody>
                    <a:bodyPr/>
                    <a:lstStyle/>
                    <a:p>
                      <a:r>
                        <a:rPr lang="en-US" sz="1600"/>
                        <a:t>69.99%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3922860748"/>
                  </a:ext>
                </a:extLst>
              </a:tr>
              <a:tr h="297261">
                <a:tc>
                  <a:txBody>
                    <a:bodyPr/>
                    <a:lstStyle/>
                    <a:p>
                      <a:r>
                        <a:rPr lang="en-US" sz="1600"/>
                        <a:t>63%</a:t>
                      </a:r>
                    </a:p>
                  </a:txBody>
                  <a:tcPr marL="79115" marR="79115" marT="39558" marB="39558" anchor="ctr">
                    <a:lnL>
                      <a:noFill/>
                    </a:lnL>
                    <a:lnR>
                      <a:noFill/>
                    </a:lnR>
                    <a:lnT>
                      <a:noFill/>
                    </a:lnT>
                    <a:lnB>
                      <a:noFill/>
                    </a:lnB>
                  </a:tcPr>
                </a:tc>
                <a:tc>
                  <a:txBody>
                    <a:bodyPr/>
                    <a:lstStyle/>
                    <a:p>
                      <a:r>
                        <a:rPr lang="en-US" sz="1600"/>
                        <a:t>66.99%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4178970044"/>
                  </a:ext>
                </a:extLst>
              </a:tr>
              <a:tr h="297261">
                <a:tc>
                  <a:txBody>
                    <a:bodyPr/>
                    <a:lstStyle/>
                    <a:p>
                      <a:r>
                        <a:rPr lang="en-US" sz="1600"/>
                        <a:t>60%</a:t>
                      </a:r>
                    </a:p>
                  </a:txBody>
                  <a:tcPr marL="79115" marR="79115" marT="39558" marB="39558" anchor="ctr">
                    <a:lnL>
                      <a:noFill/>
                    </a:lnL>
                    <a:lnR>
                      <a:noFill/>
                    </a:lnR>
                    <a:lnT>
                      <a:noFill/>
                    </a:lnT>
                    <a:lnB>
                      <a:noFill/>
                    </a:lnB>
                  </a:tcPr>
                </a:tc>
                <a:tc>
                  <a:txBody>
                    <a:bodyPr/>
                    <a:lstStyle/>
                    <a:p>
                      <a:r>
                        <a:rPr lang="en-US" sz="1600"/>
                        <a:t>62.99%</a:t>
                      </a:r>
                    </a:p>
                  </a:txBody>
                  <a:tcPr marL="79115" marR="79115" marT="39558" marB="39558" anchor="ctr">
                    <a:lnL>
                      <a:noFill/>
                    </a:lnL>
                    <a:lnR>
                      <a:noFill/>
                    </a:lnR>
                    <a:lnT>
                      <a:noFill/>
                    </a:lnT>
                    <a:lnB>
                      <a:noFill/>
                    </a:lnB>
                  </a:tcPr>
                </a:tc>
                <a:tc>
                  <a:txBody>
                    <a:bodyPr/>
                    <a:lstStyle/>
                    <a:p>
                      <a:r>
                        <a:rPr lang="en-US" sz="1600"/>
                        <a:t>D−</a:t>
                      </a:r>
                    </a:p>
                  </a:txBody>
                  <a:tcPr marL="79115" marR="79115" marT="39558" marB="39558" anchor="ctr">
                    <a:lnL>
                      <a:noFill/>
                    </a:lnL>
                    <a:lnR>
                      <a:noFill/>
                    </a:lnR>
                    <a:lnT>
                      <a:noFill/>
                    </a:lnT>
                    <a:lnB>
                      <a:noFill/>
                    </a:lnB>
                  </a:tcPr>
                </a:tc>
                <a:extLst>
                  <a:ext uri="{0D108BD9-81ED-4DB2-BD59-A6C34878D82A}">
                    <a16:rowId xmlns:a16="http://schemas.microsoft.com/office/drawing/2014/main" val="2467074741"/>
                  </a:ext>
                </a:extLst>
              </a:tr>
              <a:tr h="297261">
                <a:tc>
                  <a:txBody>
                    <a:bodyPr/>
                    <a:lstStyle/>
                    <a:p>
                      <a:r>
                        <a:rPr lang="en-US" sz="1600"/>
                        <a:t>0%</a:t>
                      </a:r>
                    </a:p>
                  </a:txBody>
                  <a:tcPr marL="79115" marR="79115" marT="39558" marB="39558" anchor="ctr">
                    <a:lnL>
                      <a:noFill/>
                    </a:lnL>
                    <a:lnR>
                      <a:noFill/>
                    </a:lnR>
                    <a:lnT>
                      <a:noFill/>
                    </a:lnT>
                    <a:lnB>
                      <a:noFill/>
                    </a:lnB>
                  </a:tcPr>
                </a:tc>
                <a:tc>
                  <a:txBody>
                    <a:bodyPr/>
                    <a:lstStyle/>
                    <a:p>
                      <a:r>
                        <a:rPr lang="en-US" sz="1600"/>
                        <a:t>59.99%</a:t>
                      </a:r>
                    </a:p>
                  </a:txBody>
                  <a:tcPr marL="79115" marR="79115" marT="39558" marB="39558" anchor="ctr">
                    <a:lnL>
                      <a:noFill/>
                    </a:lnL>
                    <a:lnR>
                      <a:noFill/>
                    </a:lnR>
                    <a:lnT>
                      <a:noFill/>
                    </a:lnT>
                    <a:lnB>
                      <a:noFill/>
                    </a:lnB>
                  </a:tcPr>
                </a:tc>
                <a:tc>
                  <a:txBody>
                    <a:bodyPr/>
                    <a:lstStyle/>
                    <a:p>
                      <a:r>
                        <a:rPr lang="en-US" sz="1600"/>
                        <a:t>F</a:t>
                      </a:r>
                    </a:p>
                  </a:txBody>
                  <a:tcPr marL="79115" marR="79115" marT="39558" marB="39558" anchor="ctr">
                    <a:lnL>
                      <a:noFill/>
                    </a:lnL>
                    <a:lnR>
                      <a:noFill/>
                    </a:lnR>
                    <a:lnT>
                      <a:noFill/>
                    </a:lnT>
                    <a:lnB>
                      <a:noFill/>
                    </a:lnB>
                  </a:tcPr>
                </a:tc>
                <a:extLst>
                  <a:ext uri="{0D108BD9-81ED-4DB2-BD59-A6C34878D82A}">
                    <a16:rowId xmlns:a16="http://schemas.microsoft.com/office/drawing/2014/main" val="2041308495"/>
                  </a:ext>
                </a:extLst>
              </a:tr>
            </a:tbl>
          </a:graphicData>
        </a:graphic>
      </p:graphicFrame>
    </p:spTree>
    <p:extLst>
      <p:ext uri="{BB962C8B-B14F-4D97-AF65-F5344CB8AC3E}">
        <p14:creationId xmlns:p14="http://schemas.microsoft.com/office/powerpoint/2010/main" val="2398705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0052-6E64-B967-BA60-947BD351F8E2}"/>
              </a:ext>
            </a:extLst>
          </p:cNvPr>
          <p:cNvSpPr>
            <a:spLocks noGrp="1"/>
          </p:cNvSpPr>
          <p:nvPr>
            <p:ph type="title"/>
          </p:nvPr>
        </p:nvSpPr>
        <p:spPr/>
        <p:txBody>
          <a:bodyPr/>
          <a:lstStyle/>
          <a:p>
            <a:r>
              <a:rPr lang="en-US" b="1"/>
              <a:t>Late Work</a:t>
            </a:r>
            <a:br>
              <a:rPr lang="en-US" b="1"/>
            </a:br>
            <a:endParaRPr lang="en-US"/>
          </a:p>
        </p:txBody>
      </p:sp>
      <p:sp>
        <p:nvSpPr>
          <p:cNvPr id="5" name="Text Placeholder 4">
            <a:extLst>
              <a:ext uri="{FF2B5EF4-FFF2-40B4-BE49-F238E27FC236}">
                <a16:creationId xmlns:a16="http://schemas.microsoft.com/office/drawing/2014/main" id="{C3E20384-288E-A435-CA26-BC7EBF5F0B4A}"/>
              </a:ext>
            </a:extLst>
          </p:cNvPr>
          <p:cNvSpPr>
            <a:spLocks noGrp="1"/>
          </p:cNvSpPr>
          <p:nvPr>
            <p:ph type="body" idx="1"/>
          </p:nvPr>
        </p:nvSpPr>
        <p:spPr/>
        <p:txBody>
          <a:bodyPr/>
          <a:lstStyle/>
          <a:p>
            <a:r>
              <a:rPr lang="en-US" dirty="0"/>
              <a:t>Course Policy</a:t>
            </a:r>
          </a:p>
        </p:txBody>
      </p:sp>
      <p:sp>
        <p:nvSpPr>
          <p:cNvPr id="6" name="Content Placeholder 5">
            <a:extLst>
              <a:ext uri="{FF2B5EF4-FFF2-40B4-BE49-F238E27FC236}">
                <a16:creationId xmlns:a16="http://schemas.microsoft.com/office/drawing/2014/main" id="{F1D2A463-87D0-2EFA-32F4-921D586808EC}"/>
              </a:ext>
            </a:extLst>
          </p:cNvPr>
          <p:cNvSpPr>
            <a:spLocks noGrp="1"/>
          </p:cNvSpPr>
          <p:nvPr>
            <p:ph sz="half" idx="2"/>
          </p:nvPr>
        </p:nvSpPr>
        <p:spPr/>
        <p:txBody>
          <a:bodyPr>
            <a:normAutofit fontScale="85000" lnSpcReduction="20000"/>
          </a:bodyPr>
          <a:lstStyle/>
          <a:p>
            <a:r>
              <a:rPr lang="en-US" dirty="0"/>
              <a:t>Late work will be graded with </a:t>
            </a:r>
            <a:r>
              <a:rPr lang="en-US" b="1" dirty="0"/>
              <a:t>a 10% penalty applied</a:t>
            </a:r>
            <a:r>
              <a:rPr lang="en-US" dirty="0"/>
              <a:t> for each day that has passed since the due date, up to a maximum of </a:t>
            </a:r>
            <a:r>
              <a:rPr lang="en-US" b="1" dirty="0"/>
              <a:t>50% penalty </a:t>
            </a:r>
            <a:r>
              <a:rPr lang="en-US" dirty="0"/>
              <a:t>for any given assignment. </a:t>
            </a:r>
          </a:p>
          <a:p>
            <a:r>
              <a:rPr lang="en-US" dirty="0"/>
              <a:t>Team challenges are not accepted late. </a:t>
            </a:r>
          </a:p>
          <a:p>
            <a:r>
              <a:rPr lang="en-US" dirty="0"/>
              <a:t>Instead, students should submit what they have completed by the due date for partial credit. Extenuating circumstances should be discussed with the instructor prior to the assignment due date.</a:t>
            </a:r>
          </a:p>
          <a:p>
            <a:endParaRPr lang="en-US" dirty="0"/>
          </a:p>
        </p:txBody>
      </p:sp>
      <p:sp>
        <p:nvSpPr>
          <p:cNvPr id="7" name="Text Placeholder 6">
            <a:extLst>
              <a:ext uri="{FF2B5EF4-FFF2-40B4-BE49-F238E27FC236}">
                <a16:creationId xmlns:a16="http://schemas.microsoft.com/office/drawing/2014/main" id="{9950EC13-64BB-CFEE-1F63-362F3CBB98E5}"/>
              </a:ext>
            </a:extLst>
          </p:cNvPr>
          <p:cNvSpPr>
            <a:spLocks noGrp="1"/>
          </p:cNvSpPr>
          <p:nvPr>
            <p:ph type="body" sz="quarter" idx="3"/>
          </p:nvPr>
        </p:nvSpPr>
        <p:spPr/>
        <p:txBody>
          <a:bodyPr/>
          <a:lstStyle/>
          <a:p>
            <a:r>
              <a:rPr lang="en-US"/>
              <a:t>My Policy</a:t>
            </a:r>
          </a:p>
        </p:txBody>
      </p:sp>
      <p:sp>
        <p:nvSpPr>
          <p:cNvPr id="8" name="Content Placeholder 7">
            <a:extLst>
              <a:ext uri="{FF2B5EF4-FFF2-40B4-BE49-F238E27FC236}">
                <a16:creationId xmlns:a16="http://schemas.microsoft.com/office/drawing/2014/main" id="{49AC4FF5-F136-4462-E12D-9E417210B99F}"/>
              </a:ext>
            </a:extLst>
          </p:cNvPr>
          <p:cNvSpPr>
            <a:spLocks noGrp="1"/>
          </p:cNvSpPr>
          <p:nvPr>
            <p:ph sz="quarter" idx="4"/>
          </p:nvPr>
        </p:nvSpPr>
        <p:spPr/>
        <p:txBody>
          <a:bodyPr>
            <a:normAutofit fontScale="85000" lnSpcReduction="20000"/>
          </a:bodyPr>
          <a:lstStyle/>
          <a:p>
            <a:endParaRPr lang="en-US" dirty="0"/>
          </a:p>
        </p:txBody>
      </p:sp>
    </p:spTree>
    <p:extLst>
      <p:ext uri="{BB962C8B-B14F-4D97-AF65-F5344CB8AC3E}">
        <p14:creationId xmlns:p14="http://schemas.microsoft.com/office/powerpoint/2010/main" val="203079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0052-6E64-B967-BA60-947BD351F8E2}"/>
              </a:ext>
            </a:extLst>
          </p:cNvPr>
          <p:cNvSpPr>
            <a:spLocks noGrp="1"/>
          </p:cNvSpPr>
          <p:nvPr>
            <p:ph type="title"/>
          </p:nvPr>
        </p:nvSpPr>
        <p:spPr/>
        <p:txBody>
          <a:bodyPr/>
          <a:lstStyle/>
          <a:p>
            <a:r>
              <a:rPr lang="en-US" b="1"/>
              <a:t>Late Work</a:t>
            </a:r>
            <a:br>
              <a:rPr lang="en-US" b="1"/>
            </a:br>
            <a:endParaRPr lang="en-US"/>
          </a:p>
        </p:txBody>
      </p:sp>
      <p:sp>
        <p:nvSpPr>
          <p:cNvPr id="5" name="Text Placeholder 4">
            <a:extLst>
              <a:ext uri="{FF2B5EF4-FFF2-40B4-BE49-F238E27FC236}">
                <a16:creationId xmlns:a16="http://schemas.microsoft.com/office/drawing/2014/main" id="{C3E20384-288E-A435-CA26-BC7EBF5F0B4A}"/>
              </a:ext>
            </a:extLst>
          </p:cNvPr>
          <p:cNvSpPr>
            <a:spLocks noGrp="1"/>
          </p:cNvSpPr>
          <p:nvPr>
            <p:ph type="body" idx="1"/>
          </p:nvPr>
        </p:nvSpPr>
        <p:spPr/>
        <p:txBody>
          <a:bodyPr/>
          <a:lstStyle/>
          <a:p>
            <a:r>
              <a:rPr lang="en-US"/>
              <a:t>Course Policy</a:t>
            </a:r>
          </a:p>
        </p:txBody>
      </p:sp>
      <p:sp>
        <p:nvSpPr>
          <p:cNvPr id="6" name="Content Placeholder 5">
            <a:extLst>
              <a:ext uri="{FF2B5EF4-FFF2-40B4-BE49-F238E27FC236}">
                <a16:creationId xmlns:a16="http://schemas.microsoft.com/office/drawing/2014/main" id="{F1D2A463-87D0-2EFA-32F4-921D586808EC}"/>
              </a:ext>
            </a:extLst>
          </p:cNvPr>
          <p:cNvSpPr>
            <a:spLocks noGrp="1"/>
          </p:cNvSpPr>
          <p:nvPr>
            <p:ph sz="half" idx="2"/>
          </p:nvPr>
        </p:nvSpPr>
        <p:spPr/>
        <p:txBody>
          <a:bodyPr>
            <a:normAutofit fontScale="85000" lnSpcReduction="20000"/>
          </a:bodyPr>
          <a:lstStyle/>
          <a:p>
            <a:r>
              <a:rPr lang="en-US" strike="sngStrike" dirty="0"/>
              <a:t>Late work will be graded with </a:t>
            </a:r>
            <a:r>
              <a:rPr lang="en-US" b="1" strike="sngStrike" dirty="0"/>
              <a:t>a 10% penalty applied</a:t>
            </a:r>
            <a:r>
              <a:rPr lang="en-US" strike="sngStrike" dirty="0"/>
              <a:t> for each day that has passed since the due date, up to a maximum of </a:t>
            </a:r>
            <a:r>
              <a:rPr lang="en-US" b="1" strike="sngStrike" dirty="0"/>
              <a:t>50% penalty </a:t>
            </a:r>
            <a:r>
              <a:rPr lang="en-US" strike="sngStrike" dirty="0"/>
              <a:t>for any given assignment. </a:t>
            </a:r>
          </a:p>
          <a:p>
            <a:r>
              <a:rPr lang="en-US" strike="sngStrike" dirty="0"/>
              <a:t>Team challenges are not accepted late. </a:t>
            </a:r>
          </a:p>
          <a:p>
            <a:r>
              <a:rPr lang="en-US" strike="sngStrike" dirty="0"/>
              <a:t>Instead, students should submit what they have completed by the due date for partial credit. Extenuating circumstances should be discussed with the instructor prior to the assignment due date.</a:t>
            </a:r>
          </a:p>
          <a:p>
            <a:endParaRPr lang="en-US" dirty="0"/>
          </a:p>
        </p:txBody>
      </p:sp>
      <p:sp>
        <p:nvSpPr>
          <p:cNvPr id="7" name="Text Placeholder 6">
            <a:extLst>
              <a:ext uri="{FF2B5EF4-FFF2-40B4-BE49-F238E27FC236}">
                <a16:creationId xmlns:a16="http://schemas.microsoft.com/office/drawing/2014/main" id="{9950EC13-64BB-CFEE-1F63-362F3CBB98E5}"/>
              </a:ext>
            </a:extLst>
          </p:cNvPr>
          <p:cNvSpPr>
            <a:spLocks noGrp="1"/>
          </p:cNvSpPr>
          <p:nvPr>
            <p:ph type="body" sz="quarter" idx="3"/>
          </p:nvPr>
        </p:nvSpPr>
        <p:spPr/>
        <p:txBody>
          <a:bodyPr/>
          <a:lstStyle/>
          <a:p>
            <a:r>
              <a:rPr lang="en-US"/>
              <a:t>My Policy</a:t>
            </a:r>
          </a:p>
        </p:txBody>
      </p:sp>
      <p:sp>
        <p:nvSpPr>
          <p:cNvPr id="8" name="Content Placeholder 7">
            <a:extLst>
              <a:ext uri="{FF2B5EF4-FFF2-40B4-BE49-F238E27FC236}">
                <a16:creationId xmlns:a16="http://schemas.microsoft.com/office/drawing/2014/main" id="{49AC4FF5-F136-4462-E12D-9E417210B99F}"/>
              </a:ext>
            </a:extLst>
          </p:cNvPr>
          <p:cNvSpPr>
            <a:spLocks noGrp="1"/>
          </p:cNvSpPr>
          <p:nvPr>
            <p:ph sz="quarter" idx="4"/>
          </p:nvPr>
        </p:nvSpPr>
        <p:spPr/>
        <p:txBody>
          <a:bodyPr>
            <a:normAutofit fontScale="85000" lnSpcReduction="20000"/>
          </a:bodyPr>
          <a:lstStyle/>
          <a:p>
            <a:r>
              <a:rPr lang="en-US"/>
              <a:t>General Rule: </a:t>
            </a:r>
          </a:p>
          <a:p>
            <a:pPr lvl="1"/>
            <a:r>
              <a:rPr lang="en-US"/>
              <a:t>You paid for the class. You do the work, you get a grade. </a:t>
            </a:r>
          </a:p>
          <a:p>
            <a:pPr lvl="1"/>
            <a:r>
              <a:rPr lang="en-US"/>
              <a:t>Life happens, get the work in.</a:t>
            </a:r>
          </a:p>
          <a:p>
            <a:r>
              <a:rPr lang="en-US"/>
              <a:t>Teamwork</a:t>
            </a:r>
          </a:p>
          <a:p>
            <a:pPr lvl="1"/>
            <a:r>
              <a:rPr lang="en-US"/>
              <a:t> As a responsible professional, you will be working on a team.</a:t>
            </a:r>
          </a:p>
        </p:txBody>
      </p:sp>
    </p:spTree>
    <p:extLst>
      <p:ext uri="{BB962C8B-B14F-4D97-AF65-F5344CB8AC3E}">
        <p14:creationId xmlns:p14="http://schemas.microsoft.com/office/powerpoint/2010/main" val="1055868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278D-85BC-025D-19F9-6B9AA48BD5F9}"/>
              </a:ext>
            </a:extLst>
          </p:cNvPr>
          <p:cNvSpPr>
            <a:spLocks noGrp="1"/>
          </p:cNvSpPr>
          <p:nvPr>
            <p:ph type="title"/>
          </p:nvPr>
        </p:nvSpPr>
        <p:spPr/>
        <p:txBody>
          <a:bodyPr/>
          <a:lstStyle/>
          <a:p>
            <a:r>
              <a:rPr lang="en-US" b="1"/>
              <a:t>Academic Honesty</a:t>
            </a:r>
            <a:br>
              <a:rPr lang="en-US" b="1"/>
            </a:br>
            <a:endParaRPr lang="en-US"/>
          </a:p>
        </p:txBody>
      </p:sp>
      <p:sp>
        <p:nvSpPr>
          <p:cNvPr id="9" name="Text Placeholder 8">
            <a:extLst>
              <a:ext uri="{FF2B5EF4-FFF2-40B4-BE49-F238E27FC236}">
                <a16:creationId xmlns:a16="http://schemas.microsoft.com/office/drawing/2014/main" id="{AA7781B3-1F2E-D701-D9FA-B7BDB6154B27}"/>
              </a:ext>
            </a:extLst>
          </p:cNvPr>
          <p:cNvSpPr>
            <a:spLocks noGrp="1"/>
          </p:cNvSpPr>
          <p:nvPr>
            <p:ph type="body" idx="1"/>
          </p:nvPr>
        </p:nvSpPr>
        <p:spPr/>
        <p:txBody>
          <a:bodyPr/>
          <a:lstStyle/>
          <a:p>
            <a:r>
              <a:rPr lang="en-US"/>
              <a:t>School and Course Policy</a:t>
            </a:r>
          </a:p>
        </p:txBody>
      </p:sp>
      <p:sp>
        <p:nvSpPr>
          <p:cNvPr id="7" name="Content Placeholder 6">
            <a:extLst>
              <a:ext uri="{FF2B5EF4-FFF2-40B4-BE49-F238E27FC236}">
                <a16:creationId xmlns:a16="http://schemas.microsoft.com/office/drawing/2014/main" id="{41429A1C-D4D7-73A2-6EED-03D0A3AE7DBA}"/>
              </a:ext>
            </a:extLst>
          </p:cNvPr>
          <p:cNvSpPr>
            <a:spLocks noGrp="1"/>
          </p:cNvSpPr>
          <p:nvPr>
            <p:ph sz="half" idx="2"/>
          </p:nvPr>
        </p:nvSpPr>
        <p:spPr/>
        <p:txBody>
          <a:bodyPr>
            <a:normAutofit fontScale="47500" lnSpcReduction="20000"/>
          </a:bodyPr>
          <a:lstStyle/>
          <a:p>
            <a:r>
              <a:rPr lang="en-US"/>
              <a:t>Students are expected to follow </a:t>
            </a:r>
            <a:r>
              <a:rPr lang="en-US">
                <a:hlinkClick r:id="rId2"/>
              </a:rPr>
              <a:t>the university's policies for academic honesty</a:t>
            </a:r>
            <a:r>
              <a:rPr lang="en-US"/>
              <a:t>.</a:t>
            </a:r>
          </a:p>
          <a:p>
            <a:r>
              <a:rPr lang="en-US"/>
              <a:t>Students may work with your classmates but all submitted work for projects and assignments must be original. Share ideas; do not share code! Assistance from a classmate should be on par with the help students would expect from a lab assistant.</a:t>
            </a:r>
          </a:p>
          <a:p>
            <a:r>
              <a:rPr lang="en-US"/>
              <a:t>If you work closely with another student, helping teach and learn from each other, make sure you each still write your own code, but in this case, your solutions may end up being very similar. This is completely fine, but please make sure to put a comment in your code stating that you wrote your own program, but worked closely with that person, and that is why it is similar.</a:t>
            </a:r>
          </a:p>
          <a:p>
            <a:r>
              <a:rPr lang="en-US"/>
              <a:t>Students are encouraged to use the Internet as a resource, but recognize that they should not copy and paste someone else's work as your own. Cite all sources and follow copyright laws. </a:t>
            </a:r>
            <a:r>
              <a:rPr lang="en-US" b="1"/>
              <a:t>When in doubt, give credit and be upfront</a:t>
            </a:r>
            <a:r>
              <a:rPr lang="en-US"/>
              <a:t>.</a:t>
            </a:r>
          </a:p>
          <a:p>
            <a:r>
              <a:rPr lang="en-US"/>
              <a:t>Do not look for or share solutions on "note sharing" internet sites.</a:t>
            </a:r>
          </a:p>
          <a:p>
            <a:r>
              <a:rPr lang="en-US"/>
              <a:t>The penalty for copying or plagiarism of assignments might be one or more of the following: a score of zero (0) on an assignment, being asked to withdraw from the class, a failing grade in the class, or disciplinary action by the University.</a:t>
            </a:r>
          </a:p>
          <a:p>
            <a:endParaRPr lang="en-US"/>
          </a:p>
        </p:txBody>
      </p:sp>
      <p:sp>
        <p:nvSpPr>
          <p:cNvPr id="10" name="Text Placeholder 9">
            <a:extLst>
              <a:ext uri="{FF2B5EF4-FFF2-40B4-BE49-F238E27FC236}">
                <a16:creationId xmlns:a16="http://schemas.microsoft.com/office/drawing/2014/main" id="{840DB759-FFC3-3622-13D9-B2F4B54A33F8}"/>
              </a:ext>
            </a:extLst>
          </p:cNvPr>
          <p:cNvSpPr>
            <a:spLocks noGrp="1"/>
          </p:cNvSpPr>
          <p:nvPr>
            <p:ph type="body" sz="quarter" idx="3"/>
          </p:nvPr>
        </p:nvSpPr>
        <p:spPr/>
        <p:txBody>
          <a:bodyPr/>
          <a:lstStyle/>
          <a:p>
            <a:r>
              <a:rPr lang="en-US"/>
              <a:t>My Policy – Properly source your work</a:t>
            </a:r>
          </a:p>
        </p:txBody>
      </p:sp>
      <p:sp>
        <p:nvSpPr>
          <p:cNvPr id="11" name="Content Placeholder 10">
            <a:extLst>
              <a:ext uri="{FF2B5EF4-FFF2-40B4-BE49-F238E27FC236}">
                <a16:creationId xmlns:a16="http://schemas.microsoft.com/office/drawing/2014/main" id="{C3356F59-BB51-1FE4-14A2-BEFFB5A0148D}"/>
              </a:ext>
            </a:extLst>
          </p:cNvPr>
          <p:cNvSpPr>
            <a:spLocks noGrp="1"/>
          </p:cNvSpPr>
          <p:nvPr>
            <p:ph sz="quarter" idx="4"/>
          </p:nvPr>
        </p:nvSpPr>
        <p:spPr/>
        <p:txBody>
          <a:bodyPr>
            <a:normAutofit fontScale="47500" lnSpcReduction="20000"/>
          </a:bodyPr>
          <a:lstStyle/>
          <a:p>
            <a:r>
              <a:rPr lang="en-US" dirty="0"/>
              <a:t>DO YOUR OWN WORK!!!</a:t>
            </a:r>
          </a:p>
          <a:p>
            <a:r>
              <a:rPr lang="en-US" dirty="0"/>
              <a:t>IF you use the internet to looks stuff up, cite your research.</a:t>
            </a:r>
          </a:p>
          <a:p>
            <a:pPr lvl="1"/>
            <a:r>
              <a:rPr lang="en-US" dirty="0"/>
              <a:t>Copying from one or two sources without citation is plagiarism</a:t>
            </a:r>
          </a:p>
          <a:p>
            <a:pPr lvl="1"/>
            <a:r>
              <a:rPr lang="en-US" dirty="0"/>
              <a:t>Using three or more sources is called research. Cite your sources. </a:t>
            </a:r>
          </a:p>
          <a:p>
            <a:r>
              <a:rPr lang="en-US" dirty="0"/>
              <a:t>USING </a:t>
            </a:r>
            <a:r>
              <a:rPr lang="en-US" dirty="0" err="1"/>
              <a:t>CourseHero</a:t>
            </a:r>
            <a:r>
              <a:rPr lang="en-US" dirty="0"/>
              <a:t> will get you nowhere but zero.</a:t>
            </a:r>
          </a:p>
          <a:p>
            <a:r>
              <a:rPr lang="en-US" dirty="0"/>
              <a:t>USING WIKIPEDIA is ok, but look up the resources in the citations.</a:t>
            </a:r>
          </a:p>
          <a:p>
            <a:endParaRPr lang="en-US" dirty="0"/>
          </a:p>
          <a:p>
            <a:r>
              <a:rPr lang="en-US" dirty="0"/>
              <a:t>All code will have:</a:t>
            </a:r>
          </a:p>
          <a:p>
            <a:pPr lvl="1"/>
            <a:r>
              <a:rPr lang="en-US" dirty="0"/>
              <a:t>Header comment with Name, Date, and Description</a:t>
            </a:r>
          </a:p>
          <a:p>
            <a:pPr lvl="1"/>
            <a:r>
              <a:rPr lang="en-US" dirty="0"/>
              <a:t>All variables will have your initials.</a:t>
            </a:r>
          </a:p>
          <a:p>
            <a:pPr lvl="1"/>
            <a:r>
              <a:rPr lang="en-US" dirty="0"/>
              <a:t>All code will be tested. </a:t>
            </a:r>
          </a:p>
        </p:txBody>
      </p:sp>
    </p:spTree>
    <p:extLst>
      <p:ext uri="{BB962C8B-B14F-4D97-AF65-F5344CB8AC3E}">
        <p14:creationId xmlns:p14="http://schemas.microsoft.com/office/powerpoint/2010/main" val="223388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3EE0-205F-F8AD-59A4-2A229DD8863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4520779-5800-E688-791D-8E788AE99DDA}"/>
              </a:ext>
            </a:extLst>
          </p:cNvPr>
          <p:cNvSpPr>
            <a:spLocks noGrp="1"/>
          </p:cNvSpPr>
          <p:nvPr>
            <p:ph type="body" idx="1"/>
          </p:nvPr>
        </p:nvSpPr>
        <p:spPr/>
        <p:txBody>
          <a:bodyPr/>
          <a:lstStyle/>
          <a:p>
            <a:r>
              <a:rPr lang="en-US" b="1"/>
              <a:t>Dress and Grooming</a:t>
            </a:r>
          </a:p>
          <a:p>
            <a:endParaRPr lang="en-US"/>
          </a:p>
        </p:txBody>
      </p:sp>
      <p:sp>
        <p:nvSpPr>
          <p:cNvPr id="4" name="Content Placeholder 3">
            <a:extLst>
              <a:ext uri="{FF2B5EF4-FFF2-40B4-BE49-F238E27FC236}">
                <a16:creationId xmlns:a16="http://schemas.microsoft.com/office/drawing/2014/main" id="{A4A5D108-488A-5C99-4A5B-8353FD6A34E4}"/>
              </a:ext>
            </a:extLst>
          </p:cNvPr>
          <p:cNvSpPr>
            <a:spLocks noGrp="1"/>
          </p:cNvSpPr>
          <p:nvPr>
            <p:ph sz="half" idx="2"/>
          </p:nvPr>
        </p:nvSpPr>
        <p:spPr/>
        <p:txBody>
          <a:bodyPr/>
          <a:lstStyle/>
          <a:p>
            <a:r>
              <a:rPr lang="en-US"/>
              <a:t>Students are expected to follow the university's </a:t>
            </a:r>
            <a:r>
              <a:rPr lang="en-US">
                <a:hlinkClick r:id="rId2"/>
              </a:rPr>
              <a:t>Dress and Grooming Standards</a:t>
            </a:r>
            <a:endParaRPr lang="en-US"/>
          </a:p>
          <a:p>
            <a:endParaRPr lang="en-US"/>
          </a:p>
          <a:p>
            <a:r>
              <a:rPr lang="en-US"/>
              <a:t>No Hats</a:t>
            </a:r>
          </a:p>
          <a:p>
            <a:r>
              <a:rPr lang="en-US"/>
              <a:t>Head, Shoulders, Knees, and Toes</a:t>
            </a:r>
          </a:p>
        </p:txBody>
      </p:sp>
      <p:sp>
        <p:nvSpPr>
          <p:cNvPr id="5" name="Text Placeholder 4">
            <a:extLst>
              <a:ext uri="{FF2B5EF4-FFF2-40B4-BE49-F238E27FC236}">
                <a16:creationId xmlns:a16="http://schemas.microsoft.com/office/drawing/2014/main" id="{E003087E-2F16-490D-85FD-C47F7030A123}"/>
              </a:ext>
            </a:extLst>
          </p:cNvPr>
          <p:cNvSpPr>
            <a:spLocks noGrp="1"/>
          </p:cNvSpPr>
          <p:nvPr>
            <p:ph type="body" sz="quarter" idx="3"/>
          </p:nvPr>
        </p:nvSpPr>
        <p:spPr/>
        <p:txBody>
          <a:bodyPr/>
          <a:lstStyle/>
          <a:p>
            <a:r>
              <a:rPr lang="en-US" b="1"/>
              <a:t>Grievance Policy</a:t>
            </a:r>
          </a:p>
          <a:p>
            <a:endParaRPr lang="en-US"/>
          </a:p>
        </p:txBody>
      </p:sp>
      <p:sp>
        <p:nvSpPr>
          <p:cNvPr id="6" name="Content Placeholder 5">
            <a:extLst>
              <a:ext uri="{FF2B5EF4-FFF2-40B4-BE49-F238E27FC236}">
                <a16:creationId xmlns:a16="http://schemas.microsoft.com/office/drawing/2014/main" id="{9EA7FAFD-66D9-BD45-E7BC-03B87B638EFD}"/>
              </a:ext>
            </a:extLst>
          </p:cNvPr>
          <p:cNvSpPr>
            <a:spLocks noGrp="1"/>
          </p:cNvSpPr>
          <p:nvPr>
            <p:ph sz="quarter" idx="4"/>
          </p:nvPr>
        </p:nvSpPr>
        <p:spPr/>
        <p:txBody>
          <a:bodyPr/>
          <a:lstStyle/>
          <a:p>
            <a:r>
              <a:rPr lang="en-US"/>
              <a:t>Review the </a:t>
            </a:r>
            <a:r>
              <a:rPr lang="en-US">
                <a:hlinkClick r:id="rId3"/>
              </a:rPr>
              <a:t>Academic Student Grievance Policy</a:t>
            </a:r>
            <a:r>
              <a:rPr lang="en-US"/>
              <a:t>.</a:t>
            </a:r>
          </a:p>
          <a:p>
            <a:endParaRPr lang="en-US"/>
          </a:p>
        </p:txBody>
      </p:sp>
    </p:spTree>
    <p:extLst>
      <p:ext uri="{BB962C8B-B14F-4D97-AF65-F5344CB8AC3E}">
        <p14:creationId xmlns:p14="http://schemas.microsoft.com/office/powerpoint/2010/main" val="3350320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5940-0DC4-779F-8639-58D829BE24A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41FAA97-39C3-6636-EA7C-A90A233997BB}"/>
              </a:ext>
            </a:extLst>
          </p:cNvPr>
          <p:cNvSpPr>
            <a:spLocks noGrp="1"/>
          </p:cNvSpPr>
          <p:nvPr>
            <p:ph type="body" idx="1"/>
          </p:nvPr>
        </p:nvSpPr>
        <p:spPr/>
        <p:txBody>
          <a:bodyPr/>
          <a:lstStyle/>
          <a:p>
            <a:r>
              <a:rPr lang="en-US" b="1"/>
              <a:t>Student Support</a:t>
            </a:r>
          </a:p>
          <a:p>
            <a:endParaRPr lang="en-US"/>
          </a:p>
        </p:txBody>
      </p:sp>
      <p:sp>
        <p:nvSpPr>
          <p:cNvPr id="4" name="Content Placeholder 3">
            <a:extLst>
              <a:ext uri="{FF2B5EF4-FFF2-40B4-BE49-F238E27FC236}">
                <a16:creationId xmlns:a16="http://schemas.microsoft.com/office/drawing/2014/main" id="{DAD97105-BD4A-3587-7052-4D59AD0AAE6C}"/>
              </a:ext>
            </a:extLst>
          </p:cNvPr>
          <p:cNvSpPr>
            <a:spLocks noGrp="1"/>
          </p:cNvSpPr>
          <p:nvPr>
            <p:ph sz="half" idx="2"/>
          </p:nvPr>
        </p:nvSpPr>
        <p:spPr/>
        <p:txBody>
          <a:bodyPr>
            <a:normAutofit fontScale="70000" lnSpcReduction="20000"/>
          </a:bodyPr>
          <a:lstStyle/>
          <a:p>
            <a:r>
              <a:rPr lang="en-US" dirty="0"/>
              <a:t>Support is available in many ways including via other class members and discussion in Slack. In addition, help is available through the university's </a:t>
            </a:r>
            <a:r>
              <a:rPr lang="en-US" dirty="0">
                <a:hlinkClick r:id="rId2"/>
              </a:rPr>
              <a:t>academic support center</a:t>
            </a:r>
            <a:r>
              <a:rPr lang="en-US" dirty="0"/>
              <a:t>.</a:t>
            </a:r>
          </a:p>
          <a:p>
            <a:endParaRPr lang="en-US" dirty="0"/>
          </a:p>
        </p:txBody>
      </p:sp>
      <p:sp>
        <p:nvSpPr>
          <p:cNvPr id="5" name="Text Placeholder 4">
            <a:extLst>
              <a:ext uri="{FF2B5EF4-FFF2-40B4-BE49-F238E27FC236}">
                <a16:creationId xmlns:a16="http://schemas.microsoft.com/office/drawing/2014/main" id="{3852E271-62E1-9F42-3058-EE6C61A31277}"/>
              </a:ext>
            </a:extLst>
          </p:cNvPr>
          <p:cNvSpPr>
            <a:spLocks noGrp="1"/>
          </p:cNvSpPr>
          <p:nvPr>
            <p:ph type="body" sz="quarter" idx="3"/>
          </p:nvPr>
        </p:nvSpPr>
        <p:spPr/>
        <p:txBody>
          <a:bodyPr/>
          <a:lstStyle/>
          <a:p>
            <a:r>
              <a:rPr lang="en-US" b="1"/>
              <a:t>Sexual Harassment</a:t>
            </a:r>
          </a:p>
          <a:p>
            <a:endParaRPr lang="en-US"/>
          </a:p>
        </p:txBody>
      </p:sp>
      <p:sp>
        <p:nvSpPr>
          <p:cNvPr id="6" name="Content Placeholder 5">
            <a:extLst>
              <a:ext uri="{FF2B5EF4-FFF2-40B4-BE49-F238E27FC236}">
                <a16:creationId xmlns:a16="http://schemas.microsoft.com/office/drawing/2014/main" id="{E4A7A3CC-75B0-6753-0345-C52AF3C3F24B}"/>
              </a:ext>
            </a:extLst>
          </p:cNvPr>
          <p:cNvSpPr>
            <a:spLocks noGrp="1"/>
          </p:cNvSpPr>
          <p:nvPr>
            <p:ph sz="quarter" idx="4"/>
          </p:nvPr>
        </p:nvSpPr>
        <p:spPr/>
        <p:txBody>
          <a:bodyPr>
            <a:normAutofit fontScale="70000" lnSpcReduction="20000"/>
          </a:bodyPr>
          <a:lstStyle/>
          <a:p>
            <a:r>
              <a:rPr lang="en-US" dirty="0"/>
              <a:t>BYU-Idaho is committed to promoting and maintaining </a:t>
            </a:r>
            <a:r>
              <a:rPr lang="en-US" b="1" dirty="0">
                <a:solidFill>
                  <a:schemeClr val="accent6"/>
                </a:solidFill>
              </a:rPr>
              <a:t>a safe and respectful environment </a:t>
            </a:r>
            <a:r>
              <a:rPr lang="en-US" dirty="0"/>
              <a:t>for the campus community. Sexual misconduct is against the law, contrary to the teachings of The Church of Jesus Christ of Latter-day Saints and the Honor Code and inconsistent with the life and teachings of Jesus Christ, which we hope are embodied on our campus. The university prohibits sexual misconduct perpetrated by or against university students, university employees, participants in university programs, or visitors to its campus, whether the behavior occurs on or off campus.</a:t>
            </a:r>
          </a:p>
          <a:p>
            <a:r>
              <a:rPr lang="en-US" dirty="0">
                <a:hlinkClick r:id="rId3"/>
              </a:rPr>
              <a:t>Click here</a:t>
            </a:r>
            <a:r>
              <a:rPr lang="en-US" dirty="0"/>
              <a:t> for more information.</a:t>
            </a:r>
          </a:p>
          <a:p>
            <a:endParaRPr lang="en-US" dirty="0"/>
          </a:p>
        </p:txBody>
      </p:sp>
    </p:spTree>
    <p:extLst>
      <p:ext uri="{BB962C8B-B14F-4D97-AF65-F5344CB8AC3E}">
        <p14:creationId xmlns:p14="http://schemas.microsoft.com/office/powerpoint/2010/main" val="2432137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A9D7-F725-74C0-8E52-72205E241623}"/>
              </a:ext>
            </a:extLst>
          </p:cNvPr>
          <p:cNvSpPr>
            <a:spLocks noGrp="1"/>
          </p:cNvSpPr>
          <p:nvPr>
            <p:ph type="title"/>
          </p:nvPr>
        </p:nvSpPr>
        <p:spPr/>
        <p:txBody>
          <a:bodyPr/>
          <a:lstStyle/>
          <a:p>
            <a:r>
              <a:rPr lang="en-US" b="1"/>
              <a:t>Students with Disabilities</a:t>
            </a:r>
            <a:br>
              <a:rPr lang="en-US" b="1"/>
            </a:br>
            <a:endParaRPr lang="en-US"/>
          </a:p>
        </p:txBody>
      </p:sp>
      <p:sp>
        <p:nvSpPr>
          <p:cNvPr id="8" name="Content Placeholder 7">
            <a:extLst>
              <a:ext uri="{FF2B5EF4-FFF2-40B4-BE49-F238E27FC236}">
                <a16:creationId xmlns:a16="http://schemas.microsoft.com/office/drawing/2014/main" id="{0102C57E-A9EA-BA3F-EBFA-88F8E57285F4}"/>
              </a:ext>
            </a:extLst>
          </p:cNvPr>
          <p:cNvSpPr>
            <a:spLocks noGrp="1"/>
          </p:cNvSpPr>
          <p:nvPr>
            <p:ph idx="1"/>
          </p:nvPr>
        </p:nvSpPr>
        <p:spPr/>
        <p:txBody>
          <a:bodyPr>
            <a:normAutofit fontScale="92500" lnSpcReduction="10000"/>
          </a:bodyPr>
          <a:lstStyle/>
          <a:p>
            <a:r>
              <a:rPr lang="en-US" dirty="0"/>
              <a:t>Brigham Young University-Idaho is committed to providing a working and learning atmosphere that accommodates qualified persons with disabilities. </a:t>
            </a:r>
          </a:p>
          <a:p>
            <a:r>
              <a:rPr lang="en-US" dirty="0"/>
              <a:t>If you have a disability and require accommodations, please contact the Disability Services Office (208) 496-9210. </a:t>
            </a:r>
          </a:p>
          <a:p>
            <a:r>
              <a:rPr lang="en-US" dirty="0"/>
              <a:t>Reasonable academic accommodations are reviewed for all students who have qualified documented disabilities. </a:t>
            </a:r>
          </a:p>
          <a:p>
            <a:r>
              <a:rPr lang="en-US" dirty="0"/>
              <a:t>Services are coordinated with the students and instructor by the Disability Services Office.</a:t>
            </a:r>
          </a:p>
          <a:p>
            <a:endParaRPr lang="en-US" dirty="0"/>
          </a:p>
          <a:p>
            <a:r>
              <a:rPr lang="en-US" b="1" dirty="0"/>
              <a:t>I am flexible, Do the Work - get the grade. </a:t>
            </a:r>
          </a:p>
          <a:p>
            <a:endParaRPr lang="en-US" dirty="0"/>
          </a:p>
        </p:txBody>
      </p:sp>
    </p:spTree>
    <p:extLst>
      <p:ext uri="{BB962C8B-B14F-4D97-AF65-F5344CB8AC3E}">
        <p14:creationId xmlns:p14="http://schemas.microsoft.com/office/powerpoint/2010/main" val="323731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F1-2518-F22E-D354-20A7E12D0B39}"/>
              </a:ext>
            </a:extLst>
          </p:cNvPr>
          <p:cNvSpPr>
            <a:spLocks noGrp="1"/>
          </p:cNvSpPr>
          <p:nvPr>
            <p:ph type="title"/>
          </p:nvPr>
        </p:nvSpPr>
        <p:spPr>
          <a:xfrm>
            <a:off x="4748632" y="37045"/>
            <a:ext cx="5693077" cy="1325563"/>
          </a:xfrm>
        </p:spPr>
        <p:txBody>
          <a:bodyPr/>
          <a:lstStyle/>
          <a:p>
            <a:r>
              <a:rPr lang="en-US" dirty="0"/>
              <a:t>Classroom arrangement</a:t>
            </a:r>
          </a:p>
        </p:txBody>
      </p:sp>
      <p:sp>
        <p:nvSpPr>
          <p:cNvPr id="7" name="Trapezoid 6">
            <a:extLst>
              <a:ext uri="{FF2B5EF4-FFF2-40B4-BE49-F238E27FC236}">
                <a16:creationId xmlns:a16="http://schemas.microsoft.com/office/drawing/2014/main" id="{8DEACB76-8ECC-5998-22FC-137467B962A1}"/>
              </a:ext>
            </a:extLst>
          </p:cNvPr>
          <p:cNvSpPr/>
          <p:nvPr/>
        </p:nvSpPr>
        <p:spPr>
          <a:xfrm rot="5400000">
            <a:off x="573813" y="5626199"/>
            <a:ext cx="1131065" cy="602293"/>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rapezoid 7">
            <a:extLst>
              <a:ext uri="{FF2B5EF4-FFF2-40B4-BE49-F238E27FC236}">
                <a16:creationId xmlns:a16="http://schemas.microsoft.com/office/drawing/2014/main" id="{56BEB90A-210C-FEF6-7D4F-5DC70010439F}"/>
              </a:ext>
            </a:extLst>
          </p:cNvPr>
          <p:cNvSpPr/>
          <p:nvPr/>
        </p:nvSpPr>
        <p:spPr>
          <a:xfrm rot="16200000">
            <a:off x="1264832" y="5626199"/>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rapezoid 8">
            <a:extLst>
              <a:ext uri="{FF2B5EF4-FFF2-40B4-BE49-F238E27FC236}">
                <a16:creationId xmlns:a16="http://schemas.microsoft.com/office/drawing/2014/main" id="{F7EEF04B-7321-C790-2256-5A8C3AAB7A0A}"/>
              </a:ext>
            </a:extLst>
          </p:cNvPr>
          <p:cNvSpPr/>
          <p:nvPr/>
        </p:nvSpPr>
        <p:spPr>
          <a:xfrm rot="10800000">
            <a:off x="914850" y="4759520"/>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0B25EF15-300E-30C6-C577-59FACE1045EF}"/>
              </a:ext>
            </a:extLst>
          </p:cNvPr>
          <p:cNvSpPr/>
          <p:nvPr/>
        </p:nvSpPr>
        <p:spPr>
          <a:xfrm rot="5400000">
            <a:off x="622648" y="3693386"/>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D235219E-3F65-44EA-F56A-63EAABC0F187}"/>
              </a:ext>
            </a:extLst>
          </p:cNvPr>
          <p:cNvSpPr/>
          <p:nvPr/>
        </p:nvSpPr>
        <p:spPr>
          <a:xfrm rot="16200000">
            <a:off x="1313667" y="3693386"/>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DFC4045D-C4E3-FC59-933E-F7CFF9D17ED8}"/>
              </a:ext>
            </a:extLst>
          </p:cNvPr>
          <p:cNvSpPr/>
          <p:nvPr/>
        </p:nvSpPr>
        <p:spPr>
          <a:xfrm rot="10800000">
            <a:off x="963685" y="2826707"/>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rapezoid 12">
            <a:extLst>
              <a:ext uri="{FF2B5EF4-FFF2-40B4-BE49-F238E27FC236}">
                <a16:creationId xmlns:a16="http://schemas.microsoft.com/office/drawing/2014/main" id="{BBC0366D-5A0A-A6F7-BED2-B0696DFD600B}"/>
              </a:ext>
            </a:extLst>
          </p:cNvPr>
          <p:cNvSpPr/>
          <p:nvPr/>
        </p:nvSpPr>
        <p:spPr>
          <a:xfrm rot="5400000">
            <a:off x="622648" y="1760573"/>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apezoid 13">
            <a:extLst>
              <a:ext uri="{FF2B5EF4-FFF2-40B4-BE49-F238E27FC236}">
                <a16:creationId xmlns:a16="http://schemas.microsoft.com/office/drawing/2014/main" id="{7B315715-4B92-422D-309A-7FFBE706DAD4}"/>
              </a:ext>
            </a:extLst>
          </p:cNvPr>
          <p:cNvSpPr/>
          <p:nvPr/>
        </p:nvSpPr>
        <p:spPr>
          <a:xfrm rot="16200000">
            <a:off x="1313667" y="1760573"/>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apezoid 14">
            <a:extLst>
              <a:ext uri="{FF2B5EF4-FFF2-40B4-BE49-F238E27FC236}">
                <a16:creationId xmlns:a16="http://schemas.microsoft.com/office/drawing/2014/main" id="{3B308B5B-900B-7DAC-3571-5A833559E4DA}"/>
              </a:ext>
            </a:extLst>
          </p:cNvPr>
          <p:cNvSpPr/>
          <p:nvPr/>
        </p:nvSpPr>
        <p:spPr>
          <a:xfrm rot="10800000">
            <a:off x="963685" y="893894"/>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DC77672F-AEB7-5AF6-A041-C8A02315D59A}"/>
              </a:ext>
            </a:extLst>
          </p:cNvPr>
          <p:cNvSpPr/>
          <p:nvPr/>
        </p:nvSpPr>
        <p:spPr>
          <a:xfrm rot="5400000">
            <a:off x="2492383" y="5626199"/>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rapezoid 16">
            <a:extLst>
              <a:ext uri="{FF2B5EF4-FFF2-40B4-BE49-F238E27FC236}">
                <a16:creationId xmlns:a16="http://schemas.microsoft.com/office/drawing/2014/main" id="{5A4A8417-1308-647C-208E-28E4D900EF69}"/>
              </a:ext>
            </a:extLst>
          </p:cNvPr>
          <p:cNvSpPr/>
          <p:nvPr/>
        </p:nvSpPr>
        <p:spPr>
          <a:xfrm rot="16200000">
            <a:off x="3183402" y="5626199"/>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rapezoid 17">
            <a:extLst>
              <a:ext uri="{FF2B5EF4-FFF2-40B4-BE49-F238E27FC236}">
                <a16:creationId xmlns:a16="http://schemas.microsoft.com/office/drawing/2014/main" id="{94755C41-45D9-A5EA-7651-252C02920869}"/>
              </a:ext>
            </a:extLst>
          </p:cNvPr>
          <p:cNvSpPr/>
          <p:nvPr/>
        </p:nvSpPr>
        <p:spPr>
          <a:xfrm rot="10800000">
            <a:off x="2833420" y="4759520"/>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A10528C4-C578-85C8-F1BF-1ECBBC32DCD6}"/>
              </a:ext>
            </a:extLst>
          </p:cNvPr>
          <p:cNvSpPr/>
          <p:nvPr/>
        </p:nvSpPr>
        <p:spPr>
          <a:xfrm rot="5400000">
            <a:off x="2541218" y="3693386"/>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2CFC5A8B-F5F6-4C48-01F2-11A9CEF50046}"/>
              </a:ext>
            </a:extLst>
          </p:cNvPr>
          <p:cNvSpPr/>
          <p:nvPr/>
        </p:nvSpPr>
        <p:spPr>
          <a:xfrm rot="16200000">
            <a:off x="3232237" y="3693386"/>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2D3ED105-5387-34E9-0017-D4687C69BFD5}"/>
              </a:ext>
            </a:extLst>
          </p:cNvPr>
          <p:cNvSpPr/>
          <p:nvPr/>
        </p:nvSpPr>
        <p:spPr>
          <a:xfrm rot="10800000">
            <a:off x="2882255" y="2826707"/>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D773ACAB-51E4-A37E-8D3F-9A2CEDA5DA7A}"/>
              </a:ext>
            </a:extLst>
          </p:cNvPr>
          <p:cNvSpPr/>
          <p:nvPr/>
        </p:nvSpPr>
        <p:spPr>
          <a:xfrm rot="5400000">
            <a:off x="2541218" y="1760573"/>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124E5923-AAAE-4C02-83ED-8F3880C36C32}"/>
              </a:ext>
            </a:extLst>
          </p:cNvPr>
          <p:cNvSpPr/>
          <p:nvPr/>
        </p:nvSpPr>
        <p:spPr>
          <a:xfrm rot="16200000">
            <a:off x="3232237" y="1760573"/>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Trapezoid 23">
            <a:extLst>
              <a:ext uri="{FF2B5EF4-FFF2-40B4-BE49-F238E27FC236}">
                <a16:creationId xmlns:a16="http://schemas.microsoft.com/office/drawing/2014/main" id="{9552FB8E-C774-8822-243A-D0EDB5A6E4DB}"/>
              </a:ext>
            </a:extLst>
          </p:cNvPr>
          <p:cNvSpPr/>
          <p:nvPr/>
        </p:nvSpPr>
        <p:spPr>
          <a:xfrm rot="10800000">
            <a:off x="2882255" y="893894"/>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rapezoid 26">
            <a:extLst>
              <a:ext uri="{FF2B5EF4-FFF2-40B4-BE49-F238E27FC236}">
                <a16:creationId xmlns:a16="http://schemas.microsoft.com/office/drawing/2014/main" id="{04E0A158-B33D-64E3-E064-DF02257795CF}"/>
              </a:ext>
            </a:extLst>
          </p:cNvPr>
          <p:cNvSpPr/>
          <p:nvPr/>
        </p:nvSpPr>
        <p:spPr>
          <a:xfrm rot="5400000">
            <a:off x="6266893" y="5591969"/>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Trapezoid 27">
            <a:extLst>
              <a:ext uri="{FF2B5EF4-FFF2-40B4-BE49-F238E27FC236}">
                <a16:creationId xmlns:a16="http://schemas.microsoft.com/office/drawing/2014/main" id="{22EF5EFB-DB18-8DAE-8113-333E84D2CCD1}"/>
              </a:ext>
            </a:extLst>
          </p:cNvPr>
          <p:cNvSpPr/>
          <p:nvPr/>
        </p:nvSpPr>
        <p:spPr>
          <a:xfrm rot="10800000">
            <a:off x="7133572" y="5927345"/>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Trapezoid 28">
            <a:extLst>
              <a:ext uri="{FF2B5EF4-FFF2-40B4-BE49-F238E27FC236}">
                <a16:creationId xmlns:a16="http://schemas.microsoft.com/office/drawing/2014/main" id="{15AA5811-E46F-5723-C300-0DAA6D3F06BC}"/>
              </a:ext>
            </a:extLst>
          </p:cNvPr>
          <p:cNvSpPr/>
          <p:nvPr/>
        </p:nvSpPr>
        <p:spPr>
          <a:xfrm rot="16200000">
            <a:off x="6266893" y="4401822"/>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F6538415-94D4-675F-623E-AB1ED64CB8A9}"/>
              </a:ext>
            </a:extLst>
          </p:cNvPr>
          <p:cNvSpPr/>
          <p:nvPr/>
        </p:nvSpPr>
        <p:spPr>
          <a:xfrm rot="10800000">
            <a:off x="7133572" y="4737198"/>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8D01087D-066A-2F61-853D-4E3618F3B8C6}"/>
              </a:ext>
            </a:extLst>
          </p:cNvPr>
          <p:cNvSpPr/>
          <p:nvPr/>
        </p:nvSpPr>
        <p:spPr>
          <a:xfrm rot="5400000">
            <a:off x="6266892" y="3247899"/>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2" name="Trapezoid 31">
            <a:extLst>
              <a:ext uri="{FF2B5EF4-FFF2-40B4-BE49-F238E27FC236}">
                <a16:creationId xmlns:a16="http://schemas.microsoft.com/office/drawing/2014/main" id="{80256DF3-1082-7083-12BF-1D776E595CA1}"/>
              </a:ext>
            </a:extLst>
          </p:cNvPr>
          <p:cNvSpPr/>
          <p:nvPr/>
        </p:nvSpPr>
        <p:spPr>
          <a:xfrm rot="10800000">
            <a:off x="7133571" y="3583275"/>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Trapezoid 32">
            <a:extLst>
              <a:ext uri="{FF2B5EF4-FFF2-40B4-BE49-F238E27FC236}">
                <a16:creationId xmlns:a16="http://schemas.microsoft.com/office/drawing/2014/main" id="{C9E9E16C-CAE8-2B90-BA5E-AE4D5D3450CF}"/>
              </a:ext>
            </a:extLst>
          </p:cNvPr>
          <p:cNvSpPr/>
          <p:nvPr/>
        </p:nvSpPr>
        <p:spPr>
          <a:xfrm rot="16200000">
            <a:off x="6266892" y="2045843"/>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apezoid 33">
            <a:extLst>
              <a:ext uri="{FF2B5EF4-FFF2-40B4-BE49-F238E27FC236}">
                <a16:creationId xmlns:a16="http://schemas.microsoft.com/office/drawing/2014/main" id="{13539026-CB5F-F4F3-A591-968172826736}"/>
              </a:ext>
            </a:extLst>
          </p:cNvPr>
          <p:cNvSpPr/>
          <p:nvPr/>
        </p:nvSpPr>
        <p:spPr>
          <a:xfrm rot="10800000">
            <a:off x="7133571" y="2381219"/>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rapezoid 34">
            <a:extLst>
              <a:ext uri="{FF2B5EF4-FFF2-40B4-BE49-F238E27FC236}">
                <a16:creationId xmlns:a16="http://schemas.microsoft.com/office/drawing/2014/main" id="{D97B1240-B919-F61E-CAAF-34B1706D5044}"/>
              </a:ext>
            </a:extLst>
          </p:cNvPr>
          <p:cNvSpPr/>
          <p:nvPr/>
        </p:nvSpPr>
        <p:spPr>
          <a:xfrm rot="10800000">
            <a:off x="6667202" y="1156750"/>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Trapezoid 35">
            <a:extLst>
              <a:ext uri="{FF2B5EF4-FFF2-40B4-BE49-F238E27FC236}">
                <a16:creationId xmlns:a16="http://schemas.microsoft.com/office/drawing/2014/main" id="{3C253FAD-D683-AC95-3891-DC8D7FFB1853}"/>
              </a:ext>
            </a:extLst>
          </p:cNvPr>
          <p:cNvSpPr/>
          <p:nvPr/>
        </p:nvSpPr>
        <p:spPr>
          <a:xfrm rot="10800000">
            <a:off x="7756739" y="1182736"/>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Trapezoid 36">
            <a:extLst>
              <a:ext uri="{FF2B5EF4-FFF2-40B4-BE49-F238E27FC236}">
                <a16:creationId xmlns:a16="http://schemas.microsoft.com/office/drawing/2014/main" id="{53ADFFCF-649B-DE52-0F85-2C35AA55C300}"/>
              </a:ext>
            </a:extLst>
          </p:cNvPr>
          <p:cNvSpPr/>
          <p:nvPr/>
        </p:nvSpPr>
        <p:spPr>
          <a:xfrm rot="16200000">
            <a:off x="10643695" y="5662960"/>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Trapezoid 37">
            <a:extLst>
              <a:ext uri="{FF2B5EF4-FFF2-40B4-BE49-F238E27FC236}">
                <a16:creationId xmlns:a16="http://schemas.microsoft.com/office/drawing/2014/main" id="{A3EDF766-7A65-AE4A-1A6F-2A7B02471489}"/>
              </a:ext>
            </a:extLst>
          </p:cNvPr>
          <p:cNvSpPr/>
          <p:nvPr/>
        </p:nvSpPr>
        <p:spPr>
          <a:xfrm rot="10800000">
            <a:off x="9777016" y="5897430"/>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Trapezoid 38">
            <a:extLst>
              <a:ext uri="{FF2B5EF4-FFF2-40B4-BE49-F238E27FC236}">
                <a16:creationId xmlns:a16="http://schemas.microsoft.com/office/drawing/2014/main" id="{5DDF2992-7301-73C9-1E15-3941D8568656}"/>
              </a:ext>
            </a:extLst>
          </p:cNvPr>
          <p:cNvSpPr/>
          <p:nvPr/>
        </p:nvSpPr>
        <p:spPr>
          <a:xfrm rot="16200000">
            <a:off x="10643695" y="4483532"/>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rapezoid 39">
            <a:extLst>
              <a:ext uri="{FF2B5EF4-FFF2-40B4-BE49-F238E27FC236}">
                <a16:creationId xmlns:a16="http://schemas.microsoft.com/office/drawing/2014/main" id="{96D43A85-433F-22E3-C299-4DC66624622E}"/>
              </a:ext>
            </a:extLst>
          </p:cNvPr>
          <p:cNvSpPr/>
          <p:nvPr/>
        </p:nvSpPr>
        <p:spPr>
          <a:xfrm rot="10800000">
            <a:off x="9777016" y="4718002"/>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rapezoid 40">
            <a:extLst>
              <a:ext uri="{FF2B5EF4-FFF2-40B4-BE49-F238E27FC236}">
                <a16:creationId xmlns:a16="http://schemas.microsoft.com/office/drawing/2014/main" id="{88F6F3DC-C448-A2F5-BCEA-FA41E064F390}"/>
              </a:ext>
            </a:extLst>
          </p:cNvPr>
          <p:cNvSpPr/>
          <p:nvPr/>
        </p:nvSpPr>
        <p:spPr>
          <a:xfrm rot="16200000">
            <a:off x="10617824" y="3328285"/>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Trapezoid 41">
            <a:extLst>
              <a:ext uri="{FF2B5EF4-FFF2-40B4-BE49-F238E27FC236}">
                <a16:creationId xmlns:a16="http://schemas.microsoft.com/office/drawing/2014/main" id="{66B17E0A-0002-E8A9-21EA-C321510B83F1}"/>
              </a:ext>
            </a:extLst>
          </p:cNvPr>
          <p:cNvSpPr/>
          <p:nvPr/>
        </p:nvSpPr>
        <p:spPr>
          <a:xfrm rot="10800000">
            <a:off x="9751145" y="3562755"/>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Trapezoid 42">
            <a:extLst>
              <a:ext uri="{FF2B5EF4-FFF2-40B4-BE49-F238E27FC236}">
                <a16:creationId xmlns:a16="http://schemas.microsoft.com/office/drawing/2014/main" id="{3284B5D9-E127-952E-3F37-67C3C55C101E}"/>
              </a:ext>
            </a:extLst>
          </p:cNvPr>
          <p:cNvSpPr/>
          <p:nvPr/>
        </p:nvSpPr>
        <p:spPr>
          <a:xfrm rot="16200000">
            <a:off x="10617824" y="2143121"/>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Trapezoid 43">
            <a:extLst>
              <a:ext uri="{FF2B5EF4-FFF2-40B4-BE49-F238E27FC236}">
                <a16:creationId xmlns:a16="http://schemas.microsoft.com/office/drawing/2014/main" id="{72D05C0A-859D-DB74-01BA-FC6FDCE01F55}"/>
              </a:ext>
            </a:extLst>
          </p:cNvPr>
          <p:cNvSpPr/>
          <p:nvPr/>
        </p:nvSpPr>
        <p:spPr>
          <a:xfrm rot="10800000">
            <a:off x="9751145" y="2377591"/>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Trapezoid 44">
            <a:extLst>
              <a:ext uri="{FF2B5EF4-FFF2-40B4-BE49-F238E27FC236}">
                <a16:creationId xmlns:a16="http://schemas.microsoft.com/office/drawing/2014/main" id="{E482B462-1E78-3E42-7137-24059270AABF}"/>
              </a:ext>
            </a:extLst>
          </p:cNvPr>
          <p:cNvSpPr/>
          <p:nvPr/>
        </p:nvSpPr>
        <p:spPr>
          <a:xfrm rot="10800000">
            <a:off x="10420945" y="1246526"/>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Trapezoid 45">
            <a:extLst>
              <a:ext uri="{FF2B5EF4-FFF2-40B4-BE49-F238E27FC236}">
                <a16:creationId xmlns:a16="http://schemas.microsoft.com/office/drawing/2014/main" id="{5D4C4F0C-09D3-641E-A7FD-F605400B7011}"/>
              </a:ext>
            </a:extLst>
          </p:cNvPr>
          <p:cNvSpPr/>
          <p:nvPr/>
        </p:nvSpPr>
        <p:spPr>
          <a:xfrm rot="10800000">
            <a:off x="9140867" y="1232158"/>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Striped Right Arrow 46">
            <a:extLst>
              <a:ext uri="{FF2B5EF4-FFF2-40B4-BE49-F238E27FC236}">
                <a16:creationId xmlns:a16="http://schemas.microsoft.com/office/drawing/2014/main" id="{5DA75055-5BE2-478B-810E-804A8E8577F8}"/>
              </a:ext>
            </a:extLst>
          </p:cNvPr>
          <p:cNvSpPr/>
          <p:nvPr/>
        </p:nvSpPr>
        <p:spPr>
          <a:xfrm>
            <a:off x="4404054" y="2853441"/>
            <a:ext cx="1955443" cy="147585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rapezoid 49">
            <a:extLst>
              <a:ext uri="{FF2B5EF4-FFF2-40B4-BE49-F238E27FC236}">
                <a16:creationId xmlns:a16="http://schemas.microsoft.com/office/drawing/2014/main" id="{08D921DC-8845-BCA7-C852-B3EFF9F18544}"/>
              </a:ext>
            </a:extLst>
          </p:cNvPr>
          <p:cNvSpPr/>
          <p:nvPr/>
        </p:nvSpPr>
        <p:spPr>
          <a:xfrm rot="16200000">
            <a:off x="8161622" y="3441787"/>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rapezoid 50">
            <a:extLst>
              <a:ext uri="{FF2B5EF4-FFF2-40B4-BE49-F238E27FC236}">
                <a16:creationId xmlns:a16="http://schemas.microsoft.com/office/drawing/2014/main" id="{5BBB963D-8B3F-5129-280E-787B50943AD3}"/>
              </a:ext>
            </a:extLst>
          </p:cNvPr>
          <p:cNvSpPr/>
          <p:nvPr/>
        </p:nvSpPr>
        <p:spPr>
          <a:xfrm rot="5400000">
            <a:off x="8172030" y="4449954"/>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3" name="Trapezoid 52">
            <a:extLst>
              <a:ext uri="{FF2B5EF4-FFF2-40B4-BE49-F238E27FC236}">
                <a16:creationId xmlns:a16="http://schemas.microsoft.com/office/drawing/2014/main" id="{6723CF2E-6F4C-C023-B721-CF63C2344BF5}"/>
              </a:ext>
            </a:extLst>
          </p:cNvPr>
          <p:cNvSpPr/>
          <p:nvPr/>
        </p:nvSpPr>
        <p:spPr>
          <a:xfrm rot="16200000">
            <a:off x="8180949" y="5482995"/>
            <a:ext cx="1131065" cy="60229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4" name="Trapezoid 53">
            <a:extLst>
              <a:ext uri="{FF2B5EF4-FFF2-40B4-BE49-F238E27FC236}">
                <a16:creationId xmlns:a16="http://schemas.microsoft.com/office/drawing/2014/main" id="{A943CFA7-26A6-C700-36FF-598E6DBA961A}"/>
              </a:ext>
            </a:extLst>
          </p:cNvPr>
          <p:cNvSpPr/>
          <p:nvPr/>
        </p:nvSpPr>
        <p:spPr>
          <a:xfrm rot="5400000">
            <a:off x="8833854" y="3490257"/>
            <a:ext cx="1131065" cy="602293"/>
          </a:xfrm>
          <a:prstGeom prst="trapezoi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Trapezoid 54">
            <a:extLst>
              <a:ext uri="{FF2B5EF4-FFF2-40B4-BE49-F238E27FC236}">
                <a16:creationId xmlns:a16="http://schemas.microsoft.com/office/drawing/2014/main" id="{8E8437DF-1A2C-C77E-0751-635CB2182FC2}"/>
              </a:ext>
            </a:extLst>
          </p:cNvPr>
          <p:cNvSpPr/>
          <p:nvPr/>
        </p:nvSpPr>
        <p:spPr>
          <a:xfrm rot="16200000">
            <a:off x="8853181" y="4505217"/>
            <a:ext cx="1131065" cy="60229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rapezoid 55">
            <a:extLst>
              <a:ext uri="{FF2B5EF4-FFF2-40B4-BE49-F238E27FC236}">
                <a16:creationId xmlns:a16="http://schemas.microsoft.com/office/drawing/2014/main" id="{29A3004F-5486-7D51-0484-D97F5E06749C}"/>
              </a:ext>
            </a:extLst>
          </p:cNvPr>
          <p:cNvSpPr/>
          <p:nvPr/>
        </p:nvSpPr>
        <p:spPr>
          <a:xfrm rot="5400000">
            <a:off x="8824151" y="5447208"/>
            <a:ext cx="1131065" cy="602293"/>
          </a:xfrm>
          <a:prstGeom prst="trapezoi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7" name="Trapezoid 56">
            <a:extLst>
              <a:ext uri="{FF2B5EF4-FFF2-40B4-BE49-F238E27FC236}">
                <a16:creationId xmlns:a16="http://schemas.microsoft.com/office/drawing/2014/main" id="{788E8786-7BAC-4DAD-6ED3-F0E9D6F85CBF}"/>
              </a:ext>
            </a:extLst>
          </p:cNvPr>
          <p:cNvSpPr/>
          <p:nvPr/>
        </p:nvSpPr>
        <p:spPr>
          <a:xfrm rot="10800000">
            <a:off x="8482095" y="2516924"/>
            <a:ext cx="1131065" cy="602293"/>
          </a:xfrm>
          <a:prstGeom prst="trapezoi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12743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4FAA-7609-E7B9-4E95-168B699D4CB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F934BA7-7E54-64BC-CE5D-0BF47517660E}"/>
              </a:ext>
            </a:extLst>
          </p:cNvPr>
          <p:cNvSpPr>
            <a:spLocks noGrp="1"/>
          </p:cNvSpPr>
          <p:nvPr>
            <p:ph idx="1"/>
          </p:nvPr>
        </p:nvSpPr>
        <p:spPr/>
        <p:txBody>
          <a:bodyPr>
            <a:normAutofit fontScale="92500" lnSpcReduction="10000"/>
          </a:bodyPr>
          <a:lstStyle/>
          <a:p>
            <a:r>
              <a:rPr lang="en-US" dirty="0"/>
              <a:t>You paid for the class.</a:t>
            </a:r>
          </a:p>
          <a:p>
            <a:r>
              <a:rPr lang="en-US" dirty="0"/>
              <a:t>Show respect</a:t>
            </a:r>
          </a:p>
          <a:p>
            <a:pPr lvl="1"/>
            <a:r>
              <a:rPr lang="en-US" dirty="0"/>
              <a:t>To the teacher		Don’t copy from the internet</a:t>
            </a:r>
          </a:p>
          <a:p>
            <a:pPr lvl="1"/>
            <a:r>
              <a:rPr lang="en-US" dirty="0"/>
              <a:t>To your classmates	Show up and participate in your team</a:t>
            </a:r>
          </a:p>
          <a:p>
            <a:pPr lvl="1"/>
            <a:r>
              <a:rPr lang="en-US" dirty="0"/>
              <a:t>To yourself		How much is each class worth? </a:t>
            </a:r>
            <a:br>
              <a:rPr lang="en-US" dirty="0"/>
            </a:br>
            <a:r>
              <a:rPr lang="en-US" dirty="0"/>
              <a:t>				</a:t>
            </a:r>
          </a:p>
          <a:p>
            <a:pPr lvl="1"/>
            <a:r>
              <a:rPr lang="en-US" dirty="0"/>
              <a:t>To your future 		Be prepared for your future </a:t>
            </a:r>
            <a:br>
              <a:rPr lang="en-US" dirty="0"/>
            </a:br>
            <a:r>
              <a:rPr lang="en-US" dirty="0"/>
              <a:t>				How much is your Return on Investment?</a:t>
            </a:r>
            <a:br>
              <a:rPr lang="en-US" dirty="0"/>
            </a:br>
            <a:r>
              <a:rPr lang="en-US" dirty="0"/>
              <a:t>				~Avg: $100K x 40 years</a:t>
            </a:r>
          </a:p>
          <a:p>
            <a:pPr lvl="1"/>
            <a:endParaRPr lang="en-US" dirty="0"/>
          </a:p>
          <a:p>
            <a:r>
              <a:rPr lang="en-US" dirty="0"/>
              <a:t>The only person you can make fun of is the clown in front of the room. - Me</a:t>
            </a:r>
          </a:p>
        </p:txBody>
      </p:sp>
    </p:spTree>
    <p:extLst>
      <p:ext uri="{BB962C8B-B14F-4D97-AF65-F5344CB8AC3E}">
        <p14:creationId xmlns:p14="http://schemas.microsoft.com/office/powerpoint/2010/main" val="2892037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2502-0191-D3B8-506E-634F3F22DD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B797E9-6AFB-7C3E-FB46-5F39628A34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1108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BABF4-2AF5-59DE-AB4C-31835785814C}"/>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081EE069-12BC-C2D6-F713-C4091B3616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2533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72AF-2970-F571-9BC9-E2093BEFDE79}"/>
              </a:ext>
            </a:extLst>
          </p:cNvPr>
          <p:cNvSpPr>
            <a:spLocks noGrp="1"/>
          </p:cNvSpPr>
          <p:nvPr>
            <p:ph type="title"/>
          </p:nvPr>
        </p:nvSpPr>
        <p:spPr/>
        <p:txBody>
          <a:bodyPr/>
          <a:lstStyle/>
          <a:p>
            <a:r>
              <a:rPr lang="en-US" dirty="0"/>
              <a:t>Review Python</a:t>
            </a:r>
          </a:p>
        </p:txBody>
      </p:sp>
      <p:sp>
        <p:nvSpPr>
          <p:cNvPr id="3" name="Content Placeholder 2">
            <a:extLst>
              <a:ext uri="{FF2B5EF4-FFF2-40B4-BE49-F238E27FC236}">
                <a16:creationId xmlns:a16="http://schemas.microsoft.com/office/drawing/2014/main" id="{A026F7A3-95AF-9EFA-E31C-1BDF31E68170}"/>
              </a:ext>
            </a:extLst>
          </p:cNvPr>
          <p:cNvSpPr>
            <a:spLocks noGrp="1"/>
          </p:cNvSpPr>
          <p:nvPr>
            <p:ph sz="half" idx="1"/>
          </p:nvPr>
        </p:nvSpPr>
        <p:spPr/>
        <p:txBody>
          <a:bodyPr/>
          <a:lstStyle/>
          <a:p>
            <a:r>
              <a:rPr lang="en-US" dirty="0"/>
              <a:t>Comments</a:t>
            </a:r>
          </a:p>
          <a:p>
            <a:r>
              <a:rPr lang="en-US" dirty="0"/>
              <a:t>User Input</a:t>
            </a:r>
          </a:p>
          <a:p>
            <a:r>
              <a:rPr lang="en-US" dirty="0"/>
              <a:t>Variables</a:t>
            </a:r>
          </a:p>
          <a:p>
            <a:r>
              <a:rPr lang="en-US" dirty="0"/>
              <a:t>Data Types</a:t>
            </a:r>
          </a:p>
          <a:p>
            <a:r>
              <a:rPr lang="en-US" dirty="0"/>
              <a:t>Display Results</a:t>
            </a:r>
          </a:p>
          <a:p>
            <a:r>
              <a:rPr lang="en-US" dirty="0"/>
              <a:t>Operators – Arithmetic, Short, Logic</a:t>
            </a:r>
          </a:p>
          <a:p>
            <a:r>
              <a:rPr lang="en-US" dirty="0"/>
              <a:t>If Statement</a:t>
            </a:r>
          </a:p>
          <a:p>
            <a:endParaRPr lang="en-US" dirty="0"/>
          </a:p>
        </p:txBody>
      </p:sp>
      <p:sp>
        <p:nvSpPr>
          <p:cNvPr id="4" name="Content Placeholder 3">
            <a:extLst>
              <a:ext uri="{FF2B5EF4-FFF2-40B4-BE49-F238E27FC236}">
                <a16:creationId xmlns:a16="http://schemas.microsoft.com/office/drawing/2014/main" id="{F12E21CE-DD88-DEDB-BEA7-A1C7E2A5A897}"/>
              </a:ext>
            </a:extLst>
          </p:cNvPr>
          <p:cNvSpPr>
            <a:spLocks noGrp="1"/>
          </p:cNvSpPr>
          <p:nvPr>
            <p:ph sz="half" idx="2"/>
          </p:nvPr>
        </p:nvSpPr>
        <p:spPr/>
        <p:txBody>
          <a:bodyPr/>
          <a:lstStyle/>
          <a:p>
            <a:r>
              <a:rPr lang="en-US" dirty="0"/>
              <a:t>Can of Nothing</a:t>
            </a:r>
          </a:p>
          <a:p>
            <a:r>
              <a:rPr lang="en-US" dirty="0"/>
              <a:t>Special Characters</a:t>
            </a:r>
          </a:p>
        </p:txBody>
      </p:sp>
    </p:spTree>
    <p:extLst>
      <p:ext uri="{BB962C8B-B14F-4D97-AF65-F5344CB8AC3E}">
        <p14:creationId xmlns:p14="http://schemas.microsoft.com/office/powerpoint/2010/main" val="3447839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E05C-8AB0-B73E-E171-ECED1974F19F}"/>
              </a:ext>
            </a:extLst>
          </p:cNvPr>
          <p:cNvSpPr>
            <a:spLocks noGrp="1"/>
          </p:cNvSpPr>
          <p:nvPr>
            <p:ph type="title"/>
          </p:nvPr>
        </p:nvSpPr>
        <p:spPr>
          <a:xfrm>
            <a:off x="838200" y="365125"/>
            <a:ext cx="3947539" cy="1325563"/>
          </a:xfrm>
        </p:spPr>
        <p:txBody>
          <a:bodyPr/>
          <a:lstStyle/>
          <a:p>
            <a:r>
              <a:rPr lang="en-US" b="1" dirty="0"/>
              <a:t>Overview</a:t>
            </a:r>
            <a:br>
              <a:rPr lang="en-US" b="1" dirty="0"/>
            </a:br>
            <a:endParaRPr lang="en-US" dirty="0"/>
          </a:p>
        </p:txBody>
      </p:sp>
      <p:sp>
        <p:nvSpPr>
          <p:cNvPr id="3" name="Content Placeholder 2">
            <a:extLst>
              <a:ext uri="{FF2B5EF4-FFF2-40B4-BE49-F238E27FC236}">
                <a16:creationId xmlns:a16="http://schemas.microsoft.com/office/drawing/2014/main" id="{BE48F3B2-F12F-2F1C-9271-C24B5A9C4AE6}"/>
              </a:ext>
            </a:extLst>
          </p:cNvPr>
          <p:cNvSpPr>
            <a:spLocks noGrp="1"/>
          </p:cNvSpPr>
          <p:nvPr>
            <p:ph idx="1"/>
          </p:nvPr>
        </p:nvSpPr>
        <p:spPr>
          <a:xfrm>
            <a:off x="838200" y="1825625"/>
            <a:ext cx="4735286" cy="4351338"/>
          </a:xfrm>
        </p:spPr>
        <p:txBody>
          <a:bodyPr>
            <a:normAutofit fontScale="92500" lnSpcReduction="20000"/>
          </a:bodyPr>
          <a:lstStyle/>
          <a:p>
            <a:r>
              <a:rPr lang="en-US" b="1" dirty="0"/>
              <a:t>Review Materials</a:t>
            </a:r>
          </a:p>
          <a:p>
            <a:endParaRPr lang="en-US" b="1" dirty="0">
              <a:solidFill>
                <a:schemeClr val="bg2">
                  <a:lumMod val="40000"/>
                  <a:lumOff val="60000"/>
                </a:schemeClr>
              </a:solidFill>
            </a:endParaRPr>
          </a:p>
          <a:p>
            <a:pPr lvl="1"/>
            <a:r>
              <a:rPr lang="en-US" dirty="0">
                <a:solidFill>
                  <a:schemeClr val="bg2">
                    <a:lumMod val="40000"/>
                    <a:lumOff val="60000"/>
                  </a:schemeClr>
                </a:solidFill>
                <a:hlinkClick r:id="rId2">
                  <a:extLst>
                    <a:ext uri="{A12FA001-AC4F-418D-AE19-62706E023703}">
                      <ahyp:hlinkClr xmlns:ahyp="http://schemas.microsoft.com/office/drawing/2018/hyperlinkcolor" val="tx"/>
                    </a:ext>
                  </a:extLst>
                </a:hlinkClick>
              </a:rPr>
              <a:t>Syntax</a:t>
            </a:r>
            <a:r>
              <a:rPr lang="en-US" dirty="0">
                <a:solidFill>
                  <a:schemeClr val="bg2">
                    <a:lumMod val="40000"/>
                    <a:lumOff val="60000"/>
                  </a:schemeClr>
                </a:solidFill>
              </a:rPr>
              <a:t> </a:t>
            </a:r>
          </a:p>
          <a:p>
            <a:pPr lvl="1"/>
            <a:r>
              <a:rPr lang="en-US" dirty="0">
                <a:solidFill>
                  <a:schemeClr val="bg2">
                    <a:lumMod val="40000"/>
                    <a:lumOff val="60000"/>
                  </a:schemeClr>
                </a:solidFill>
                <a:hlinkClick r:id="rId3">
                  <a:extLst>
                    <a:ext uri="{A12FA001-AC4F-418D-AE19-62706E023703}">
                      <ahyp:hlinkClr xmlns:ahyp="http://schemas.microsoft.com/office/drawing/2018/hyperlinkcolor" val="tx"/>
                    </a:ext>
                  </a:extLst>
                </a:hlinkClick>
              </a:rPr>
              <a:t>Variables</a:t>
            </a:r>
            <a:r>
              <a:rPr lang="en-US" dirty="0">
                <a:solidFill>
                  <a:schemeClr val="bg2">
                    <a:lumMod val="40000"/>
                    <a:lumOff val="60000"/>
                  </a:schemeClr>
                </a:solidFill>
              </a:rPr>
              <a:t> </a:t>
            </a:r>
          </a:p>
          <a:p>
            <a:pPr lvl="1"/>
            <a:r>
              <a:rPr lang="en-US" dirty="0">
                <a:solidFill>
                  <a:schemeClr val="bg2">
                    <a:lumMod val="40000"/>
                    <a:lumOff val="60000"/>
                  </a:schemeClr>
                </a:solidFill>
                <a:hlinkClick r:id="rId4">
                  <a:extLst>
                    <a:ext uri="{A12FA001-AC4F-418D-AE19-62706E023703}">
                      <ahyp:hlinkClr xmlns:ahyp="http://schemas.microsoft.com/office/drawing/2018/hyperlinkcolor" val="tx"/>
                    </a:ext>
                  </a:extLst>
                </a:hlinkClick>
              </a:rPr>
              <a:t>Data Types</a:t>
            </a:r>
            <a:r>
              <a:rPr lang="en-US" dirty="0">
                <a:solidFill>
                  <a:schemeClr val="bg2">
                    <a:lumMod val="40000"/>
                    <a:lumOff val="60000"/>
                  </a:schemeClr>
                </a:solidFill>
              </a:rPr>
              <a:t> </a:t>
            </a:r>
          </a:p>
          <a:p>
            <a:pPr lvl="1"/>
            <a:r>
              <a:rPr lang="en-US" dirty="0">
                <a:solidFill>
                  <a:schemeClr val="bg2">
                    <a:lumMod val="40000"/>
                    <a:lumOff val="60000"/>
                  </a:schemeClr>
                </a:solidFill>
                <a:hlinkClick r:id="rId5">
                  <a:extLst>
                    <a:ext uri="{A12FA001-AC4F-418D-AE19-62706E023703}">
                      <ahyp:hlinkClr xmlns:ahyp="http://schemas.microsoft.com/office/drawing/2018/hyperlinkcolor" val="tx"/>
                    </a:ext>
                  </a:extLst>
                </a:hlinkClick>
              </a:rPr>
              <a:t>If...Else</a:t>
            </a:r>
            <a:r>
              <a:rPr lang="en-US" dirty="0">
                <a:solidFill>
                  <a:schemeClr val="bg2">
                    <a:lumMod val="40000"/>
                    <a:lumOff val="60000"/>
                  </a:schemeClr>
                </a:solidFill>
              </a:rPr>
              <a:t> </a:t>
            </a:r>
          </a:p>
          <a:p>
            <a:pPr lvl="1"/>
            <a:r>
              <a:rPr lang="en-US" dirty="0">
                <a:solidFill>
                  <a:schemeClr val="bg2">
                    <a:lumMod val="40000"/>
                    <a:lumOff val="60000"/>
                  </a:schemeClr>
                </a:solidFill>
                <a:hlinkClick r:id="rId6">
                  <a:extLst>
                    <a:ext uri="{A12FA001-AC4F-418D-AE19-62706E023703}">
                      <ahyp:hlinkClr xmlns:ahyp="http://schemas.microsoft.com/office/drawing/2018/hyperlinkcolor" val="tx"/>
                    </a:ext>
                  </a:extLst>
                </a:hlinkClick>
              </a:rPr>
              <a:t>While Loops</a:t>
            </a:r>
            <a:r>
              <a:rPr lang="en-US" dirty="0">
                <a:solidFill>
                  <a:schemeClr val="bg2">
                    <a:lumMod val="40000"/>
                    <a:lumOff val="60000"/>
                  </a:schemeClr>
                </a:solidFill>
              </a:rPr>
              <a:t> </a:t>
            </a:r>
          </a:p>
          <a:p>
            <a:pPr lvl="1"/>
            <a:r>
              <a:rPr lang="en-US" dirty="0">
                <a:solidFill>
                  <a:schemeClr val="bg2">
                    <a:lumMod val="40000"/>
                    <a:lumOff val="60000"/>
                  </a:schemeClr>
                </a:solidFill>
                <a:hlinkClick r:id="rId7">
                  <a:extLst>
                    <a:ext uri="{A12FA001-AC4F-418D-AE19-62706E023703}">
                      <ahyp:hlinkClr xmlns:ahyp="http://schemas.microsoft.com/office/drawing/2018/hyperlinkcolor" val="tx"/>
                    </a:ext>
                  </a:extLst>
                </a:hlinkClick>
              </a:rPr>
              <a:t>For Loops</a:t>
            </a:r>
            <a:r>
              <a:rPr lang="en-US" dirty="0">
                <a:solidFill>
                  <a:schemeClr val="bg2">
                    <a:lumMod val="40000"/>
                    <a:lumOff val="60000"/>
                  </a:schemeClr>
                </a:solidFill>
              </a:rPr>
              <a:t> </a:t>
            </a:r>
          </a:p>
          <a:p>
            <a:pPr lvl="1"/>
            <a:r>
              <a:rPr lang="en-US" dirty="0">
                <a:solidFill>
                  <a:schemeClr val="bg2">
                    <a:lumMod val="40000"/>
                    <a:lumOff val="60000"/>
                  </a:schemeClr>
                </a:solidFill>
                <a:hlinkClick r:id="rId8">
                  <a:extLst>
                    <a:ext uri="{A12FA001-AC4F-418D-AE19-62706E023703}">
                      <ahyp:hlinkClr xmlns:ahyp="http://schemas.microsoft.com/office/drawing/2018/hyperlinkcolor" val="tx"/>
                    </a:ext>
                  </a:extLst>
                </a:hlinkClick>
              </a:rPr>
              <a:t>Functions</a:t>
            </a:r>
            <a:r>
              <a:rPr lang="en-US" dirty="0">
                <a:solidFill>
                  <a:schemeClr val="bg2">
                    <a:lumMod val="40000"/>
                    <a:lumOff val="60000"/>
                  </a:schemeClr>
                </a:solidFill>
              </a:rPr>
              <a:t> </a:t>
            </a:r>
          </a:p>
          <a:p>
            <a:pPr lvl="1"/>
            <a:r>
              <a:rPr lang="en-US" dirty="0">
                <a:solidFill>
                  <a:schemeClr val="bg2">
                    <a:lumMod val="40000"/>
                    <a:lumOff val="60000"/>
                  </a:schemeClr>
                </a:solidFill>
                <a:hlinkClick r:id="rId9">
                  <a:extLst>
                    <a:ext uri="{A12FA001-AC4F-418D-AE19-62706E023703}">
                      <ahyp:hlinkClr xmlns:ahyp="http://schemas.microsoft.com/office/drawing/2018/hyperlinkcolor" val="tx"/>
                    </a:ext>
                  </a:extLst>
                </a:hlinkClick>
              </a:rPr>
              <a:t>Scope</a:t>
            </a:r>
            <a:r>
              <a:rPr lang="en-US" dirty="0">
                <a:solidFill>
                  <a:schemeClr val="bg2">
                    <a:lumMod val="40000"/>
                    <a:lumOff val="60000"/>
                  </a:schemeClr>
                </a:solidFill>
              </a:rPr>
              <a:t> </a:t>
            </a:r>
          </a:p>
          <a:p>
            <a:pPr lvl="1"/>
            <a:r>
              <a:rPr lang="en-US" dirty="0">
                <a:solidFill>
                  <a:schemeClr val="bg2">
                    <a:lumMod val="40000"/>
                    <a:lumOff val="60000"/>
                  </a:schemeClr>
                </a:solidFill>
                <a:hlinkClick r:id="rId10">
                  <a:extLst>
                    <a:ext uri="{A12FA001-AC4F-418D-AE19-62706E023703}">
                      <ahyp:hlinkClr xmlns:ahyp="http://schemas.microsoft.com/office/drawing/2018/hyperlinkcolor" val="tx"/>
                    </a:ext>
                  </a:extLst>
                </a:hlinkClick>
              </a:rPr>
              <a:t>Modules</a:t>
            </a:r>
            <a:r>
              <a:rPr lang="en-US" dirty="0">
                <a:solidFill>
                  <a:schemeClr val="bg2">
                    <a:lumMod val="40000"/>
                    <a:lumOff val="60000"/>
                  </a:schemeClr>
                </a:solidFill>
              </a:rPr>
              <a:t> </a:t>
            </a:r>
          </a:p>
          <a:p>
            <a:pPr lvl="1"/>
            <a:r>
              <a:rPr lang="en-US" dirty="0">
                <a:solidFill>
                  <a:schemeClr val="bg2">
                    <a:lumMod val="40000"/>
                    <a:lumOff val="60000"/>
                  </a:schemeClr>
                </a:solidFill>
                <a:hlinkClick r:id="rId11">
                  <a:extLst>
                    <a:ext uri="{A12FA001-AC4F-418D-AE19-62706E023703}">
                      <ahyp:hlinkClr xmlns:ahyp="http://schemas.microsoft.com/office/drawing/2018/hyperlinkcolor" val="tx"/>
                    </a:ext>
                  </a:extLst>
                </a:hlinkClick>
              </a:rPr>
              <a:t>Lists</a:t>
            </a:r>
            <a:r>
              <a:rPr lang="en-US" dirty="0">
                <a:solidFill>
                  <a:schemeClr val="bg2">
                    <a:lumMod val="40000"/>
                    <a:lumOff val="60000"/>
                  </a:schemeClr>
                </a:solidFill>
              </a:rPr>
              <a:t> </a:t>
            </a:r>
          </a:p>
          <a:p>
            <a:pPr lvl="1"/>
            <a:r>
              <a:rPr lang="en-US" dirty="0">
                <a:solidFill>
                  <a:schemeClr val="bg2">
                    <a:lumMod val="40000"/>
                    <a:lumOff val="60000"/>
                  </a:schemeClr>
                </a:solidFill>
                <a:hlinkClick r:id="rId12">
                  <a:extLst>
                    <a:ext uri="{A12FA001-AC4F-418D-AE19-62706E023703}">
                      <ahyp:hlinkClr xmlns:ahyp="http://schemas.microsoft.com/office/drawing/2018/hyperlinkcolor" val="tx"/>
                    </a:ext>
                  </a:extLst>
                </a:hlinkClick>
              </a:rPr>
              <a:t>Tuples</a:t>
            </a:r>
            <a:r>
              <a:rPr lang="en-US" dirty="0">
                <a:solidFill>
                  <a:schemeClr val="bg2">
                    <a:lumMod val="40000"/>
                    <a:lumOff val="60000"/>
                  </a:schemeClr>
                </a:solidFill>
              </a:rPr>
              <a:t> </a:t>
            </a:r>
          </a:p>
        </p:txBody>
      </p:sp>
      <p:sp>
        <p:nvSpPr>
          <p:cNvPr id="4" name="Can 3">
            <a:extLst>
              <a:ext uri="{FF2B5EF4-FFF2-40B4-BE49-F238E27FC236}">
                <a16:creationId xmlns:a16="http://schemas.microsoft.com/office/drawing/2014/main" id="{C8313997-A9C4-7CE1-549C-1FC118953E02}"/>
              </a:ext>
            </a:extLst>
          </p:cNvPr>
          <p:cNvSpPr/>
          <p:nvPr/>
        </p:nvSpPr>
        <p:spPr>
          <a:xfrm>
            <a:off x="4788139" y="1125191"/>
            <a:ext cx="349273" cy="3134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5" name="Can 4">
            <a:extLst>
              <a:ext uri="{FF2B5EF4-FFF2-40B4-BE49-F238E27FC236}">
                <a16:creationId xmlns:a16="http://schemas.microsoft.com/office/drawing/2014/main" id="{904803F2-8A01-A0CC-C2DB-F6760A4C30A0}"/>
              </a:ext>
            </a:extLst>
          </p:cNvPr>
          <p:cNvSpPr/>
          <p:nvPr/>
        </p:nvSpPr>
        <p:spPr>
          <a:xfrm>
            <a:off x="4788139" y="1910381"/>
            <a:ext cx="349273" cy="3134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6" name="Rectangle 5">
            <a:extLst>
              <a:ext uri="{FF2B5EF4-FFF2-40B4-BE49-F238E27FC236}">
                <a16:creationId xmlns:a16="http://schemas.microsoft.com/office/drawing/2014/main" id="{26FFA5AF-13A4-4CC8-C64D-A57508B9AD50}"/>
              </a:ext>
            </a:extLst>
          </p:cNvPr>
          <p:cNvSpPr/>
          <p:nvPr/>
        </p:nvSpPr>
        <p:spPr>
          <a:xfrm>
            <a:off x="5542849" y="375711"/>
            <a:ext cx="1553029"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Types</a:t>
            </a:r>
          </a:p>
        </p:txBody>
      </p:sp>
      <p:sp>
        <p:nvSpPr>
          <p:cNvPr id="7" name="Rectangle 6">
            <a:extLst>
              <a:ext uri="{FF2B5EF4-FFF2-40B4-BE49-F238E27FC236}">
                <a16:creationId xmlns:a16="http://schemas.microsoft.com/office/drawing/2014/main" id="{EF9A6590-8CB9-CDC9-6BB1-0AFA4D3CEE02}"/>
              </a:ext>
            </a:extLst>
          </p:cNvPr>
          <p:cNvSpPr/>
          <p:nvPr/>
        </p:nvSpPr>
        <p:spPr>
          <a:xfrm>
            <a:off x="5141719" y="1130721"/>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Integers</a:t>
            </a:r>
          </a:p>
        </p:txBody>
      </p:sp>
      <p:sp>
        <p:nvSpPr>
          <p:cNvPr id="8" name="Rectangle 7">
            <a:extLst>
              <a:ext uri="{FF2B5EF4-FFF2-40B4-BE49-F238E27FC236}">
                <a16:creationId xmlns:a16="http://schemas.microsoft.com/office/drawing/2014/main" id="{6AC1F011-B3C2-881D-8B88-B81B0156A088}"/>
              </a:ext>
            </a:extLst>
          </p:cNvPr>
          <p:cNvSpPr/>
          <p:nvPr/>
        </p:nvSpPr>
        <p:spPr>
          <a:xfrm>
            <a:off x="5148976" y="1911573"/>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Strings</a:t>
            </a:r>
          </a:p>
        </p:txBody>
      </p:sp>
      <p:sp>
        <p:nvSpPr>
          <p:cNvPr id="9" name="Can 8">
            <a:extLst>
              <a:ext uri="{FF2B5EF4-FFF2-40B4-BE49-F238E27FC236}">
                <a16:creationId xmlns:a16="http://schemas.microsoft.com/office/drawing/2014/main" id="{24FC8BA3-65C4-172F-D757-BF1B7E82D840}"/>
              </a:ext>
            </a:extLst>
          </p:cNvPr>
          <p:cNvSpPr/>
          <p:nvPr/>
        </p:nvSpPr>
        <p:spPr>
          <a:xfrm>
            <a:off x="4788139" y="1515617"/>
            <a:ext cx="349273" cy="3134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t>
            </a:r>
          </a:p>
        </p:txBody>
      </p:sp>
      <p:sp>
        <p:nvSpPr>
          <p:cNvPr id="10" name="Rectangle 9">
            <a:extLst>
              <a:ext uri="{FF2B5EF4-FFF2-40B4-BE49-F238E27FC236}">
                <a16:creationId xmlns:a16="http://schemas.microsoft.com/office/drawing/2014/main" id="{F8177F44-4F5C-9F76-9405-E64D752E0B9F}"/>
              </a:ext>
            </a:extLst>
          </p:cNvPr>
          <p:cNvSpPr/>
          <p:nvPr/>
        </p:nvSpPr>
        <p:spPr>
          <a:xfrm>
            <a:off x="5148976" y="1516809"/>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Floats</a:t>
            </a:r>
          </a:p>
        </p:txBody>
      </p:sp>
      <p:sp>
        <p:nvSpPr>
          <p:cNvPr id="17" name="Can 16">
            <a:extLst>
              <a:ext uri="{FF2B5EF4-FFF2-40B4-BE49-F238E27FC236}">
                <a16:creationId xmlns:a16="http://schemas.microsoft.com/office/drawing/2014/main" id="{5EC6784F-D3E6-68E0-CB4E-6CB3C1E454C9}"/>
              </a:ext>
            </a:extLst>
          </p:cNvPr>
          <p:cNvSpPr/>
          <p:nvPr/>
        </p:nvSpPr>
        <p:spPr>
          <a:xfrm>
            <a:off x="6464539" y="1108025"/>
            <a:ext cx="349273" cy="3134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8" name="Can 17">
            <a:extLst>
              <a:ext uri="{FF2B5EF4-FFF2-40B4-BE49-F238E27FC236}">
                <a16:creationId xmlns:a16="http://schemas.microsoft.com/office/drawing/2014/main" id="{12460392-BAE1-F829-06DF-9BF2B7509E99}"/>
              </a:ext>
            </a:extLst>
          </p:cNvPr>
          <p:cNvSpPr/>
          <p:nvPr/>
        </p:nvSpPr>
        <p:spPr>
          <a:xfrm>
            <a:off x="6464539" y="1893215"/>
            <a:ext cx="349273" cy="3134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9" name="Rectangle 18">
            <a:extLst>
              <a:ext uri="{FF2B5EF4-FFF2-40B4-BE49-F238E27FC236}">
                <a16:creationId xmlns:a16="http://schemas.microsoft.com/office/drawing/2014/main" id="{05641999-7285-5E7D-9A98-7402E7335A2E}"/>
              </a:ext>
            </a:extLst>
          </p:cNvPr>
          <p:cNvSpPr/>
          <p:nvPr/>
        </p:nvSpPr>
        <p:spPr>
          <a:xfrm>
            <a:off x="6813812" y="1130721"/>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Lists</a:t>
            </a:r>
          </a:p>
        </p:txBody>
      </p:sp>
      <p:sp>
        <p:nvSpPr>
          <p:cNvPr id="20" name="Rectangle 19">
            <a:extLst>
              <a:ext uri="{FF2B5EF4-FFF2-40B4-BE49-F238E27FC236}">
                <a16:creationId xmlns:a16="http://schemas.microsoft.com/office/drawing/2014/main" id="{1CA1F0A4-064F-959E-5053-7D5334E581DA}"/>
              </a:ext>
            </a:extLst>
          </p:cNvPr>
          <p:cNvSpPr/>
          <p:nvPr/>
        </p:nvSpPr>
        <p:spPr>
          <a:xfrm>
            <a:off x="6821069" y="1911573"/>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Sets</a:t>
            </a:r>
          </a:p>
        </p:txBody>
      </p:sp>
      <p:sp>
        <p:nvSpPr>
          <p:cNvPr id="21" name="Can 20">
            <a:extLst>
              <a:ext uri="{FF2B5EF4-FFF2-40B4-BE49-F238E27FC236}">
                <a16:creationId xmlns:a16="http://schemas.microsoft.com/office/drawing/2014/main" id="{5340CE4B-4074-F4C6-44EE-A49FF2572E28}"/>
              </a:ext>
            </a:extLst>
          </p:cNvPr>
          <p:cNvSpPr/>
          <p:nvPr/>
        </p:nvSpPr>
        <p:spPr>
          <a:xfrm>
            <a:off x="4780882" y="2673809"/>
            <a:ext cx="349273" cy="3134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22" name="Rectangle 21">
            <a:extLst>
              <a:ext uri="{FF2B5EF4-FFF2-40B4-BE49-F238E27FC236}">
                <a16:creationId xmlns:a16="http://schemas.microsoft.com/office/drawing/2014/main" id="{379A5024-4FFA-A4F5-691C-0F5E0756EE76}"/>
              </a:ext>
            </a:extLst>
          </p:cNvPr>
          <p:cNvSpPr/>
          <p:nvPr/>
        </p:nvSpPr>
        <p:spPr>
          <a:xfrm>
            <a:off x="5137412" y="2692167"/>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Tuples</a:t>
            </a:r>
          </a:p>
        </p:txBody>
      </p:sp>
      <p:sp>
        <p:nvSpPr>
          <p:cNvPr id="23" name="Can 22">
            <a:extLst>
              <a:ext uri="{FF2B5EF4-FFF2-40B4-BE49-F238E27FC236}">
                <a16:creationId xmlns:a16="http://schemas.microsoft.com/office/drawing/2014/main" id="{CB74D654-30BE-89C1-C3A6-21DBA1878193}"/>
              </a:ext>
            </a:extLst>
          </p:cNvPr>
          <p:cNvSpPr/>
          <p:nvPr/>
        </p:nvSpPr>
        <p:spPr>
          <a:xfrm>
            <a:off x="4788139" y="2301274"/>
            <a:ext cx="349273" cy="3134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TF</a:t>
            </a:r>
          </a:p>
        </p:txBody>
      </p:sp>
      <p:sp>
        <p:nvSpPr>
          <p:cNvPr id="24" name="Rectangle 23">
            <a:extLst>
              <a:ext uri="{FF2B5EF4-FFF2-40B4-BE49-F238E27FC236}">
                <a16:creationId xmlns:a16="http://schemas.microsoft.com/office/drawing/2014/main" id="{EB5CEEF2-5623-7358-8C98-4B2BA1E8DB53}"/>
              </a:ext>
            </a:extLst>
          </p:cNvPr>
          <p:cNvSpPr/>
          <p:nvPr/>
        </p:nvSpPr>
        <p:spPr>
          <a:xfrm>
            <a:off x="5148976" y="2302466"/>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Boolean</a:t>
            </a:r>
          </a:p>
        </p:txBody>
      </p:sp>
      <p:sp>
        <p:nvSpPr>
          <p:cNvPr id="25" name="Rectangle 24">
            <a:extLst>
              <a:ext uri="{FF2B5EF4-FFF2-40B4-BE49-F238E27FC236}">
                <a16:creationId xmlns:a16="http://schemas.microsoft.com/office/drawing/2014/main" id="{18A46555-60DC-4CBA-D415-A84E51E9D4BF}"/>
              </a:ext>
            </a:extLst>
          </p:cNvPr>
          <p:cNvSpPr/>
          <p:nvPr/>
        </p:nvSpPr>
        <p:spPr>
          <a:xfrm>
            <a:off x="4759078" y="745825"/>
            <a:ext cx="1553029"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Immutable</a:t>
            </a:r>
          </a:p>
        </p:txBody>
      </p:sp>
      <p:sp>
        <p:nvSpPr>
          <p:cNvPr id="26" name="Rectangle 25">
            <a:extLst>
              <a:ext uri="{FF2B5EF4-FFF2-40B4-BE49-F238E27FC236}">
                <a16:creationId xmlns:a16="http://schemas.microsoft.com/office/drawing/2014/main" id="{9B45B063-ECC2-28C4-11C4-0AFFBDCADFA6}"/>
              </a:ext>
            </a:extLst>
          </p:cNvPr>
          <p:cNvSpPr/>
          <p:nvPr/>
        </p:nvSpPr>
        <p:spPr>
          <a:xfrm>
            <a:off x="6440566" y="751294"/>
            <a:ext cx="1553029"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Mutable</a:t>
            </a:r>
          </a:p>
        </p:txBody>
      </p:sp>
      <p:sp>
        <p:nvSpPr>
          <p:cNvPr id="27" name="Decision 26">
            <a:extLst>
              <a:ext uri="{FF2B5EF4-FFF2-40B4-BE49-F238E27FC236}">
                <a16:creationId xmlns:a16="http://schemas.microsoft.com/office/drawing/2014/main" id="{1A69017B-3B7F-A503-2A9E-6DB7F246F6A9}"/>
              </a:ext>
            </a:extLst>
          </p:cNvPr>
          <p:cNvSpPr/>
          <p:nvPr/>
        </p:nvSpPr>
        <p:spPr>
          <a:xfrm>
            <a:off x="4991307" y="3256788"/>
            <a:ext cx="682172" cy="279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28" name="Decision 27">
            <a:extLst>
              <a:ext uri="{FF2B5EF4-FFF2-40B4-BE49-F238E27FC236}">
                <a16:creationId xmlns:a16="http://schemas.microsoft.com/office/drawing/2014/main" id="{78F9FB43-F68A-EE51-999F-58387FFD797E}"/>
              </a:ext>
            </a:extLst>
          </p:cNvPr>
          <p:cNvSpPr/>
          <p:nvPr/>
        </p:nvSpPr>
        <p:spPr>
          <a:xfrm>
            <a:off x="4940505" y="4541513"/>
            <a:ext cx="682173" cy="279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29" name="Decision 28">
            <a:extLst>
              <a:ext uri="{FF2B5EF4-FFF2-40B4-BE49-F238E27FC236}">
                <a16:creationId xmlns:a16="http://schemas.microsoft.com/office/drawing/2014/main" id="{E75DB64F-C3D9-12FA-4C9B-4A96BA65FFCA}"/>
              </a:ext>
            </a:extLst>
          </p:cNvPr>
          <p:cNvSpPr/>
          <p:nvPr/>
        </p:nvSpPr>
        <p:spPr>
          <a:xfrm>
            <a:off x="4940505" y="4820913"/>
            <a:ext cx="682173" cy="279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30" name="Rectangle 29">
            <a:extLst>
              <a:ext uri="{FF2B5EF4-FFF2-40B4-BE49-F238E27FC236}">
                <a16:creationId xmlns:a16="http://schemas.microsoft.com/office/drawing/2014/main" id="{099A70E0-BFAC-FBB0-31F8-1E95D0392DB9}"/>
              </a:ext>
            </a:extLst>
          </p:cNvPr>
          <p:cNvSpPr/>
          <p:nvPr/>
        </p:nvSpPr>
        <p:spPr>
          <a:xfrm>
            <a:off x="5643424" y="3256788"/>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cond</a:t>
            </a:r>
            <a:r>
              <a:rPr lang="en-US" dirty="0"/>
              <a:t>:</a:t>
            </a:r>
          </a:p>
        </p:txBody>
      </p:sp>
      <p:sp>
        <p:nvSpPr>
          <p:cNvPr id="32" name="Rectangle 31">
            <a:extLst>
              <a:ext uri="{FF2B5EF4-FFF2-40B4-BE49-F238E27FC236}">
                <a16:creationId xmlns:a16="http://schemas.microsoft.com/office/drawing/2014/main" id="{877671D3-CBAA-3416-DA60-13AE5F277672}"/>
              </a:ext>
            </a:extLst>
          </p:cNvPr>
          <p:cNvSpPr/>
          <p:nvPr/>
        </p:nvSpPr>
        <p:spPr>
          <a:xfrm>
            <a:off x="5636168" y="3557817"/>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elif</a:t>
            </a:r>
            <a:r>
              <a:rPr lang="en-US" dirty="0"/>
              <a:t> </a:t>
            </a:r>
            <a:r>
              <a:rPr lang="en-US" dirty="0" err="1"/>
              <a:t>cond</a:t>
            </a:r>
            <a:r>
              <a:rPr lang="en-US" dirty="0"/>
              <a:t>:</a:t>
            </a:r>
          </a:p>
        </p:txBody>
      </p:sp>
      <p:sp>
        <p:nvSpPr>
          <p:cNvPr id="33" name="Rectangle 32">
            <a:extLst>
              <a:ext uri="{FF2B5EF4-FFF2-40B4-BE49-F238E27FC236}">
                <a16:creationId xmlns:a16="http://schemas.microsoft.com/office/drawing/2014/main" id="{0E3B8998-A0B1-FDB9-E542-E37C58EC4C97}"/>
              </a:ext>
            </a:extLst>
          </p:cNvPr>
          <p:cNvSpPr/>
          <p:nvPr/>
        </p:nvSpPr>
        <p:spPr>
          <a:xfrm>
            <a:off x="5650681" y="3852493"/>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else </a:t>
            </a:r>
            <a:r>
              <a:rPr lang="en-US" dirty="0" err="1"/>
              <a:t>cond</a:t>
            </a:r>
            <a:r>
              <a:rPr lang="en-US" dirty="0"/>
              <a:t>:</a:t>
            </a:r>
          </a:p>
        </p:txBody>
      </p:sp>
      <p:sp>
        <p:nvSpPr>
          <p:cNvPr id="34" name="Decision 33">
            <a:extLst>
              <a:ext uri="{FF2B5EF4-FFF2-40B4-BE49-F238E27FC236}">
                <a16:creationId xmlns:a16="http://schemas.microsoft.com/office/drawing/2014/main" id="{4233275F-50D3-6F7C-EC03-B995FC08F11D}"/>
              </a:ext>
            </a:extLst>
          </p:cNvPr>
          <p:cNvSpPr/>
          <p:nvPr/>
        </p:nvSpPr>
        <p:spPr>
          <a:xfrm>
            <a:off x="4984051" y="3536618"/>
            <a:ext cx="682172" cy="279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5" name="Decision 34">
            <a:extLst>
              <a:ext uri="{FF2B5EF4-FFF2-40B4-BE49-F238E27FC236}">
                <a16:creationId xmlns:a16="http://schemas.microsoft.com/office/drawing/2014/main" id="{BB4A9D9B-3A23-CBCC-4864-1E67761E8D88}"/>
              </a:ext>
            </a:extLst>
          </p:cNvPr>
          <p:cNvSpPr/>
          <p:nvPr/>
        </p:nvSpPr>
        <p:spPr>
          <a:xfrm>
            <a:off x="4975769" y="3818932"/>
            <a:ext cx="682172" cy="279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6" name="Rectangle 35">
            <a:extLst>
              <a:ext uri="{FF2B5EF4-FFF2-40B4-BE49-F238E27FC236}">
                <a16:creationId xmlns:a16="http://schemas.microsoft.com/office/drawing/2014/main" id="{2CF7CC0C-9B52-CC6D-E06D-AB9591D600F1}"/>
              </a:ext>
            </a:extLst>
          </p:cNvPr>
          <p:cNvSpPr/>
          <p:nvPr/>
        </p:nvSpPr>
        <p:spPr>
          <a:xfrm>
            <a:off x="5643424" y="4528813"/>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While </a:t>
            </a:r>
            <a:r>
              <a:rPr lang="en-US" sz="1600" dirty="0" err="1"/>
              <a:t>cond</a:t>
            </a:r>
            <a:r>
              <a:rPr lang="en-US" sz="1600" dirty="0"/>
              <a:t>:</a:t>
            </a:r>
          </a:p>
        </p:txBody>
      </p:sp>
      <p:sp>
        <p:nvSpPr>
          <p:cNvPr id="37" name="Rectangle 36">
            <a:extLst>
              <a:ext uri="{FF2B5EF4-FFF2-40B4-BE49-F238E27FC236}">
                <a16:creationId xmlns:a16="http://schemas.microsoft.com/office/drawing/2014/main" id="{E0FF1593-0B4F-CDC0-7712-CA29506D8D2E}"/>
              </a:ext>
            </a:extLst>
          </p:cNvPr>
          <p:cNvSpPr/>
          <p:nvPr/>
        </p:nvSpPr>
        <p:spPr>
          <a:xfrm>
            <a:off x="5619019" y="4867800"/>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 var in []</a:t>
            </a:r>
          </a:p>
        </p:txBody>
      </p:sp>
      <p:sp>
        <p:nvSpPr>
          <p:cNvPr id="38" name="Rectangle 37">
            <a:extLst>
              <a:ext uri="{FF2B5EF4-FFF2-40B4-BE49-F238E27FC236}">
                <a16:creationId xmlns:a16="http://schemas.microsoft.com/office/drawing/2014/main" id="{A5C08170-ECB7-394B-587F-9ABE47FD2552}"/>
              </a:ext>
            </a:extLst>
          </p:cNvPr>
          <p:cNvSpPr/>
          <p:nvPr/>
        </p:nvSpPr>
        <p:spPr>
          <a:xfrm>
            <a:off x="6821069" y="3266470"/>
            <a:ext cx="1170388"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scope</a:t>
            </a:r>
          </a:p>
        </p:txBody>
      </p:sp>
      <p:sp>
        <p:nvSpPr>
          <p:cNvPr id="39" name="Rectangle 38">
            <a:extLst>
              <a:ext uri="{FF2B5EF4-FFF2-40B4-BE49-F238E27FC236}">
                <a16:creationId xmlns:a16="http://schemas.microsoft.com/office/drawing/2014/main" id="{40DDEC11-0585-61F5-6DE4-3F4061B39D43}"/>
              </a:ext>
            </a:extLst>
          </p:cNvPr>
          <p:cNvSpPr/>
          <p:nvPr/>
        </p:nvSpPr>
        <p:spPr>
          <a:xfrm>
            <a:off x="6813812" y="4514625"/>
            <a:ext cx="1170388"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scope</a:t>
            </a:r>
          </a:p>
        </p:txBody>
      </p:sp>
      <p:sp>
        <p:nvSpPr>
          <p:cNvPr id="40" name="Rectangle 39">
            <a:extLst>
              <a:ext uri="{FF2B5EF4-FFF2-40B4-BE49-F238E27FC236}">
                <a16:creationId xmlns:a16="http://schemas.microsoft.com/office/drawing/2014/main" id="{89CFA397-AD76-27F4-0EEC-4596FC4F708F}"/>
              </a:ext>
            </a:extLst>
          </p:cNvPr>
          <p:cNvSpPr/>
          <p:nvPr/>
        </p:nvSpPr>
        <p:spPr>
          <a:xfrm>
            <a:off x="6821069" y="4856004"/>
            <a:ext cx="1170388"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scope</a:t>
            </a:r>
          </a:p>
        </p:txBody>
      </p:sp>
      <p:sp>
        <p:nvSpPr>
          <p:cNvPr id="41" name="Card 40">
            <a:extLst>
              <a:ext uri="{FF2B5EF4-FFF2-40B4-BE49-F238E27FC236}">
                <a16:creationId xmlns:a16="http://schemas.microsoft.com/office/drawing/2014/main" id="{9DAE3FBD-13E7-4A4C-D0CA-AA1A5E9CC4E1}"/>
              </a:ext>
            </a:extLst>
          </p:cNvPr>
          <p:cNvSpPr/>
          <p:nvPr/>
        </p:nvSpPr>
        <p:spPr>
          <a:xfrm>
            <a:off x="4367192" y="5831655"/>
            <a:ext cx="420947" cy="313476"/>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42" name="Rectangle 41">
            <a:extLst>
              <a:ext uri="{FF2B5EF4-FFF2-40B4-BE49-F238E27FC236}">
                <a16:creationId xmlns:a16="http://schemas.microsoft.com/office/drawing/2014/main" id="{4995583A-8A4D-F3A1-C63E-AB3141A5D74D}"/>
              </a:ext>
            </a:extLst>
          </p:cNvPr>
          <p:cNvSpPr/>
          <p:nvPr/>
        </p:nvSpPr>
        <p:spPr>
          <a:xfrm>
            <a:off x="4788139" y="5847514"/>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Import </a:t>
            </a:r>
          </a:p>
        </p:txBody>
      </p:sp>
      <p:sp>
        <p:nvSpPr>
          <p:cNvPr id="43" name="Can 42">
            <a:extLst>
              <a:ext uri="{FF2B5EF4-FFF2-40B4-BE49-F238E27FC236}">
                <a16:creationId xmlns:a16="http://schemas.microsoft.com/office/drawing/2014/main" id="{FF0682B7-83D7-C16B-F102-98801294918C}"/>
              </a:ext>
            </a:extLst>
          </p:cNvPr>
          <p:cNvSpPr/>
          <p:nvPr/>
        </p:nvSpPr>
        <p:spPr>
          <a:xfrm>
            <a:off x="6457282" y="2290557"/>
            <a:ext cx="349273" cy="3134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t>
            </a:r>
          </a:p>
        </p:txBody>
      </p:sp>
      <p:sp>
        <p:nvSpPr>
          <p:cNvPr id="44" name="Rectangle 43">
            <a:extLst>
              <a:ext uri="{FF2B5EF4-FFF2-40B4-BE49-F238E27FC236}">
                <a16:creationId xmlns:a16="http://schemas.microsoft.com/office/drawing/2014/main" id="{E336ED95-B363-F06B-BCB1-D10936270D94}"/>
              </a:ext>
            </a:extLst>
          </p:cNvPr>
          <p:cNvSpPr/>
          <p:nvPr/>
        </p:nvSpPr>
        <p:spPr>
          <a:xfrm>
            <a:off x="6813812" y="2308915"/>
            <a:ext cx="117038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Dictionary</a:t>
            </a:r>
          </a:p>
        </p:txBody>
      </p:sp>
      <p:graphicFrame>
        <p:nvGraphicFramePr>
          <p:cNvPr id="45" name="Table 44">
            <a:extLst>
              <a:ext uri="{FF2B5EF4-FFF2-40B4-BE49-F238E27FC236}">
                <a16:creationId xmlns:a16="http://schemas.microsoft.com/office/drawing/2014/main" id="{0BC4B2A3-5A92-366E-8432-A3F947523999}"/>
              </a:ext>
            </a:extLst>
          </p:cNvPr>
          <p:cNvGraphicFramePr>
            <a:graphicFrameLocks noGrp="1"/>
          </p:cNvGraphicFramePr>
          <p:nvPr/>
        </p:nvGraphicFramePr>
        <p:xfrm>
          <a:off x="8973839" y="544356"/>
          <a:ext cx="3406847" cy="4351338"/>
        </p:xfrm>
        <a:graphic>
          <a:graphicData uri="http://schemas.openxmlformats.org/drawingml/2006/table">
            <a:tbl>
              <a:tblPr/>
              <a:tblGrid>
                <a:gridCol w="1665132">
                  <a:extLst>
                    <a:ext uri="{9D8B030D-6E8A-4147-A177-3AD203B41FA5}">
                      <a16:colId xmlns:a16="http://schemas.microsoft.com/office/drawing/2014/main" val="3325635760"/>
                    </a:ext>
                  </a:extLst>
                </a:gridCol>
                <a:gridCol w="1741715">
                  <a:extLst>
                    <a:ext uri="{9D8B030D-6E8A-4147-A177-3AD203B41FA5}">
                      <a16:colId xmlns:a16="http://schemas.microsoft.com/office/drawing/2014/main" val="811135205"/>
                    </a:ext>
                  </a:extLst>
                </a:gridCol>
              </a:tblGrid>
              <a:tr h="328403">
                <a:tc>
                  <a:txBody>
                    <a:bodyPr/>
                    <a:lstStyle/>
                    <a:p>
                      <a:r>
                        <a:rPr lang="en-US" sz="1600" dirty="0">
                          <a:effectLst/>
                        </a:rPr>
                        <a:t>Text Type:</a:t>
                      </a:r>
                    </a:p>
                  </a:txBody>
                  <a:tcPr marL="82101" marR="82101" marT="41050" marB="41050" anchor="ctr">
                    <a:lnL>
                      <a:noFill/>
                    </a:lnL>
                    <a:lnR>
                      <a:noFill/>
                    </a:lnR>
                    <a:lnT>
                      <a:noFill/>
                    </a:lnT>
                    <a:lnB>
                      <a:noFill/>
                    </a:lnB>
                  </a:tcPr>
                </a:tc>
                <a:tc>
                  <a:txBody>
                    <a:bodyPr/>
                    <a:lstStyle/>
                    <a:p>
                      <a:r>
                        <a:rPr lang="en-US" sz="1600"/>
                        <a:t>str</a:t>
                      </a:r>
                    </a:p>
                  </a:txBody>
                  <a:tcPr marL="82101" marR="82101" marT="41050" marB="41050" anchor="ctr">
                    <a:lnL>
                      <a:noFill/>
                    </a:lnL>
                    <a:lnR>
                      <a:noFill/>
                    </a:lnR>
                    <a:lnT>
                      <a:noFill/>
                    </a:lnT>
                    <a:lnB>
                      <a:noFill/>
                    </a:lnB>
                  </a:tcPr>
                </a:tc>
                <a:extLst>
                  <a:ext uri="{0D108BD9-81ED-4DB2-BD59-A6C34878D82A}">
                    <a16:rowId xmlns:a16="http://schemas.microsoft.com/office/drawing/2014/main" val="634161038"/>
                  </a:ext>
                </a:extLst>
              </a:tr>
              <a:tr h="574705">
                <a:tc>
                  <a:txBody>
                    <a:bodyPr/>
                    <a:lstStyle/>
                    <a:p>
                      <a:r>
                        <a:rPr lang="en-US" sz="1600" dirty="0"/>
                        <a:t>Numeric Types:</a:t>
                      </a:r>
                    </a:p>
                  </a:txBody>
                  <a:tcPr marL="82101" marR="82101" marT="41050" marB="41050" anchor="ctr">
                    <a:lnL>
                      <a:noFill/>
                    </a:lnL>
                    <a:lnR>
                      <a:noFill/>
                    </a:lnR>
                    <a:lnT>
                      <a:noFill/>
                    </a:lnT>
                    <a:lnB>
                      <a:noFill/>
                    </a:lnB>
                  </a:tcPr>
                </a:tc>
                <a:tc>
                  <a:txBody>
                    <a:bodyPr/>
                    <a:lstStyle/>
                    <a:p>
                      <a:r>
                        <a:rPr lang="en-US" sz="1600" dirty="0"/>
                        <a:t>int, float, complex</a:t>
                      </a:r>
                    </a:p>
                  </a:txBody>
                  <a:tcPr marL="82101" marR="82101" marT="41050" marB="41050" anchor="ctr">
                    <a:lnL>
                      <a:noFill/>
                    </a:lnL>
                    <a:lnR>
                      <a:noFill/>
                    </a:lnR>
                    <a:lnT>
                      <a:noFill/>
                    </a:lnT>
                    <a:lnB>
                      <a:noFill/>
                    </a:lnB>
                  </a:tcPr>
                </a:tc>
                <a:extLst>
                  <a:ext uri="{0D108BD9-81ED-4DB2-BD59-A6C34878D82A}">
                    <a16:rowId xmlns:a16="http://schemas.microsoft.com/office/drawing/2014/main" val="1934332184"/>
                  </a:ext>
                </a:extLst>
              </a:tr>
              <a:tr h="574705">
                <a:tc>
                  <a:txBody>
                    <a:bodyPr/>
                    <a:lstStyle/>
                    <a:p>
                      <a:r>
                        <a:rPr lang="en-US" sz="1600"/>
                        <a:t>Sequence Types:</a:t>
                      </a:r>
                    </a:p>
                  </a:txBody>
                  <a:tcPr marL="82101" marR="82101" marT="41050" marB="41050" anchor="ctr">
                    <a:lnL>
                      <a:noFill/>
                    </a:lnL>
                    <a:lnR>
                      <a:noFill/>
                    </a:lnR>
                    <a:lnT>
                      <a:noFill/>
                    </a:lnT>
                    <a:lnB>
                      <a:noFill/>
                    </a:lnB>
                  </a:tcPr>
                </a:tc>
                <a:tc>
                  <a:txBody>
                    <a:bodyPr/>
                    <a:lstStyle/>
                    <a:p>
                      <a:r>
                        <a:rPr lang="en-US" sz="1600" dirty="0"/>
                        <a:t>list, tuple, range</a:t>
                      </a:r>
                    </a:p>
                  </a:txBody>
                  <a:tcPr marL="82101" marR="82101" marT="41050" marB="41050" anchor="ctr">
                    <a:lnL>
                      <a:noFill/>
                    </a:lnL>
                    <a:lnR>
                      <a:noFill/>
                    </a:lnR>
                    <a:lnT>
                      <a:noFill/>
                    </a:lnT>
                    <a:lnB>
                      <a:noFill/>
                    </a:lnB>
                  </a:tcPr>
                </a:tc>
                <a:extLst>
                  <a:ext uri="{0D108BD9-81ED-4DB2-BD59-A6C34878D82A}">
                    <a16:rowId xmlns:a16="http://schemas.microsoft.com/office/drawing/2014/main" val="2305101916"/>
                  </a:ext>
                </a:extLst>
              </a:tr>
              <a:tr h="574705">
                <a:tc>
                  <a:txBody>
                    <a:bodyPr/>
                    <a:lstStyle/>
                    <a:p>
                      <a:r>
                        <a:rPr lang="en-US" sz="1600"/>
                        <a:t>Mapping Type:</a:t>
                      </a:r>
                    </a:p>
                  </a:txBody>
                  <a:tcPr marL="82101" marR="82101" marT="41050" marB="41050" anchor="ctr">
                    <a:lnL>
                      <a:noFill/>
                    </a:lnL>
                    <a:lnR>
                      <a:noFill/>
                    </a:lnR>
                    <a:lnT>
                      <a:noFill/>
                    </a:lnT>
                    <a:lnB>
                      <a:noFill/>
                    </a:lnB>
                  </a:tcPr>
                </a:tc>
                <a:tc>
                  <a:txBody>
                    <a:bodyPr/>
                    <a:lstStyle/>
                    <a:p>
                      <a:r>
                        <a:rPr lang="en-US" sz="1600" dirty="0" err="1"/>
                        <a:t>dict</a:t>
                      </a:r>
                      <a:endParaRPr lang="en-US" sz="1600" dirty="0"/>
                    </a:p>
                  </a:txBody>
                  <a:tcPr marL="82101" marR="82101" marT="41050" marB="41050" anchor="ctr">
                    <a:lnL>
                      <a:noFill/>
                    </a:lnL>
                    <a:lnR>
                      <a:noFill/>
                    </a:lnR>
                    <a:lnT>
                      <a:noFill/>
                    </a:lnT>
                    <a:lnB>
                      <a:noFill/>
                    </a:lnB>
                  </a:tcPr>
                </a:tc>
                <a:extLst>
                  <a:ext uri="{0D108BD9-81ED-4DB2-BD59-A6C34878D82A}">
                    <a16:rowId xmlns:a16="http://schemas.microsoft.com/office/drawing/2014/main" val="1260849679"/>
                  </a:ext>
                </a:extLst>
              </a:tr>
              <a:tr h="574705">
                <a:tc>
                  <a:txBody>
                    <a:bodyPr/>
                    <a:lstStyle/>
                    <a:p>
                      <a:r>
                        <a:rPr lang="en-US" sz="1600"/>
                        <a:t>Set Types:</a:t>
                      </a:r>
                    </a:p>
                  </a:txBody>
                  <a:tcPr marL="82101" marR="82101" marT="41050" marB="41050" anchor="ctr">
                    <a:lnL>
                      <a:noFill/>
                    </a:lnL>
                    <a:lnR>
                      <a:noFill/>
                    </a:lnR>
                    <a:lnT>
                      <a:noFill/>
                    </a:lnT>
                    <a:lnB>
                      <a:noFill/>
                    </a:lnB>
                  </a:tcPr>
                </a:tc>
                <a:tc>
                  <a:txBody>
                    <a:bodyPr/>
                    <a:lstStyle/>
                    <a:p>
                      <a:r>
                        <a:rPr lang="en-US" sz="1600" dirty="0"/>
                        <a:t>set, </a:t>
                      </a:r>
                      <a:r>
                        <a:rPr lang="en-US" sz="1600" dirty="0" err="1"/>
                        <a:t>frozenset</a:t>
                      </a:r>
                      <a:endParaRPr lang="en-US" sz="1600" dirty="0"/>
                    </a:p>
                  </a:txBody>
                  <a:tcPr marL="82101" marR="82101" marT="41050" marB="41050" anchor="ctr">
                    <a:lnL>
                      <a:noFill/>
                    </a:lnL>
                    <a:lnR>
                      <a:noFill/>
                    </a:lnR>
                    <a:lnT>
                      <a:noFill/>
                    </a:lnT>
                    <a:lnB>
                      <a:noFill/>
                    </a:lnB>
                  </a:tcPr>
                </a:tc>
                <a:extLst>
                  <a:ext uri="{0D108BD9-81ED-4DB2-BD59-A6C34878D82A}">
                    <a16:rowId xmlns:a16="http://schemas.microsoft.com/office/drawing/2014/main" val="1159715543"/>
                  </a:ext>
                </a:extLst>
              </a:tr>
              <a:tr h="328403">
                <a:tc>
                  <a:txBody>
                    <a:bodyPr/>
                    <a:lstStyle/>
                    <a:p>
                      <a:r>
                        <a:rPr lang="en-US" sz="1600"/>
                        <a:t>Boolean Type:</a:t>
                      </a:r>
                    </a:p>
                  </a:txBody>
                  <a:tcPr marL="82101" marR="82101" marT="41050" marB="41050" anchor="ctr">
                    <a:lnL>
                      <a:noFill/>
                    </a:lnL>
                    <a:lnR>
                      <a:noFill/>
                    </a:lnR>
                    <a:lnT>
                      <a:noFill/>
                    </a:lnT>
                    <a:lnB>
                      <a:noFill/>
                    </a:lnB>
                  </a:tcPr>
                </a:tc>
                <a:tc>
                  <a:txBody>
                    <a:bodyPr/>
                    <a:lstStyle/>
                    <a:p>
                      <a:r>
                        <a:rPr lang="en-US" sz="1600" dirty="0"/>
                        <a:t>bool</a:t>
                      </a:r>
                    </a:p>
                  </a:txBody>
                  <a:tcPr marL="82101" marR="82101" marT="41050" marB="41050" anchor="ctr">
                    <a:lnL>
                      <a:noFill/>
                    </a:lnL>
                    <a:lnR>
                      <a:noFill/>
                    </a:lnR>
                    <a:lnT>
                      <a:noFill/>
                    </a:lnT>
                    <a:lnB>
                      <a:noFill/>
                    </a:lnB>
                  </a:tcPr>
                </a:tc>
                <a:extLst>
                  <a:ext uri="{0D108BD9-81ED-4DB2-BD59-A6C34878D82A}">
                    <a16:rowId xmlns:a16="http://schemas.microsoft.com/office/drawing/2014/main" val="3052646312"/>
                  </a:ext>
                </a:extLst>
              </a:tr>
              <a:tr h="1067309">
                <a:tc>
                  <a:txBody>
                    <a:bodyPr/>
                    <a:lstStyle/>
                    <a:p>
                      <a:r>
                        <a:rPr lang="en-US" sz="1600"/>
                        <a:t>Binary Types:</a:t>
                      </a:r>
                    </a:p>
                  </a:txBody>
                  <a:tcPr marL="82101" marR="82101" marT="41050" marB="41050" anchor="ctr">
                    <a:lnL>
                      <a:noFill/>
                    </a:lnL>
                    <a:lnR>
                      <a:noFill/>
                    </a:lnR>
                    <a:lnT>
                      <a:noFill/>
                    </a:lnT>
                    <a:lnB>
                      <a:noFill/>
                    </a:lnB>
                  </a:tcPr>
                </a:tc>
                <a:tc>
                  <a:txBody>
                    <a:bodyPr/>
                    <a:lstStyle/>
                    <a:p>
                      <a:r>
                        <a:rPr lang="en-US" sz="1600" dirty="0"/>
                        <a:t>bytes, </a:t>
                      </a:r>
                      <a:r>
                        <a:rPr lang="en-US" sz="1600" dirty="0" err="1"/>
                        <a:t>bytearray</a:t>
                      </a:r>
                      <a:r>
                        <a:rPr lang="en-US" sz="1600" dirty="0"/>
                        <a:t>, </a:t>
                      </a:r>
                      <a:r>
                        <a:rPr lang="en-US" sz="1600" dirty="0" err="1"/>
                        <a:t>memoryview</a:t>
                      </a:r>
                      <a:endParaRPr lang="en-US" sz="1600" dirty="0"/>
                    </a:p>
                  </a:txBody>
                  <a:tcPr marL="82101" marR="82101" marT="41050" marB="41050" anchor="ctr">
                    <a:lnL>
                      <a:noFill/>
                    </a:lnL>
                    <a:lnR>
                      <a:noFill/>
                    </a:lnR>
                    <a:lnT>
                      <a:noFill/>
                    </a:lnT>
                    <a:lnB>
                      <a:noFill/>
                    </a:lnB>
                  </a:tcPr>
                </a:tc>
                <a:extLst>
                  <a:ext uri="{0D108BD9-81ED-4DB2-BD59-A6C34878D82A}">
                    <a16:rowId xmlns:a16="http://schemas.microsoft.com/office/drawing/2014/main" val="3217118570"/>
                  </a:ext>
                </a:extLst>
              </a:tr>
              <a:tr h="328403">
                <a:tc>
                  <a:txBody>
                    <a:bodyPr/>
                    <a:lstStyle/>
                    <a:p>
                      <a:r>
                        <a:rPr lang="en-US" sz="1600"/>
                        <a:t>None Type:</a:t>
                      </a:r>
                    </a:p>
                  </a:txBody>
                  <a:tcPr marL="82101" marR="82101" marT="41050" marB="41050" anchor="ctr">
                    <a:lnL>
                      <a:noFill/>
                    </a:lnL>
                    <a:lnR>
                      <a:noFill/>
                    </a:lnR>
                    <a:lnT>
                      <a:noFill/>
                    </a:lnT>
                    <a:lnB>
                      <a:noFill/>
                    </a:lnB>
                  </a:tcPr>
                </a:tc>
                <a:tc>
                  <a:txBody>
                    <a:bodyPr/>
                    <a:lstStyle/>
                    <a:p>
                      <a:r>
                        <a:rPr lang="en-US" sz="1600" dirty="0" err="1"/>
                        <a:t>NoneType</a:t>
                      </a:r>
                      <a:endParaRPr lang="en-US" sz="1600" dirty="0"/>
                    </a:p>
                  </a:txBody>
                  <a:tcPr marL="82101" marR="82101" marT="41050" marB="41050" anchor="ctr">
                    <a:lnL>
                      <a:noFill/>
                    </a:lnL>
                    <a:lnR>
                      <a:noFill/>
                    </a:lnR>
                    <a:lnT>
                      <a:noFill/>
                    </a:lnT>
                    <a:lnB>
                      <a:noFill/>
                    </a:lnB>
                  </a:tcPr>
                </a:tc>
                <a:extLst>
                  <a:ext uri="{0D108BD9-81ED-4DB2-BD59-A6C34878D82A}">
                    <a16:rowId xmlns:a16="http://schemas.microsoft.com/office/drawing/2014/main" val="3975742092"/>
                  </a:ext>
                </a:extLst>
              </a:tr>
            </a:tbl>
          </a:graphicData>
        </a:graphic>
      </p:graphicFrame>
      <p:sp>
        <p:nvSpPr>
          <p:cNvPr id="11" name="Rectangle 10">
            <a:extLst>
              <a:ext uri="{FF2B5EF4-FFF2-40B4-BE49-F238E27FC236}">
                <a16:creationId xmlns:a16="http://schemas.microsoft.com/office/drawing/2014/main" id="{87D9BBA7-EF4A-4169-B553-24DF34A681DA}"/>
              </a:ext>
            </a:extLst>
          </p:cNvPr>
          <p:cNvSpPr/>
          <p:nvPr/>
        </p:nvSpPr>
        <p:spPr>
          <a:xfrm>
            <a:off x="5994433" y="5847514"/>
            <a:ext cx="1170388"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scope</a:t>
            </a:r>
          </a:p>
        </p:txBody>
      </p:sp>
    </p:spTree>
    <p:extLst>
      <p:ext uri="{BB962C8B-B14F-4D97-AF65-F5344CB8AC3E}">
        <p14:creationId xmlns:p14="http://schemas.microsoft.com/office/powerpoint/2010/main" val="3878013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AE068A0-3B35-4AD1-CF2D-FC7CE364C61C}"/>
              </a:ext>
            </a:extLst>
          </p:cNvPr>
          <p:cNvSpPr/>
          <p:nvPr/>
        </p:nvSpPr>
        <p:spPr>
          <a:xfrm>
            <a:off x="326571"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6" name="TextBox 5">
            <a:extLst>
              <a:ext uri="{FF2B5EF4-FFF2-40B4-BE49-F238E27FC236}">
                <a16:creationId xmlns:a16="http://schemas.microsoft.com/office/drawing/2014/main" id="{ACC4A26F-E3EF-7821-940B-500E8E44B046}"/>
              </a:ext>
            </a:extLst>
          </p:cNvPr>
          <p:cNvSpPr txBox="1"/>
          <p:nvPr/>
        </p:nvSpPr>
        <p:spPr>
          <a:xfrm>
            <a:off x="0" y="1839686"/>
            <a:ext cx="1031051" cy="1107996"/>
          </a:xfrm>
          <a:prstGeom prst="rect">
            <a:avLst/>
          </a:prstGeom>
          <a:noFill/>
        </p:spPr>
        <p:txBody>
          <a:bodyPr wrap="none" rtlCol="0">
            <a:spAutoFit/>
          </a:bodyPr>
          <a:lstStyle/>
          <a:p>
            <a:r>
              <a:rPr lang="en-US" sz="6600" dirty="0"/>
              <a:t>⌨️</a:t>
            </a:r>
            <a:endParaRPr lang="en-US" dirty="0"/>
          </a:p>
        </p:txBody>
      </p:sp>
      <p:sp>
        <p:nvSpPr>
          <p:cNvPr id="7" name="Process 6">
            <a:extLst>
              <a:ext uri="{FF2B5EF4-FFF2-40B4-BE49-F238E27FC236}">
                <a16:creationId xmlns:a16="http://schemas.microsoft.com/office/drawing/2014/main" id="{EA7EE638-66CA-2990-B331-89B5B2732664}"/>
              </a:ext>
            </a:extLst>
          </p:cNvPr>
          <p:cNvSpPr/>
          <p:nvPr/>
        </p:nvSpPr>
        <p:spPr>
          <a:xfrm>
            <a:off x="925286" y="2170730"/>
            <a:ext cx="1241903"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input(&lt;str&gt;</a:t>
            </a:r>
          </a:p>
        </p:txBody>
      </p:sp>
      <p:sp>
        <p:nvSpPr>
          <p:cNvPr id="8" name="Oval 7">
            <a:extLst>
              <a:ext uri="{FF2B5EF4-FFF2-40B4-BE49-F238E27FC236}">
                <a16:creationId xmlns:a16="http://schemas.microsoft.com/office/drawing/2014/main" id="{3BD70A80-E62A-4406-3F6B-ED12D35CF80E}"/>
              </a:ext>
            </a:extLst>
          </p:cNvPr>
          <p:cNvSpPr/>
          <p:nvPr/>
        </p:nvSpPr>
        <p:spPr>
          <a:xfrm>
            <a:off x="1023255" y="2619042"/>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cxnSp>
        <p:nvCxnSpPr>
          <p:cNvPr id="10" name="Elbow Connector 9">
            <a:extLst>
              <a:ext uri="{FF2B5EF4-FFF2-40B4-BE49-F238E27FC236}">
                <a16:creationId xmlns:a16="http://schemas.microsoft.com/office/drawing/2014/main" id="{D758B9DA-C454-E5BC-2B8E-A11AF6DCE7B8}"/>
              </a:ext>
            </a:extLst>
          </p:cNvPr>
          <p:cNvCxnSpPr>
            <a:cxnSpLocks/>
            <a:stCxn id="7" idx="3"/>
            <a:endCxn id="8" idx="2"/>
          </p:cNvCxnSpPr>
          <p:nvPr/>
        </p:nvCxnSpPr>
        <p:spPr>
          <a:xfrm flipH="1">
            <a:off x="1023255" y="2339459"/>
            <a:ext cx="1143934" cy="459197"/>
          </a:xfrm>
          <a:prstGeom prst="bentConnector5">
            <a:avLst>
              <a:gd name="adj1" fmla="val -19984"/>
              <a:gd name="adj2" fmla="val 48815"/>
              <a:gd name="adj3" fmla="val 11998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F328C2BA-887A-2F07-7522-7531E055EC10}"/>
              </a:ext>
            </a:extLst>
          </p:cNvPr>
          <p:cNvSpPr/>
          <p:nvPr/>
        </p:nvSpPr>
        <p:spPr>
          <a:xfrm>
            <a:off x="9229142"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3" name="Oval 12">
            <a:extLst>
              <a:ext uri="{FF2B5EF4-FFF2-40B4-BE49-F238E27FC236}">
                <a16:creationId xmlns:a16="http://schemas.microsoft.com/office/drawing/2014/main" id="{CE133F09-5FBD-287C-EC8E-193137D6B2F5}"/>
              </a:ext>
            </a:extLst>
          </p:cNvPr>
          <p:cNvSpPr/>
          <p:nvPr/>
        </p:nvSpPr>
        <p:spPr>
          <a:xfrm>
            <a:off x="543353" y="1480458"/>
            <a:ext cx="1623836"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prompt</a:t>
            </a:r>
          </a:p>
        </p:txBody>
      </p:sp>
      <p:cxnSp>
        <p:nvCxnSpPr>
          <p:cNvPr id="14" name="Elbow Connector 13">
            <a:extLst>
              <a:ext uri="{FF2B5EF4-FFF2-40B4-BE49-F238E27FC236}">
                <a16:creationId xmlns:a16="http://schemas.microsoft.com/office/drawing/2014/main" id="{49D9E545-813C-F946-3057-ABC39FFA701F}"/>
              </a:ext>
            </a:extLst>
          </p:cNvPr>
          <p:cNvCxnSpPr>
            <a:cxnSpLocks/>
            <a:stCxn id="13" idx="4"/>
            <a:endCxn id="7" idx="0"/>
          </p:cNvCxnSpPr>
          <p:nvPr/>
        </p:nvCxnSpPr>
        <p:spPr>
          <a:xfrm rot="16200000" flipH="1">
            <a:off x="1285232" y="1909724"/>
            <a:ext cx="331044" cy="190967"/>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Decision 17">
            <a:extLst>
              <a:ext uri="{FF2B5EF4-FFF2-40B4-BE49-F238E27FC236}">
                <a16:creationId xmlns:a16="http://schemas.microsoft.com/office/drawing/2014/main" id="{E1E12FC9-E83A-D271-0D63-437FD12E59BD}"/>
              </a:ext>
            </a:extLst>
          </p:cNvPr>
          <p:cNvSpPr/>
          <p:nvPr/>
        </p:nvSpPr>
        <p:spPr>
          <a:xfrm>
            <a:off x="159034" y="307605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If(decimal)</a:t>
            </a:r>
          </a:p>
        </p:txBody>
      </p:sp>
      <p:sp>
        <p:nvSpPr>
          <p:cNvPr id="19" name="Decision 18">
            <a:extLst>
              <a:ext uri="{FF2B5EF4-FFF2-40B4-BE49-F238E27FC236}">
                <a16:creationId xmlns:a16="http://schemas.microsoft.com/office/drawing/2014/main" id="{57006BE3-327A-78AF-6213-768D4F524F80}"/>
              </a:ext>
            </a:extLst>
          </p:cNvPr>
          <p:cNvSpPr/>
          <p:nvPr/>
        </p:nvSpPr>
        <p:spPr>
          <a:xfrm>
            <a:off x="159034" y="345459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If(whole)</a:t>
            </a:r>
          </a:p>
        </p:txBody>
      </p:sp>
      <p:sp>
        <p:nvSpPr>
          <p:cNvPr id="20" name="Process 19">
            <a:extLst>
              <a:ext uri="{FF2B5EF4-FFF2-40B4-BE49-F238E27FC236}">
                <a16:creationId xmlns:a16="http://schemas.microsoft.com/office/drawing/2014/main" id="{4137ADA0-380E-9B74-F069-B487D428BF95}"/>
              </a:ext>
            </a:extLst>
          </p:cNvPr>
          <p:cNvSpPr/>
          <p:nvPr/>
        </p:nvSpPr>
        <p:spPr>
          <a:xfrm>
            <a:off x="1973405" y="3076050"/>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 )</a:t>
            </a:r>
          </a:p>
        </p:txBody>
      </p:sp>
      <p:sp>
        <p:nvSpPr>
          <p:cNvPr id="21" name="Process 20">
            <a:extLst>
              <a:ext uri="{FF2B5EF4-FFF2-40B4-BE49-F238E27FC236}">
                <a16:creationId xmlns:a16="http://schemas.microsoft.com/office/drawing/2014/main" id="{4B70E895-A93D-FAAC-80E1-B377B37859B2}"/>
              </a:ext>
            </a:extLst>
          </p:cNvPr>
          <p:cNvSpPr/>
          <p:nvPr/>
        </p:nvSpPr>
        <p:spPr>
          <a:xfrm>
            <a:off x="1973405" y="343281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 )</a:t>
            </a:r>
          </a:p>
        </p:txBody>
      </p:sp>
      <p:sp>
        <p:nvSpPr>
          <p:cNvPr id="22" name="Process 21">
            <a:extLst>
              <a:ext uri="{FF2B5EF4-FFF2-40B4-BE49-F238E27FC236}">
                <a16:creationId xmlns:a16="http://schemas.microsoft.com/office/drawing/2014/main" id="{F376BB7C-6F33-F06B-6B4B-1C01A8405288}"/>
              </a:ext>
            </a:extLst>
          </p:cNvPr>
          <p:cNvSpPr/>
          <p:nvPr/>
        </p:nvSpPr>
        <p:spPr>
          <a:xfrm>
            <a:off x="2995731" y="2619042"/>
            <a:ext cx="429986"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3" name="Elbow Connector 22">
            <a:extLst>
              <a:ext uri="{FF2B5EF4-FFF2-40B4-BE49-F238E27FC236}">
                <a16:creationId xmlns:a16="http://schemas.microsoft.com/office/drawing/2014/main" id="{10B5D443-C07E-A920-573D-165700414D49}"/>
              </a:ext>
            </a:extLst>
          </p:cNvPr>
          <p:cNvCxnSpPr>
            <a:cxnSpLocks/>
            <a:stCxn id="8" idx="6"/>
            <a:endCxn id="22" idx="1"/>
          </p:cNvCxnSpPr>
          <p:nvPr/>
        </p:nvCxnSpPr>
        <p:spPr>
          <a:xfrm flipV="1">
            <a:off x="1687284" y="2787771"/>
            <a:ext cx="1308447" cy="1088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D5645E9-C05C-3F7D-E52E-F34C359FEEA4}"/>
              </a:ext>
            </a:extLst>
          </p:cNvPr>
          <p:cNvCxnSpPr>
            <a:cxnSpLocks/>
            <a:stCxn id="20" idx="3"/>
            <a:endCxn id="22" idx="1"/>
          </p:cNvCxnSpPr>
          <p:nvPr/>
        </p:nvCxnSpPr>
        <p:spPr>
          <a:xfrm flipV="1">
            <a:off x="2833376" y="2787771"/>
            <a:ext cx="162355" cy="45700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9007078A-52CE-D069-502F-111C95B05A3C}"/>
              </a:ext>
            </a:extLst>
          </p:cNvPr>
          <p:cNvCxnSpPr>
            <a:cxnSpLocks/>
            <a:stCxn id="21" idx="3"/>
            <a:endCxn id="22" idx="1"/>
          </p:cNvCxnSpPr>
          <p:nvPr/>
        </p:nvCxnSpPr>
        <p:spPr>
          <a:xfrm flipV="1">
            <a:off x="2833376" y="2787771"/>
            <a:ext cx="162355" cy="81377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A1A356E-48A2-418E-6459-072278291C52}"/>
              </a:ext>
            </a:extLst>
          </p:cNvPr>
          <p:cNvSpPr/>
          <p:nvPr/>
        </p:nvSpPr>
        <p:spPr>
          <a:xfrm>
            <a:off x="3445565" y="2597271"/>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34" name="TextBox 33">
            <a:extLst>
              <a:ext uri="{FF2B5EF4-FFF2-40B4-BE49-F238E27FC236}">
                <a16:creationId xmlns:a16="http://schemas.microsoft.com/office/drawing/2014/main" id="{B75BBA0E-CE27-0E83-0D95-9995CDC4E973}"/>
              </a:ext>
            </a:extLst>
          </p:cNvPr>
          <p:cNvSpPr txBox="1"/>
          <p:nvPr/>
        </p:nvSpPr>
        <p:spPr>
          <a:xfrm>
            <a:off x="55926" y="5856664"/>
            <a:ext cx="2620461" cy="923330"/>
          </a:xfrm>
          <a:prstGeom prst="rect">
            <a:avLst/>
          </a:prstGeom>
          <a:noFill/>
        </p:spPr>
        <p:txBody>
          <a:bodyPr wrap="none" rtlCol="0">
            <a:spAutoFit/>
          </a:bodyPr>
          <a:lstStyle/>
          <a:p>
            <a:r>
              <a:rPr lang="en-US" dirty="0" err="1"/>
              <a:t>VarStr</a:t>
            </a:r>
            <a:r>
              <a:rPr lang="en-US" dirty="0"/>
              <a:t> = input(“prompt?”)</a:t>
            </a:r>
          </a:p>
          <a:p>
            <a:r>
              <a:rPr lang="en-US" dirty="0" err="1"/>
              <a:t>VarF</a:t>
            </a:r>
            <a:r>
              <a:rPr lang="en-US" dirty="0"/>
              <a:t> = float(</a:t>
            </a:r>
            <a:r>
              <a:rPr lang="en-US" dirty="0" err="1"/>
              <a:t>VarStr</a:t>
            </a:r>
            <a:r>
              <a:rPr lang="en-US" dirty="0"/>
              <a:t>)</a:t>
            </a:r>
          </a:p>
          <a:p>
            <a:r>
              <a:rPr lang="en-US" dirty="0" err="1"/>
              <a:t>VarI</a:t>
            </a:r>
            <a:r>
              <a:rPr lang="en-US" dirty="0"/>
              <a:t> = int(</a:t>
            </a:r>
            <a:r>
              <a:rPr lang="en-US" dirty="0" err="1"/>
              <a:t>VarStr</a:t>
            </a:r>
            <a:endParaRPr lang="en-US" dirty="0"/>
          </a:p>
        </p:txBody>
      </p:sp>
      <p:sp>
        <p:nvSpPr>
          <p:cNvPr id="49" name="TextBox 48">
            <a:extLst>
              <a:ext uri="{FF2B5EF4-FFF2-40B4-BE49-F238E27FC236}">
                <a16:creationId xmlns:a16="http://schemas.microsoft.com/office/drawing/2014/main" id="{34A1A82E-A756-9545-8B3E-446C71546581}"/>
              </a:ext>
            </a:extLst>
          </p:cNvPr>
          <p:cNvSpPr txBox="1"/>
          <p:nvPr/>
        </p:nvSpPr>
        <p:spPr>
          <a:xfrm>
            <a:off x="11177392" y="5678208"/>
            <a:ext cx="1164920" cy="1200329"/>
          </a:xfrm>
          <a:prstGeom prst="rect">
            <a:avLst/>
          </a:prstGeom>
          <a:noFill/>
        </p:spPr>
        <p:txBody>
          <a:bodyPr wrap="square" rtlCol="0">
            <a:spAutoFit/>
          </a:bodyPr>
          <a:lstStyle/>
          <a:p>
            <a:r>
              <a:rPr lang="en-US" sz="7200" dirty="0"/>
              <a:t>📺</a:t>
            </a:r>
          </a:p>
        </p:txBody>
      </p:sp>
      <p:sp>
        <p:nvSpPr>
          <p:cNvPr id="50" name="Process 49">
            <a:extLst>
              <a:ext uri="{FF2B5EF4-FFF2-40B4-BE49-F238E27FC236}">
                <a16:creationId xmlns:a16="http://schemas.microsoft.com/office/drawing/2014/main" id="{E22E95DC-1F72-07F5-070B-565F39E18B2B}"/>
              </a:ext>
            </a:extLst>
          </p:cNvPr>
          <p:cNvSpPr/>
          <p:nvPr/>
        </p:nvSpPr>
        <p:spPr>
          <a:xfrm>
            <a:off x="9920615" y="5940916"/>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53" name="Oval 52">
            <a:extLst>
              <a:ext uri="{FF2B5EF4-FFF2-40B4-BE49-F238E27FC236}">
                <a16:creationId xmlns:a16="http://schemas.microsoft.com/office/drawing/2014/main" id="{E7A1F854-C0CC-CA8C-FD69-35897C798851}"/>
              </a:ext>
            </a:extLst>
          </p:cNvPr>
          <p:cNvSpPr/>
          <p:nvPr/>
        </p:nvSpPr>
        <p:spPr>
          <a:xfrm>
            <a:off x="9111664" y="5930030"/>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sp>
        <p:nvSpPr>
          <p:cNvPr id="54" name="Oval 53">
            <a:extLst>
              <a:ext uri="{FF2B5EF4-FFF2-40B4-BE49-F238E27FC236}">
                <a16:creationId xmlns:a16="http://schemas.microsoft.com/office/drawing/2014/main" id="{2FF96921-46F9-0F4A-4774-93D52C4C0340}"/>
              </a:ext>
            </a:extLst>
          </p:cNvPr>
          <p:cNvSpPr/>
          <p:nvPr/>
        </p:nvSpPr>
        <p:spPr>
          <a:xfrm>
            <a:off x="8951922" y="4112233"/>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57" name="Decision 56">
            <a:extLst>
              <a:ext uri="{FF2B5EF4-FFF2-40B4-BE49-F238E27FC236}">
                <a16:creationId xmlns:a16="http://schemas.microsoft.com/office/drawing/2014/main" id="{8DB002CD-8574-CFF7-B17B-016EC69F0903}"/>
              </a:ext>
            </a:extLst>
          </p:cNvPr>
          <p:cNvSpPr/>
          <p:nvPr/>
        </p:nvSpPr>
        <p:spPr>
          <a:xfrm>
            <a:off x="6395299" y="481089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If(decimal)</a:t>
            </a:r>
          </a:p>
        </p:txBody>
      </p:sp>
      <p:sp>
        <p:nvSpPr>
          <p:cNvPr id="58" name="Decision 57">
            <a:extLst>
              <a:ext uri="{FF2B5EF4-FFF2-40B4-BE49-F238E27FC236}">
                <a16:creationId xmlns:a16="http://schemas.microsoft.com/office/drawing/2014/main" id="{2C315B6E-2B82-EE48-3459-97656E717E52}"/>
              </a:ext>
            </a:extLst>
          </p:cNvPr>
          <p:cNvSpPr/>
          <p:nvPr/>
        </p:nvSpPr>
        <p:spPr>
          <a:xfrm>
            <a:off x="6395299" y="518943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If(whole)</a:t>
            </a:r>
          </a:p>
        </p:txBody>
      </p:sp>
      <p:sp>
        <p:nvSpPr>
          <p:cNvPr id="59" name="Process 58">
            <a:extLst>
              <a:ext uri="{FF2B5EF4-FFF2-40B4-BE49-F238E27FC236}">
                <a16:creationId xmlns:a16="http://schemas.microsoft.com/office/drawing/2014/main" id="{97DF1A28-1DCC-B395-5223-21AED447F3C5}"/>
              </a:ext>
            </a:extLst>
          </p:cNvPr>
          <p:cNvSpPr/>
          <p:nvPr/>
        </p:nvSpPr>
        <p:spPr>
          <a:xfrm>
            <a:off x="8131823" y="4830689"/>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0" name="Process 59">
            <a:extLst>
              <a:ext uri="{FF2B5EF4-FFF2-40B4-BE49-F238E27FC236}">
                <a16:creationId xmlns:a16="http://schemas.microsoft.com/office/drawing/2014/main" id="{C69CCB20-64E8-AECB-0C7C-2563CD28CD3F}"/>
              </a:ext>
            </a:extLst>
          </p:cNvPr>
          <p:cNvSpPr/>
          <p:nvPr/>
        </p:nvSpPr>
        <p:spPr>
          <a:xfrm>
            <a:off x="8131823" y="5187458"/>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1" name="Decision 60">
            <a:extLst>
              <a:ext uri="{FF2B5EF4-FFF2-40B4-BE49-F238E27FC236}">
                <a16:creationId xmlns:a16="http://schemas.microsoft.com/office/drawing/2014/main" id="{35E707D9-5B5B-F99A-D1F9-F3A2822CD035}"/>
              </a:ext>
            </a:extLst>
          </p:cNvPr>
          <p:cNvSpPr/>
          <p:nvPr/>
        </p:nvSpPr>
        <p:spPr>
          <a:xfrm>
            <a:off x="6395299" y="5524426"/>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If(str)</a:t>
            </a:r>
          </a:p>
        </p:txBody>
      </p:sp>
      <p:sp>
        <p:nvSpPr>
          <p:cNvPr id="62" name="Process 61">
            <a:extLst>
              <a:ext uri="{FF2B5EF4-FFF2-40B4-BE49-F238E27FC236}">
                <a16:creationId xmlns:a16="http://schemas.microsoft.com/office/drawing/2014/main" id="{A09CE5F5-2502-7B20-4757-220E034F97C5}"/>
              </a:ext>
            </a:extLst>
          </p:cNvPr>
          <p:cNvSpPr/>
          <p:nvPr/>
        </p:nvSpPr>
        <p:spPr>
          <a:xfrm>
            <a:off x="8131823" y="5522454"/>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63" name="Elbow Connector 62">
            <a:extLst>
              <a:ext uri="{FF2B5EF4-FFF2-40B4-BE49-F238E27FC236}">
                <a16:creationId xmlns:a16="http://schemas.microsoft.com/office/drawing/2014/main" id="{6977BA75-A5EA-2B7D-8D3F-E5C43A344900}"/>
              </a:ext>
            </a:extLst>
          </p:cNvPr>
          <p:cNvCxnSpPr>
            <a:cxnSpLocks/>
            <a:stCxn id="59" idx="3"/>
            <a:endCxn id="53" idx="0"/>
          </p:cNvCxnSpPr>
          <p:nvPr/>
        </p:nvCxnSpPr>
        <p:spPr>
          <a:xfrm>
            <a:off x="8991794" y="4999418"/>
            <a:ext cx="451885" cy="930612"/>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657A24B1-8E93-A1A1-4D57-CF416C65415C}"/>
              </a:ext>
            </a:extLst>
          </p:cNvPr>
          <p:cNvCxnSpPr>
            <a:cxnSpLocks/>
            <a:stCxn id="60" idx="3"/>
            <a:endCxn id="53" idx="0"/>
          </p:cNvCxnSpPr>
          <p:nvPr/>
        </p:nvCxnSpPr>
        <p:spPr>
          <a:xfrm>
            <a:off x="8991794" y="5356187"/>
            <a:ext cx="451885" cy="573843"/>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6AC2F6CE-F499-30F9-37D3-05ED1A0C2ED4}"/>
              </a:ext>
            </a:extLst>
          </p:cNvPr>
          <p:cNvCxnSpPr>
            <a:cxnSpLocks/>
            <a:stCxn id="62" idx="3"/>
            <a:endCxn id="53" idx="0"/>
          </p:cNvCxnSpPr>
          <p:nvPr/>
        </p:nvCxnSpPr>
        <p:spPr>
          <a:xfrm>
            <a:off x="8991794" y="5691183"/>
            <a:ext cx="451885" cy="238847"/>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32A04E48-0D91-4BB8-4E61-E6BCB646867B}"/>
              </a:ext>
            </a:extLst>
          </p:cNvPr>
          <p:cNvSpPr/>
          <p:nvPr/>
        </p:nvSpPr>
        <p:spPr>
          <a:xfrm>
            <a:off x="8097130" y="44956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sp>
        <p:nvSpPr>
          <p:cNvPr id="78" name="Process 77">
            <a:extLst>
              <a:ext uri="{FF2B5EF4-FFF2-40B4-BE49-F238E27FC236}">
                <a16:creationId xmlns:a16="http://schemas.microsoft.com/office/drawing/2014/main" id="{6BE789B4-EA29-0114-D9D9-09D3B84E91B6}"/>
              </a:ext>
            </a:extLst>
          </p:cNvPr>
          <p:cNvSpPr/>
          <p:nvPr/>
        </p:nvSpPr>
        <p:spPr>
          <a:xfrm>
            <a:off x="9583648" y="460959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79" name="Process 78">
            <a:extLst>
              <a:ext uri="{FF2B5EF4-FFF2-40B4-BE49-F238E27FC236}">
                <a16:creationId xmlns:a16="http://schemas.microsoft.com/office/drawing/2014/main" id="{22026254-6F95-3A29-6ABC-289391A27F0F}"/>
              </a:ext>
            </a:extLst>
          </p:cNvPr>
          <p:cNvSpPr/>
          <p:nvPr/>
        </p:nvSpPr>
        <p:spPr>
          <a:xfrm>
            <a:off x="10215556" y="5064764"/>
            <a:ext cx="19236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 “.format(var..)</a:t>
            </a:r>
          </a:p>
        </p:txBody>
      </p:sp>
      <p:cxnSp>
        <p:nvCxnSpPr>
          <p:cNvPr id="80" name="Elbow Connector 79">
            <a:extLst>
              <a:ext uri="{FF2B5EF4-FFF2-40B4-BE49-F238E27FC236}">
                <a16:creationId xmlns:a16="http://schemas.microsoft.com/office/drawing/2014/main" id="{5E6F0C83-C1E1-D4CF-2CD4-994519D16C18}"/>
              </a:ext>
            </a:extLst>
          </p:cNvPr>
          <p:cNvCxnSpPr>
            <a:cxnSpLocks/>
            <a:stCxn id="78" idx="2"/>
            <a:endCxn id="53" idx="0"/>
          </p:cNvCxnSpPr>
          <p:nvPr/>
        </p:nvCxnSpPr>
        <p:spPr>
          <a:xfrm rot="5400000">
            <a:off x="9237170" y="5153566"/>
            <a:ext cx="982974" cy="569955"/>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95D80E62-DB73-EDC9-633A-4E5582DF4222}"/>
              </a:ext>
            </a:extLst>
          </p:cNvPr>
          <p:cNvCxnSpPr>
            <a:cxnSpLocks/>
            <a:stCxn id="79" idx="2"/>
            <a:endCxn id="53" idx="0"/>
          </p:cNvCxnSpPr>
          <p:nvPr/>
        </p:nvCxnSpPr>
        <p:spPr>
          <a:xfrm rot="5400000">
            <a:off x="10046632" y="4799269"/>
            <a:ext cx="527809" cy="1733713"/>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E3DFD98C-3B2B-D13E-8326-86773799A359}"/>
              </a:ext>
            </a:extLst>
          </p:cNvPr>
          <p:cNvCxnSpPr>
            <a:cxnSpLocks/>
            <a:stCxn id="54" idx="4"/>
            <a:endCxn id="74" idx="3"/>
          </p:cNvCxnSpPr>
          <p:nvPr/>
        </p:nvCxnSpPr>
        <p:spPr>
          <a:xfrm rot="5400000">
            <a:off x="9090873" y="4372382"/>
            <a:ext cx="173857" cy="3720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39A76FEE-4D94-94DA-710C-377E217BD432}"/>
              </a:ext>
            </a:extLst>
          </p:cNvPr>
          <p:cNvCxnSpPr>
            <a:cxnSpLocks/>
            <a:stCxn id="54" idx="6"/>
            <a:endCxn id="78" idx="0"/>
          </p:cNvCxnSpPr>
          <p:nvPr/>
        </p:nvCxnSpPr>
        <p:spPr>
          <a:xfrm>
            <a:off x="9775693" y="4291847"/>
            <a:ext cx="237941" cy="31775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60B3D768-AA42-00EC-A954-B2FDF6E9F2EA}"/>
              </a:ext>
            </a:extLst>
          </p:cNvPr>
          <p:cNvCxnSpPr>
            <a:cxnSpLocks/>
            <a:stCxn id="54" idx="6"/>
            <a:endCxn id="79" idx="0"/>
          </p:cNvCxnSpPr>
          <p:nvPr/>
        </p:nvCxnSpPr>
        <p:spPr>
          <a:xfrm>
            <a:off x="9775693" y="4291847"/>
            <a:ext cx="1401699" cy="77291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1241C6B5-F287-281C-E58A-9A772D5C3E91}"/>
              </a:ext>
            </a:extLst>
          </p:cNvPr>
          <p:cNvSpPr/>
          <p:nvPr/>
        </p:nvSpPr>
        <p:spPr>
          <a:xfrm>
            <a:off x="4900659" y="85077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100" name="TextBox 99">
            <a:extLst>
              <a:ext uri="{FF2B5EF4-FFF2-40B4-BE49-F238E27FC236}">
                <a16:creationId xmlns:a16="http://schemas.microsoft.com/office/drawing/2014/main" id="{9DC8DAB4-54EA-FEBB-C8ED-A95F25125349}"/>
              </a:ext>
            </a:extLst>
          </p:cNvPr>
          <p:cNvSpPr txBox="1"/>
          <p:nvPr/>
        </p:nvSpPr>
        <p:spPr>
          <a:xfrm>
            <a:off x="9096454" y="6509205"/>
            <a:ext cx="1104745" cy="369332"/>
          </a:xfrm>
          <a:prstGeom prst="rect">
            <a:avLst/>
          </a:prstGeom>
          <a:noFill/>
        </p:spPr>
        <p:txBody>
          <a:bodyPr wrap="square">
            <a:spAutoFit/>
          </a:bodyPr>
          <a:lstStyle/>
          <a:p>
            <a:r>
              <a:rPr lang="en-US" i="1" dirty="0"/>
              <a:t>“ “, \t, \n</a:t>
            </a:r>
            <a:endParaRPr lang="en-US" dirty="0"/>
          </a:p>
        </p:txBody>
      </p:sp>
      <p:sp>
        <p:nvSpPr>
          <p:cNvPr id="2" name="TextBox 1">
            <a:extLst>
              <a:ext uri="{FF2B5EF4-FFF2-40B4-BE49-F238E27FC236}">
                <a16:creationId xmlns:a16="http://schemas.microsoft.com/office/drawing/2014/main" id="{BDF52F86-C27E-E24C-B12E-74C395AB963F}"/>
              </a:ext>
            </a:extLst>
          </p:cNvPr>
          <p:cNvSpPr txBox="1"/>
          <p:nvPr/>
        </p:nvSpPr>
        <p:spPr>
          <a:xfrm>
            <a:off x="11326295" y="4504074"/>
            <a:ext cx="664029" cy="369332"/>
          </a:xfrm>
          <a:prstGeom prst="rect">
            <a:avLst/>
          </a:prstGeom>
          <a:noFill/>
        </p:spPr>
        <p:txBody>
          <a:bodyPr wrap="square">
            <a:spAutoFit/>
          </a:bodyPr>
          <a:lstStyle/>
          <a:p>
            <a:r>
              <a:rPr lang="en-US" i="1" dirty="0"/>
              <a:t>:.#f</a:t>
            </a:r>
            <a:endParaRPr lang="en-US" dirty="0"/>
          </a:p>
        </p:txBody>
      </p:sp>
      <p:sp>
        <p:nvSpPr>
          <p:cNvPr id="3" name="Process 2">
            <a:extLst>
              <a:ext uri="{FF2B5EF4-FFF2-40B4-BE49-F238E27FC236}">
                <a16:creationId xmlns:a16="http://schemas.microsoft.com/office/drawing/2014/main" id="{542AF224-DC37-F67C-9FDD-B543CBFEFA1C}"/>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4" name="Process 3">
            <a:extLst>
              <a:ext uri="{FF2B5EF4-FFF2-40B4-BE49-F238E27FC236}">
                <a16:creationId xmlns:a16="http://schemas.microsoft.com/office/drawing/2014/main" id="{B7349B2F-9CC0-F348-3D48-18BFD611BAAD}"/>
              </a:ext>
            </a:extLst>
          </p:cNvPr>
          <p:cNvSpPr/>
          <p:nvPr/>
        </p:nvSpPr>
        <p:spPr>
          <a:xfrm>
            <a:off x="4141823" y="1592753"/>
            <a:ext cx="3568001" cy="9696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Patterns:</a:t>
            </a:r>
          </a:p>
          <a:p>
            <a:r>
              <a:rPr lang="en-US" dirty="0"/>
              <a:t>Var = var operator var</a:t>
            </a:r>
          </a:p>
          <a:p>
            <a:r>
              <a:rPr lang="en-US" dirty="0"/>
              <a:t>	#:operators: +, -, *, /, //, %, **</a:t>
            </a:r>
          </a:p>
          <a:p>
            <a:r>
              <a:rPr lang="en-US" dirty="0"/>
              <a:t>Var = </a:t>
            </a:r>
            <a:r>
              <a:rPr lang="en-US" dirty="0" err="1"/>
              <a:t>var.function</a:t>
            </a:r>
            <a:r>
              <a:rPr lang="en-US" dirty="0"/>
              <a:t>()</a:t>
            </a:r>
          </a:p>
        </p:txBody>
      </p:sp>
      <p:sp>
        <p:nvSpPr>
          <p:cNvPr id="9" name="Process 8">
            <a:extLst>
              <a:ext uri="{FF2B5EF4-FFF2-40B4-BE49-F238E27FC236}">
                <a16:creationId xmlns:a16="http://schemas.microsoft.com/office/drawing/2014/main" id="{2C815753-4815-3C19-2FED-E1933145707E}"/>
              </a:ext>
            </a:extLst>
          </p:cNvPr>
          <p:cNvSpPr/>
          <p:nvPr/>
        </p:nvSpPr>
        <p:spPr>
          <a:xfrm>
            <a:off x="4741971" y="2631458"/>
            <a:ext cx="2392471" cy="5283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Strings: +, .functions()</a:t>
            </a:r>
          </a:p>
          <a:p>
            <a:r>
              <a:rPr lang="en-US" dirty="0"/>
              <a:t>Numbers: math</a:t>
            </a:r>
          </a:p>
        </p:txBody>
      </p:sp>
      <p:sp>
        <p:nvSpPr>
          <p:cNvPr id="11" name="Explosion 2 10">
            <a:extLst>
              <a:ext uri="{FF2B5EF4-FFF2-40B4-BE49-F238E27FC236}">
                <a16:creationId xmlns:a16="http://schemas.microsoft.com/office/drawing/2014/main" id="{6D0BF811-7300-2CFA-3889-82C9F26CE193}"/>
              </a:ext>
            </a:extLst>
          </p:cNvPr>
          <p:cNvSpPr/>
          <p:nvPr/>
        </p:nvSpPr>
        <p:spPr>
          <a:xfrm>
            <a:off x="3677965" y="938511"/>
            <a:ext cx="1954177" cy="61315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Magic</a:t>
            </a:r>
          </a:p>
          <a:p>
            <a:pPr algn="ctr"/>
            <a:r>
              <a:rPr lang="en-US" sz="1000" dirty="0"/>
              <a:t>(equations)</a:t>
            </a:r>
          </a:p>
          <a:p>
            <a:pPr algn="ctr"/>
            <a:r>
              <a:rPr lang="en-US" sz="1000" dirty="0"/>
              <a:t>(algorithms)</a:t>
            </a:r>
          </a:p>
          <a:p>
            <a:pPr algn="ctr"/>
            <a:r>
              <a:rPr lang="en-US" sz="1000" dirty="0"/>
              <a:t>(</a:t>
            </a:r>
            <a:r>
              <a:rPr lang="en-US" sz="1000" dirty="0" err="1"/>
              <a:t>etc</a:t>
            </a:r>
            <a:r>
              <a:rPr lang="en-US" sz="1000" dirty="0"/>
              <a:t>)</a:t>
            </a:r>
          </a:p>
        </p:txBody>
      </p:sp>
      <p:sp>
        <p:nvSpPr>
          <p:cNvPr id="15" name="Decision 14">
            <a:extLst>
              <a:ext uri="{FF2B5EF4-FFF2-40B4-BE49-F238E27FC236}">
                <a16:creationId xmlns:a16="http://schemas.microsoft.com/office/drawing/2014/main" id="{6963D1CD-4F7D-E6FD-663F-58F3421771AA}"/>
              </a:ext>
            </a:extLst>
          </p:cNvPr>
          <p:cNvSpPr/>
          <p:nvPr/>
        </p:nvSpPr>
        <p:spPr>
          <a:xfrm>
            <a:off x="4691577" y="3539351"/>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boolean</a:t>
            </a:r>
            <a:r>
              <a:rPr lang="en-US" dirty="0"/>
              <a:t>: </a:t>
            </a:r>
          </a:p>
        </p:txBody>
      </p:sp>
      <p:sp>
        <p:nvSpPr>
          <p:cNvPr id="16" name="Process 15">
            <a:extLst>
              <a:ext uri="{FF2B5EF4-FFF2-40B4-BE49-F238E27FC236}">
                <a16:creationId xmlns:a16="http://schemas.microsoft.com/office/drawing/2014/main" id="{2F0A1951-1486-CCEA-2A45-6BF99FC53DEF}"/>
              </a:ext>
            </a:extLst>
          </p:cNvPr>
          <p:cNvSpPr/>
          <p:nvPr/>
        </p:nvSpPr>
        <p:spPr>
          <a:xfrm>
            <a:off x="4141823" y="3897728"/>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17" name="Process 16">
            <a:extLst>
              <a:ext uri="{FF2B5EF4-FFF2-40B4-BE49-F238E27FC236}">
                <a16:creationId xmlns:a16="http://schemas.microsoft.com/office/drawing/2014/main" id="{F4EB9253-B20C-D8C8-4AE3-E1399737B3E2}"/>
              </a:ext>
            </a:extLst>
          </p:cNvPr>
          <p:cNvSpPr/>
          <p:nvPr/>
        </p:nvSpPr>
        <p:spPr>
          <a:xfrm>
            <a:off x="5934924" y="3900530"/>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24" name="Process 23">
            <a:extLst>
              <a:ext uri="{FF2B5EF4-FFF2-40B4-BE49-F238E27FC236}">
                <a16:creationId xmlns:a16="http://schemas.microsoft.com/office/drawing/2014/main" id="{299908E2-25A6-E999-A16E-B6934C74E080}"/>
              </a:ext>
            </a:extLst>
          </p:cNvPr>
          <p:cNvSpPr/>
          <p:nvPr/>
        </p:nvSpPr>
        <p:spPr>
          <a:xfrm>
            <a:off x="4141823" y="3305933"/>
            <a:ext cx="3568001" cy="2117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bool:operators</a:t>
            </a:r>
            <a:r>
              <a:rPr lang="en-US" dirty="0"/>
              <a:t> (==, &lt;, &gt; &lt;=, &gt;=)</a:t>
            </a:r>
          </a:p>
        </p:txBody>
      </p:sp>
      <p:sp>
        <p:nvSpPr>
          <p:cNvPr id="25" name="Decision 24">
            <a:extLst>
              <a:ext uri="{FF2B5EF4-FFF2-40B4-BE49-F238E27FC236}">
                <a16:creationId xmlns:a16="http://schemas.microsoft.com/office/drawing/2014/main" id="{0F53BFE2-B470-C3D7-3DE8-A5B94465619B}"/>
              </a:ext>
            </a:extLst>
          </p:cNvPr>
          <p:cNvSpPr/>
          <p:nvPr/>
        </p:nvSpPr>
        <p:spPr>
          <a:xfrm>
            <a:off x="4666999" y="4133948"/>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a:t>
            </a:r>
            <a:r>
              <a:rPr lang="en-US" dirty="0" err="1"/>
              <a:t>boolean</a:t>
            </a:r>
            <a:r>
              <a:rPr lang="en-US" dirty="0"/>
              <a:t>: </a:t>
            </a:r>
          </a:p>
        </p:txBody>
      </p:sp>
      <p:sp>
        <p:nvSpPr>
          <p:cNvPr id="27" name="Process 26">
            <a:extLst>
              <a:ext uri="{FF2B5EF4-FFF2-40B4-BE49-F238E27FC236}">
                <a16:creationId xmlns:a16="http://schemas.microsoft.com/office/drawing/2014/main" id="{465BBF4A-D84E-6F99-055E-0EAE61154FDE}"/>
              </a:ext>
            </a:extLst>
          </p:cNvPr>
          <p:cNvSpPr/>
          <p:nvPr/>
        </p:nvSpPr>
        <p:spPr>
          <a:xfrm>
            <a:off x="2790515" y="4243187"/>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28" name="Process 27">
            <a:extLst>
              <a:ext uri="{FF2B5EF4-FFF2-40B4-BE49-F238E27FC236}">
                <a16:creationId xmlns:a16="http://schemas.microsoft.com/office/drawing/2014/main" id="{3CBA67F4-AC0B-8BD7-6CDE-EFE9983D0AD2}"/>
              </a:ext>
            </a:extLst>
          </p:cNvPr>
          <p:cNvSpPr/>
          <p:nvPr/>
        </p:nvSpPr>
        <p:spPr>
          <a:xfrm>
            <a:off x="4936407" y="4507874"/>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30" name="Decision 29">
            <a:extLst>
              <a:ext uri="{FF2B5EF4-FFF2-40B4-BE49-F238E27FC236}">
                <a16:creationId xmlns:a16="http://schemas.microsoft.com/office/drawing/2014/main" id="{73E8F738-D030-2CB2-E654-C1D571993BB6}"/>
              </a:ext>
            </a:extLst>
          </p:cNvPr>
          <p:cNvSpPr/>
          <p:nvPr/>
        </p:nvSpPr>
        <p:spPr>
          <a:xfrm>
            <a:off x="4569453" y="4794943"/>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t>
            </a:r>
            <a:r>
              <a:rPr lang="en-US" dirty="0" err="1"/>
              <a:t>boolean</a:t>
            </a:r>
            <a:r>
              <a:rPr lang="en-US" dirty="0"/>
              <a:t>: </a:t>
            </a:r>
          </a:p>
        </p:txBody>
      </p:sp>
      <p:sp>
        <p:nvSpPr>
          <p:cNvPr id="31" name="Process 30">
            <a:extLst>
              <a:ext uri="{FF2B5EF4-FFF2-40B4-BE49-F238E27FC236}">
                <a16:creationId xmlns:a16="http://schemas.microsoft.com/office/drawing/2014/main" id="{A0A558EC-6D25-1E98-8350-8FC1B707BF12}"/>
              </a:ext>
            </a:extLst>
          </p:cNvPr>
          <p:cNvSpPr/>
          <p:nvPr/>
        </p:nvSpPr>
        <p:spPr>
          <a:xfrm>
            <a:off x="2692969" y="4904182"/>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32" name="Process 31">
            <a:extLst>
              <a:ext uri="{FF2B5EF4-FFF2-40B4-BE49-F238E27FC236}">
                <a16:creationId xmlns:a16="http://schemas.microsoft.com/office/drawing/2014/main" id="{C72F98D7-702D-9877-C4F7-63E933FC2DA6}"/>
              </a:ext>
            </a:extLst>
          </p:cNvPr>
          <p:cNvSpPr/>
          <p:nvPr/>
        </p:nvSpPr>
        <p:spPr>
          <a:xfrm>
            <a:off x="4838861" y="5168869"/>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35" name="Snip Single Corner Rectangle 34">
            <a:extLst>
              <a:ext uri="{FF2B5EF4-FFF2-40B4-BE49-F238E27FC236}">
                <a16:creationId xmlns:a16="http://schemas.microsoft.com/office/drawing/2014/main" id="{8241B4E5-084E-FFAA-C17D-19B95F430E59}"/>
              </a:ext>
            </a:extLst>
          </p:cNvPr>
          <p:cNvSpPr/>
          <p:nvPr/>
        </p:nvSpPr>
        <p:spPr>
          <a:xfrm>
            <a:off x="91552" y="3904302"/>
            <a:ext cx="2620461" cy="61903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open(“filename”) as </a:t>
            </a:r>
            <a:r>
              <a:rPr lang="en-US" dirty="0" err="1"/>
              <a:t>filereference</a:t>
            </a:r>
            <a:endParaRPr lang="en-US" dirty="0"/>
          </a:p>
        </p:txBody>
      </p:sp>
      <p:sp>
        <p:nvSpPr>
          <p:cNvPr id="38" name="Snip Single Corner Rectangle 37">
            <a:extLst>
              <a:ext uri="{FF2B5EF4-FFF2-40B4-BE49-F238E27FC236}">
                <a16:creationId xmlns:a16="http://schemas.microsoft.com/office/drawing/2014/main" id="{2117C631-0E3C-1AB6-B509-9EFF1B3AA333}"/>
              </a:ext>
            </a:extLst>
          </p:cNvPr>
          <p:cNvSpPr/>
          <p:nvPr/>
        </p:nvSpPr>
        <p:spPr>
          <a:xfrm>
            <a:off x="4171226" y="5930030"/>
            <a:ext cx="3566868" cy="61903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 </a:t>
            </a:r>
            <a:r>
              <a:rPr lang="en-US" dirty="0" err="1"/>
              <a:t>functionname</a:t>
            </a:r>
            <a:r>
              <a:rPr lang="en-US" dirty="0"/>
              <a:t> (parameters,..)</a:t>
            </a:r>
          </a:p>
          <a:p>
            <a:pPr algn="ctr"/>
            <a:r>
              <a:rPr lang="en-US" dirty="0"/>
              <a:t>return value</a:t>
            </a:r>
          </a:p>
        </p:txBody>
      </p:sp>
    </p:spTree>
    <p:extLst>
      <p:ext uri="{BB962C8B-B14F-4D97-AF65-F5344CB8AC3E}">
        <p14:creationId xmlns:p14="http://schemas.microsoft.com/office/powerpoint/2010/main" val="2927260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B166-E98C-948D-9379-7F8AC6E08368}"/>
              </a:ext>
            </a:extLst>
          </p:cNvPr>
          <p:cNvSpPr>
            <a:spLocks noGrp="1"/>
          </p:cNvSpPr>
          <p:nvPr>
            <p:ph type="title"/>
          </p:nvPr>
        </p:nvSpPr>
        <p:spPr>
          <a:xfrm>
            <a:off x="838200" y="365125"/>
            <a:ext cx="10515600" cy="522847"/>
          </a:xfrm>
        </p:spPr>
        <p:txBody>
          <a:bodyPr>
            <a:normAutofit fontScale="90000"/>
          </a:bodyPr>
          <a:lstStyle/>
          <a:p>
            <a:r>
              <a:rPr lang="en-US" dirty="0"/>
              <a:t>Review List</a:t>
            </a:r>
          </a:p>
        </p:txBody>
      </p:sp>
      <p:graphicFrame>
        <p:nvGraphicFramePr>
          <p:cNvPr id="5" name="Table 5">
            <a:extLst>
              <a:ext uri="{FF2B5EF4-FFF2-40B4-BE49-F238E27FC236}">
                <a16:creationId xmlns:a16="http://schemas.microsoft.com/office/drawing/2014/main" id="{5C507072-F08F-FA3A-B94A-3E8FB3284964}"/>
              </a:ext>
            </a:extLst>
          </p:cNvPr>
          <p:cNvGraphicFramePr>
            <a:graphicFrameLocks noGrp="1"/>
          </p:cNvGraphicFramePr>
          <p:nvPr/>
        </p:nvGraphicFramePr>
        <p:xfrm>
          <a:off x="6890104" y="2483183"/>
          <a:ext cx="5181600" cy="4297680"/>
        </p:xfrm>
        <a:graphic>
          <a:graphicData uri="http://schemas.openxmlformats.org/drawingml/2006/table">
            <a:tbl>
              <a:tblPr firstRow="1" bandRow="1">
                <a:tableStyleId>{5C22544A-7EE6-4342-B048-85BDC9FD1C3A}</a:tableStyleId>
              </a:tblPr>
              <a:tblGrid>
                <a:gridCol w="1045027">
                  <a:extLst>
                    <a:ext uri="{9D8B030D-6E8A-4147-A177-3AD203B41FA5}">
                      <a16:colId xmlns:a16="http://schemas.microsoft.com/office/drawing/2014/main" val="2575932833"/>
                    </a:ext>
                  </a:extLst>
                </a:gridCol>
                <a:gridCol w="4136573">
                  <a:extLst>
                    <a:ext uri="{9D8B030D-6E8A-4147-A177-3AD203B41FA5}">
                      <a16:colId xmlns:a16="http://schemas.microsoft.com/office/drawing/2014/main" val="3490794132"/>
                    </a:ext>
                  </a:extLst>
                </a:gridCol>
              </a:tblGrid>
              <a:tr h="29718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2"/>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3"/>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4"/>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dirty="0">
                          <a:hlinkClick r:id="rId5"/>
                        </a:rPr>
                        <a:t>count()</a:t>
                      </a:r>
                      <a:endParaRPr lang="en-US" sz="1400" dirty="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dirty="0">
                          <a:hlinkClick r:id="rId6"/>
                        </a:rPr>
                        <a:t>extend()</a:t>
                      </a:r>
                      <a:endParaRPr lang="en-US" sz="1400" dirty="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7"/>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a:hlinkClick r:id="rId8"/>
                        </a:rPr>
                        <a:t>insert()</a:t>
                      </a:r>
                      <a:endParaRPr lang="en-US" sz="140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dirty="0">
                          <a:hlinkClick r:id="rId9"/>
                        </a:rPr>
                        <a:t>pop()</a:t>
                      </a:r>
                      <a:endParaRPr lang="en-US" sz="1400" dirty="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0"/>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1"/>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2"/>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
        <p:nvSpPr>
          <p:cNvPr id="6" name="Rectangle 5">
            <a:extLst>
              <a:ext uri="{FF2B5EF4-FFF2-40B4-BE49-F238E27FC236}">
                <a16:creationId xmlns:a16="http://schemas.microsoft.com/office/drawing/2014/main" id="{A3C02258-7E54-3396-4A61-F09A9CF6C08B}"/>
              </a:ext>
            </a:extLst>
          </p:cNvPr>
          <p:cNvSpPr/>
          <p:nvPr/>
        </p:nvSpPr>
        <p:spPr>
          <a:xfrm>
            <a:off x="2309680" y="1600759"/>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 name="Rectangle 6">
            <a:extLst>
              <a:ext uri="{FF2B5EF4-FFF2-40B4-BE49-F238E27FC236}">
                <a16:creationId xmlns:a16="http://schemas.microsoft.com/office/drawing/2014/main" id="{671AFE95-4455-57DB-4CE0-7533544C6422}"/>
              </a:ext>
            </a:extLst>
          </p:cNvPr>
          <p:cNvSpPr/>
          <p:nvPr/>
        </p:nvSpPr>
        <p:spPr>
          <a:xfrm>
            <a:off x="225069" y="1784342"/>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listVarName</a:t>
            </a:r>
            <a:endParaRPr lang="en-US" dirty="0"/>
          </a:p>
        </p:txBody>
      </p:sp>
      <p:sp>
        <p:nvSpPr>
          <p:cNvPr id="8" name="Rectangle 7">
            <a:extLst>
              <a:ext uri="{FF2B5EF4-FFF2-40B4-BE49-F238E27FC236}">
                <a16:creationId xmlns:a16="http://schemas.microsoft.com/office/drawing/2014/main" id="{5A1FAF3A-2B74-DE3B-D847-1EE9737D5C7A}"/>
              </a:ext>
            </a:extLst>
          </p:cNvPr>
          <p:cNvSpPr/>
          <p:nvPr/>
        </p:nvSpPr>
        <p:spPr>
          <a:xfrm>
            <a:off x="3071680" y="1600759"/>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9" name="Rectangle 8">
            <a:extLst>
              <a:ext uri="{FF2B5EF4-FFF2-40B4-BE49-F238E27FC236}">
                <a16:creationId xmlns:a16="http://schemas.microsoft.com/office/drawing/2014/main" id="{6B42CA35-F368-4797-5B3D-964C6315FE74}"/>
              </a:ext>
            </a:extLst>
          </p:cNvPr>
          <p:cNvSpPr/>
          <p:nvPr/>
        </p:nvSpPr>
        <p:spPr>
          <a:xfrm>
            <a:off x="3833680" y="158601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0" name="Rectangle 9">
            <a:extLst>
              <a:ext uri="{FF2B5EF4-FFF2-40B4-BE49-F238E27FC236}">
                <a16:creationId xmlns:a16="http://schemas.microsoft.com/office/drawing/2014/main" id="{920223B3-014D-13E3-58CB-B795776599F0}"/>
              </a:ext>
            </a:extLst>
          </p:cNvPr>
          <p:cNvSpPr/>
          <p:nvPr/>
        </p:nvSpPr>
        <p:spPr>
          <a:xfrm>
            <a:off x="5314139" y="1575133"/>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1" name="Oval 10">
            <a:extLst>
              <a:ext uri="{FF2B5EF4-FFF2-40B4-BE49-F238E27FC236}">
                <a16:creationId xmlns:a16="http://schemas.microsoft.com/office/drawing/2014/main" id="{A41A1110-B26C-07C6-2F69-E43CB40CFC3B}"/>
              </a:ext>
            </a:extLst>
          </p:cNvPr>
          <p:cNvSpPr/>
          <p:nvPr/>
        </p:nvSpPr>
        <p:spPr>
          <a:xfrm>
            <a:off x="4595680" y="1799763"/>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435AC3-5652-BEED-9A4D-75C016B001BC}"/>
              </a:ext>
            </a:extLst>
          </p:cNvPr>
          <p:cNvSpPr/>
          <p:nvPr/>
        </p:nvSpPr>
        <p:spPr>
          <a:xfrm>
            <a:off x="4824279" y="1799763"/>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3818A0-BD39-2E77-AE40-A00B6C9C0A48}"/>
              </a:ext>
            </a:extLst>
          </p:cNvPr>
          <p:cNvSpPr/>
          <p:nvPr/>
        </p:nvSpPr>
        <p:spPr>
          <a:xfrm>
            <a:off x="5069209" y="1810648"/>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82C3DC-9A2D-C5AC-BAC6-62190E544A2E}"/>
              </a:ext>
            </a:extLst>
          </p:cNvPr>
          <p:cNvSpPr/>
          <p:nvPr/>
        </p:nvSpPr>
        <p:spPr>
          <a:xfrm>
            <a:off x="223421" y="1329118"/>
            <a:ext cx="1409704"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15" name="Rectangle 14">
            <a:extLst>
              <a:ext uri="{FF2B5EF4-FFF2-40B4-BE49-F238E27FC236}">
                <a16:creationId xmlns:a16="http://schemas.microsoft.com/office/drawing/2014/main" id="{2B0F7C39-8A6B-237A-8BD9-A14CD1BFB83F}"/>
              </a:ext>
            </a:extLst>
          </p:cNvPr>
          <p:cNvSpPr/>
          <p:nvPr/>
        </p:nvSpPr>
        <p:spPr>
          <a:xfrm>
            <a:off x="2309679" y="132997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AA33C5C7-4E2A-F374-96CD-E20DDF6AC800}"/>
              </a:ext>
            </a:extLst>
          </p:cNvPr>
          <p:cNvSpPr/>
          <p:nvPr/>
        </p:nvSpPr>
        <p:spPr>
          <a:xfrm>
            <a:off x="3071679" y="1320339"/>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8E028011-AFB5-0952-4FCE-17CC96381366}"/>
              </a:ext>
            </a:extLst>
          </p:cNvPr>
          <p:cNvSpPr/>
          <p:nvPr/>
        </p:nvSpPr>
        <p:spPr>
          <a:xfrm>
            <a:off x="3822794" y="130559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BA8C4A5B-62B5-2B0B-C002-D204A65C0CCE}"/>
              </a:ext>
            </a:extLst>
          </p:cNvPr>
          <p:cNvSpPr/>
          <p:nvPr/>
        </p:nvSpPr>
        <p:spPr>
          <a:xfrm>
            <a:off x="5314138" y="1294713"/>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Len()-1</a:t>
            </a:r>
          </a:p>
        </p:txBody>
      </p:sp>
      <p:sp>
        <p:nvSpPr>
          <p:cNvPr id="20" name="Rectangle 19">
            <a:extLst>
              <a:ext uri="{FF2B5EF4-FFF2-40B4-BE49-F238E27FC236}">
                <a16:creationId xmlns:a16="http://schemas.microsoft.com/office/drawing/2014/main" id="{FB734114-06DA-5A6B-09C2-523AD6F625BE}"/>
              </a:ext>
            </a:extLst>
          </p:cNvPr>
          <p:cNvSpPr/>
          <p:nvPr/>
        </p:nvSpPr>
        <p:spPr>
          <a:xfrm>
            <a:off x="1376726" y="244944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.append(value)</a:t>
            </a:r>
          </a:p>
        </p:txBody>
      </p:sp>
      <p:sp>
        <p:nvSpPr>
          <p:cNvPr id="27" name="Rectangle 26">
            <a:extLst>
              <a:ext uri="{FF2B5EF4-FFF2-40B4-BE49-F238E27FC236}">
                <a16:creationId xmlns:a16="http://schemas.microsoft.com/office/drawing/2014/main" id="{63D53760-ED4C-4785-CC99-BFAB3061BA89}"/>
              </a:ext>
            </a:extLst>
          </p:cNvPr>
          <p:cNvSpPr/>
          <p:nvPr/>
        </p:nvSpPr>
        <p:spPr>
          <a:xfrm>
            <a:off x="1373613" y="274267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.clear()</a:t>
            </a:r>
          </a:p>
        </p:txBody>
      </p:sp>
      <p:cxnSp>
        <p:nvCxnSpPr>
          <p:cNvPr id="29" name="Elbow Connector 28">
            <a:extLst>
              <a:ext uri="{FF2B5EF4-FFF2-40B4-BE49-F238E27FC236}">
                <a16:creationId xmlns:a16="http://schemas.microsoft.com/office/drawing/2014/main" id="{40399E73-9D77-850A-FE93-CAAD7B9C13FC}"/>
              </a:ext>
            </a:extLst>
          </p:cNvPr>
          <p:cNvCxnSpPr>
            <a:cxnSpLocks/>
            <a:stCxn id="21" idx="3"/>
            <a:endCxn id="10" idx="2"/>
          </p:cNvCxnSpPr>
          <p:nvPr/>
        </p:nvCxnSpPr>
        <p:spPr>
          <a:xfrm flipV="1">
            <a:off x="4197420" y="2206504"/>
            <a:ext cx="1454177" cy="383155"/>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FB346027-EF91-8AAB-22E9-46EBCDE3077E}"/>
              </a:ext>
            </a:extLst>
          </p:cNvPr>
          <p:cNvSpPr/>
          <p:nvPr/>
        </p:nvSpPr>
        <p:spPr>
          <a:xfrm>
            <a:off x="632211" y="2736975"/>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empty</a:t>
            </a:r>
            <a:endParaRPr lang="en-US" dirty="0"/>
          </a:p>
        </p:txBody>
      </p:sp>
      <p:sp>
        <p:nvSpPr>
          <p:cNvPr id="35" name="Rectangle 34">
            <a:extLst>
              <a:ext uri="{FF2B5EF4-FFF2-40B4-BE49-F238E27FC236}">
                <a16:creationId xmlns:a16="http://schemas.microsoft.com/office/drawing/2014/main" id="{0AC7E888-FAA8-55D3-162D-ECAE981C1DB0}"/>
              </a:ext>
            </a:extLst>
          </p:cNvPr>
          <p:cNvSpPr/>
          <p:nvPr/>
        </p:nvSpPr>
        <p:spPr>
          <a:xfrm>
            <a:off x="97978" y="5955450"/>
            <a:ext cx="1611086"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a:t>
            </a:r>
          </a:p>
        </p:txBody>
      </p:sp>
      <p:sp>
        <p:nvSpPr>
          <p:cNvPr id="36" name="Rectangle 35">
            <a:extLst>
              <a:ext uri="{FF2B5EF4-FFF2-40B4-BE49-F238E27FC236}">
                <a16:creationId xmlns:a16="http://schemas.microsoft.com/office/drawing/2014/main" id="{E1F0DE0A-A3F5-7DCA-0354-80029CBBE3B5}"/>
              </a:ext>
            </a:extLst>
          </p:cNvPr>
          <p:cNvSpPr/>
          <p:nvPr/>
        </p:nvSpPr>
        <p:spPr>
          <a:xfrm>
            <a:off x="2226131" y="6186978"/>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7" name="Rectangle 36">
            <a:extLst>
              <a:ext uri="{FF2B5EF4-FFF2-40B4-BE49-F238E27FC236}">
                <a16:creationId xmlns:a16="http://schemas.microsoft.com/office/drawing/2014/main" id="{63A2AD37-9864-D251-B6FF-3EDAFB7A15A8}"/>
              </a:ext>
            </a:extLst>
          </p:cNvPr>
          <p:cNvSpPr/>
          <p:nvPr/>
        </p:nvSpPr>
        <p:spPr>
          <a:xfrm>
            <a:off x="2988131" y="6186978"/>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8" name="Rectangle 37">
            <a:extLst>
              <a:ext uri="{FF2B5EF4-FFF2-40B4-BE49-F238E27FC236}">
                <a16:creationId xmlns:a16="http://schemas.microsoft.com/office/drawing/2014/main" id="{E2B759F9-6346-0D83-AC09-618ACFA8D2DA}"/>
              </a:ext>
            </a:extLst>
          </p:cNvPr>
          <p:cNvSpPr/>
          <p:nvPr/>
        </p:nvSpPr>
        <p:spPr>
          <a:xfrm>
            <a:off x="3750131" y="6172237"/>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9" name="Rectangle 38">
            <a:extLst>
              <a:ext uri="{FF2B5EF4-FFF2-40B4-BE49-F238E27FC236}">
                <a16:creationId xmlns:a16="http://schemas.microsoft.com/office/drawing/2014/main" id="{610BAF37-A56B-6536-756C-0F7FDDE6E002}"/>
              </a:ext>
            </a:extLst>
          </p:cNvPr>
          <p:cNvSpPr/>
          <p:nvPr/>
        </p:nvSpPr>
        <p:spPr>
          <a:xfrm>
            <a:off x="5230590" y="6161352"/>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40" name="Oval 39">
            <a:extLst>
              <a:ext uri="{FF2B5EF4-FFF2-40B4-BE49-F238E27FC236}">
                <a16:creationId xmlns:a16="http://schemas.microsoft.com/office/drawing/2014/main" id="{A23052AD-4823-3C04-D1E9-36227CE1149A}"/>
              </a:ext>
            </a:extLst>
          </p:cNvPr>
          <p:cNvSpPr/>
          <p:nvPr/>
        </p:nvSpPr>
        <p:spPr>
          <a:xfrm>
            <a:off x="4512131" y="6385982"/>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FA1C54D-E042-F594-1C06-74192CCD6DA5}"/>
              </a:ext>
            </a:extLst>
          </p:cNvPr>
          <p:cNvSpPr/>
          <p:nvPr/>
        </p:nvSpPr>
        <p:spPr>
          <a:xfrm>
            <a:off x="4740730" y="6385982"/>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D643548-0FA3-0BD8-5A1F-62D9BA3E8EE7}"/>
              </a:ext>
            </a:extLst>
          </p:cNvPr>
          <p:cNvSpPr/>
          <p:nvPr/>
        </p:nvSpPr>
        <p:spPr>
          <a:xfrm>
            <a:off x="4985660" y="6396867"/>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2E408A7-42CD-1CA5-2F76-0D13D1DA3C34}"/>
              </a:ext>
            </a:extLst>
          </p:cNvPr>
          <p:cNvSpPr/>
          <p:nvPr/>
        </p:nvSpPr>
        <p:spPr>
          <a:xfrm>
            <a:off x="2226130" y="5916197"/>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A3EEED6E-D46A-236B-623E-6914FC0516B8}"/>
              </a:ext>
            </a:extLst>
          </p:cNvPr>
          <p:cNvSpPr/>
          <p:nvPr/>
        </p:nvSpPr>
        <p:spPr>
          <a:xfrm>
            <a:off x="2988130" y="5906558"/>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DC4DC1E-FBD7-3016-7D38-5B7B2941C863}"/>
              </a:ext>
            </a:extLst>
          </p:cNvPr>
          <p:cNvSpPr/>
          <p:nvPr/>
        </p:nvSpPr>
        <p:spPr>
          <a:xfrm>
            <a:off x="3739245" y="5891817"/>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46" name="Rectangle 45">
            <a:extLst>
              <a:ext uri="{FF2B5EF4-FFF2-40B4-BE49-F238E27FC236}">
                <a16:creationId xmlns:a16="http://schemas.microsoft.com/office/drawing/2014/main" id="{27A20108-7D79-55E4-D5CF-B14B3A0A5C86}"/>
              </a:ext>
            </a:extLst>
          </p:cNvPr>
          <p:cNvSpPr/>
          <p:nvPr/>
        </p:nvSpPr>
        <p:spPr>
          <a:xfrm>
            <a:off x="5230589" y="5880932"/>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Len()-1</a:t>
            </a:r>
          </a:p>
        </p:txBody>
      </p:sp>
      <p:sp>
        <p:nvSpPr>
          <p:cNvPr id="47" name="Rectangle 46">
            <a:extLst>
              <a:ext uri="{FF2B5EF4-FFF2-40B4-BE49-F238E27FC236}">
                <a16:creationId xmlns:a16="http://schemas.microsoft.com/office/drawing/2014/main" id="{FC60C1F8-E8AE-D828-4059-B94D187450B5}"/>
              </a:ext>
            </a:extLst>
          </p:cNvPr>
          <p:cNvSpPr/>
          <p:nvPr/>
        </p:nvSpPr>
        <p:spPr>
          <a:xfrm>
            <a:off x="1377044" y="3056402"/>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.count()</a:t>
            </a:r>
          </a:p>
        </p:txBody>
      </p:sp>
      <p:sp>
        <p:nvSpPr>
          <p:cNvPr id="48" name="Rectangle 47">
            <a:extLst>
              <a:ext uri="{FF2B5EF4-FFF2-40B4-BE49-F238E27FC236}">
                <a16:creationId xmlns:a16="http://schemas.microsoft.com/office/drawing/2014/main" id="{AE19CA8B-A385-C6C3-5F04-CA369C677712}"/>
              </a:ext>
            </a:extLst>
          </p:cNvPr>
          <p:cNvSpPr/>
          <p:nvPr/>
        </p:nvSpPr>
        <p:spPr>
          <a:xfrm>
            <a:off x="656416" y="304741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p>
        </p:txBody>
      </p:sp>
      <p:sp>
        <p:nvSpPr>
          <p:cNvPr id="49" name="Rectangle 48">
            <a:extLst>
              <a:ext uri="{FF2B5EF4-FFF2-40B4-BE49-F238E27FC236}">
                <a16:creationId xmlns:a16="http://schemas.microsoft.com/office/drawing/2014/main" id="{40F44364-86CA-6AD5-6D22-C1288ECC0C39}"/>
              </a:ext>
            </a:extLst>
          </p:cNvPr>
          <p:cNvSpPr/>
          <p:nvPr/>
        </p:nvSpPr>
        <p:spPr>
          <a:xfrm>
            <a:off x="1327230" y="3407568"/>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.extend(list)</a:t>
            </a:r>
          </a:p>
        </p:txBody>
      </p:sp>
      <p:sp>
        <p:nvSpPr>
          <p:cNvPr id="50" name="Rectangle 49">
            <a:extLst>
              <a:ext uri="{FF2B5EF4-FFF2-40B4-BE49-F238E27FC236}">
                <a16:creationId xmlns:a16="http://schemas.microsoft.com/office/drawing/2014/main" id="{67633258-2EE2-A654-E97F-30BE3389DCF6}"/>
              </a:ext>
            </a:extLst>
          </p:cNvPr>
          <p:cNvSpPr/>
          <p:nvPr/>
        </p:nvSpPr>
        <p:spPr>
          <a:xfrm>
            <a:off x="48998" y="639698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newList</a:t>
            </a:r>
            <a:endParaRPr lang="en-US" dirty="0"/>
          </a:p>
        </p:txBody>
      </p:sp>
      <p:cxnSp>
        <p:nvCxnSpPr>
          <p:cNvPr id="51" name="Elbow Connector 50">
            <a:extLst>
              <a:ext uri="{FF2B5EF4-FFF2-40B4-BE49-F238E27FC236}">
                <a16:creationId xmlns:a16="http://schemas.microsoft.com/office/drawing/2014/main" id="{1EC827E6-37FD-65C4-E441-210D79577764}"/>
              </a:ext>
            </a:extLst>
          </p:cNvPr>
          <p:cNvCxnSpPr>
            <a:cxnSpLocks/>
            <a:stCxn id="50" idx="3"/>
            <a:endCxn id="43" idx="1"/>
          </p:cNvCxnSpPr>
          <p:nvPr/>
        </p:nvCxnSpPr>
        <p:spPr>
          <a:xfrm flipV="1">
            <a:off x="1475026" y="6022673"/>
            <a:ext cx="751104" cy="48078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Rectangle 53">
            <a:extLst>
              <a:ext uri="{FF2B5EF4-FFF2-40B4-BE49-F238E27FC236}">
                <a16:creationId xmlns:a16="http://schemas.microsoft.com/office/drawing/2014/main" id="{84804793-148A-7ED4-3406-6807308C2637}"/>
              </a:ext>
            </a:extLst>
          </p:cNvPr>
          <p:cNvSpPr/>
          <p:nvPr/>
        </p:nvSpPr>
        <p:spPr>
          <a:xfrm>
            <a:off x="6751055" y="1589873"/>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5" name="Rectangle 54">
            <a:extLst>
              <a:ext uri="{FF2B5EF4-FFF2-40B4-BE49-F238E27FC236}">
                <a16:creationId xmlns:a16="http://schemas.microsoft.com/office/drawing/2014/main" id="{929C9F8F-2DBE-850A-C954-9BB27575E576}"/>
              </a:ext>
            </a:extLst>
          </p:cNvPr>
          <p:cNvSpPr/>
          <p:nvPr/>
        </p:nvSpPr>
        <p:spPr>
          <a:xfrm>
            <a:off x="7513055" y="1589873"/>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6" name="Rectangle 55">
            <a:extLst>
              <a:ext uri="{FF2B5EF4-FFF2-40B4-BE49-F238E27FC236}">
                <a16:creationId xmlns:a16="http://schemas.microsoft.com/office/drawing/2014/main" id="{D03B09F8-BB92-30F1-EAB1-B402D6134A8E}"/>
              </a:ext>
            </a:extLst>
          </p:cNvPr>
          <p:cNvSpPr/>
          <p:nvPr/>
        </p:nvSpPr>
        <p:spPr>
          <a:xfrm>
            <a:off x="8275055" y="1575132"/>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7" name="Rectangle 56">
            <a:extLst>
              <a:ext uri="{FF2B5EF4-FFF2-40B4-BE49-F238E27FC236}">
                <a16:creationId xmlns:a16="http://schemas.microsoft.com/office/drawing/2014/main" id="{7F0ECE05-1EA1-8A0A-D6E5-355E32990B5B}"/>
              </a:ext>
            </a:extLst>
          </p:cNvPr>
          <p:cNvSpPr/>
          <p:nvPr/>
        </p:nvSpPr>
        <p:spPr>
          <a:xfrm>
            <a:off x="6751054" y="1319092"/>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N+1</a:t>
            </a:r>
          </a:p>
        </p:txBody>
      </p:sp>
      <p:sp>
        <p:nvSpPr>
          <p:cNvPr id="58" name="Rectangle 57">
            <a:extLst>
              <a:ext uri="{FF2B5EF4-FFF2-40B4-BE49-F238E27FC236}">
                <a16:creationId xmlns:a16="http://schemas.microsoft.com/office/drawing/2014/main" id="{CE0CFBE6-4530-8B74-4D1C-961D1E9AE770}"/>
              </a:ext>
            </a:extLst>
          </p:cNvPr>
          <p:cNvSpPr/>
          <p:nvPr/>
        </p:nvSpPr>
        <p:spPr>
          <a:xfrm>
            <a:off x="7513054" y="1309453"/>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N+2</a:t>
            </a:r>
          </a:p>
        </p:txBody>
      </p:sp>
      <p:sp>
        <p:nvSpPr>
          <p:cNvPr id="59" name="Rectangle 58">
            <a:extLst>
              <a:ext uri="{FF2B5EF4-FFF2-40B4-BE49-F238E27FC236}">
                <a16:creationId xmlns:a16="http://schemas.microsoft.com/office/drawing/2014/main" id="{79334404-502F-35A0-2326-7996B5D37AC5}"/>
              </a:ext>
            </a:extLst>
          </p:cNvPr>
          <p:cNvSpPr/>
          <p:nvPr/>
        </p:nvSpPr>
        <p:spPr>
          <a:xfrm>
            <a:off x="8264169" y="1294712"/>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N+2</a:t>
            </a:r>
          </a:p>
        </p:txBody>
      </p:sp>
      <p:cxnSp>
        <p:nvCxnSpPr>
          <p:cNvPr id="60" name="Elbow Connector 59">
            <a:extLst>
              <a:ext uri="{FF2B5EF4-FFF2-40B4-BE49-F238E27FC236}">
                <a16:creationId xmlns:a16="http://schemas.microsoft.com/office/drawing/2014/main" id="{1E10DEB7-3CFA-87F9-2BBC-F42AA5DF7E74}"/>
              </a:ext>
            </a:extLst>
          </p:cNvPr>
          <p:cNvCxnSpPr>
            <a:cxnSpLocks/>
            <a:stCxn id="10" idx="3"/>
            <a:endCxn id="54" idx="1"/>
          </p:cNvCxnSpPr>
          <p:nvPr/>
        </p:nvCxnSpPr>
        <p:spPr>
          <a:xfrm>
            <a:off x="5989054" y="1890819"/>
            <a:ext cx="762001" cy="1474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64" name="Rectangle 63">
            <a:extLst>
              <a:ext uri="{FF2B5EF4-FFF2-40B4-BE49-F238E27FC236}">
                <a16:creationId xmlns:a16="http://schemas.microsoft.com/office/drawing/2014/main" id="{6A5125D9-F662-6AEB-0575-5E9F6AA5ACFA}"/>
              </a:ext>
            </a:extLst>
          </p:cNvPr>
          <p:cNvSpPr/>
          <p:nvPr/>
        </p:nvSpPr>
        <p:spPr>
          <a:xfrm>
            <a:off x="1377736" y="376331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.index(value)</a:t>
            </a:r>
          </a:p>
        </p:txBody>
      </p:sp>
      <p:cxnSp>
        <p:nvCxnSpPr>
          <p:cNvPr id="65" name="Elbow Connector 64">
            <a:extLst>
              <a:ext uri="{FF2B5EF4-FFF2-40B4-BE49-F238E27FC236}">
                <a16:creationId xmlns:a16="http://schemas.microsoft.com/office/drawing/2014/main" id="{6692E6E2-80F4-7A97-680A-AF0F15B17002}"/>
              </a:ext>
            </a:extLst>
          </p:cNvPr>
          <p:cNvCxnSpPr>
            <a:cxnSpLocks/>
            <a:stCxn id="8" idx="2"/>
            <a:endCxn id="64" idx="3"/>
          </p:cNvCxnSpPr>
          <p:nvPr/>
        </p:nvCxnSpPr>
        <p:spPr>
          <a:xfrm rot="5400000">
            <a:off x="2380152" y="2840800"/>
            <a:ext cx="1637656" cy="420316"/>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68" name="Rectangle 67">
            <a:extLst>
              <a:ext uri="{FF2B5EF4-FFF2-40B4-BE49-F238E27FC236}">
                <a16:creationId xmlns:a16="http://schemas.microsoft.com/office/drawing/2014/main" id="{4F6E5107-607E-7EBC-319B-CF54B21051B2}"/>
              </a:ext>
            </a:extLst>
          </p:cNvPr>
          <p:cNvSpPr/>
          <p:nvPr/>
        </p:nvSpPr>
        <p:spPr>
          <a:xfrm>
            <a:off x="601809" y="3763310"/>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index</a:t>
            </a:r>
          </a:p>
        </p:txBody>
      </p:sp>
      <p:cxnSp>
        <p:nvCxnSpPr>
          <p:cNvPr id="69" name="Elbow Connector 68">
            <a:extLst>
              <a:ext uri="{FF2B5EF4-FFF2-40B4-BE49-F238E27FC236}">
                <a16:creationId xmlns:a16="http://schemas.microsoft.com/office/drawing/2014/main" id="{D66E2BF2-609E-1785-137A-0B7D20A72C73}"/>
              </a:ext>
            </a:extLst>
          </p:cNvPr>
          <p:cNvCxnSpPr>
            <a:cxnSpLocks/>
            <a:stCxn id="64" idx="1"/>
            <a:endCxn id="68" idx="3"/>
          </p:cNvCxnSpPr>
          <p:nvPr/>
        </p:nvCxnSpPr>
        <p:spPr>
          <a:xfrm rot="10800000">
            <a:off x="1276724" y="3869786"/>
            <a:ext cx="101012" cy="1270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72" name="Rectangle 71">
            <a:extLst>
              <a:ext uri="{FF2B5EF4-FFF2-40B4-BE49-F238E27FC236}">
                <a16:creationId xmlns:a16="http://schemas.microsoft.com/office/drawing/2014/main" id="{A3DE0146-C07F-B2F4-47E0-9F29D9ED2B7E}"/>
              </a:ext>
            </a:extLst>
          </p:cNvPr>
          <p:cNvSpPr/>
          <p:nvPr/>
        </p:nvSpPr>
        <p:spPr>
          <a:xfrm>
            <a:off x="4584364" y="4095035"/>
            <a:ext cx="674915" cy="163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index</a:t>
            </a:r>
          </a:p>
        </p:txBody>
      </p:sp>
      <p:sp>
        <p:nvSpPr>
          <p:cNvPr id="74" name="Rectangle 73">
            <a:extLst>
              <a:ext uri="{FF2B5EF4-FFF2-40B4-BE49-F238E27FC236}">
                <a16:creationId xmlns:a16="http://schemas.microsoft.com/office/drawing/2014/main" id="{6A5BF6DF-D3E7-5F89-D72D-84C7D7B3A061}"/>
              </a:ext>
            </a:extLst>
          </p:cNvPr>
          <p:cNvSpPr/>
          <p:nvPr/>
        </p:nvSpPr>
        <p:spPr>
          <a:xfrm>
            <a:off x="1384869" y="4078714"/>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.insert(</a:t>
            </a:r>
            <a:r>
              <a:rPr lang="en-US" sz="1400" dirty="0" err="1"/>
              <a:t>index,value</a:t>
            </a:r>
            <a:r>
              <a:rPr lang="en-US" sz="1400" dirty="0"/>
              <a:t>)</a:t>
            </a:r>
          </a:p>
        </p:txBody>
      </p:sp>
      <p:sp>
        <p:nvSpPr>
          <p:cNvPr id="75" name="Striped Right Arrow 74">
            <a:extLst>
              <a:ext uri="{FF2B5EF4-FFF2-40B4-BE49-F238E27FC236}">
                <a16:creationId xmlns:a16="http://schemas.microsoft.com/office/drawing/2014/main" id="{52F2D269-0FFB-64EB-84A8-4B19C0B620E6}"/>
              </a:ext>
            </a:extLst>
          </p:cNvPr>
          <p:cNvSpPr/>
          <p:nvPr/>
        </p:nvSpPr>
        <p:spPr>
          <a:xfrm rot="5400000">
            <a:off x="10653836" y="5068665"/>
            <a:ext cx="713014"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D09514B-68E8-8C82-3597-DADD907CEC0C}"/>
              </a:ext>
            </a:extLst>
          </p:cNvPr>
          <p:cNvSpPr/>
          <p:nvPr/>
        </p:nvSpPr>
        <p:spPr>
          <a:xfrm>
            <a:off x="1391218" y="4645236"/>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.pop(index)</a:t>
            </a:r>
          </a:p>
        </p:txBody>
      </p:sp>
      <p:sp>
        <p:nvSpPr>
          <p:cNvPr id="77" name="Striped Right Arrow 76">
            <a:extLst>
              <a:ext uri="{FF2B5EF4-FFF2-40B4-BE49-F238E27FC236}">
                <a16:creationId xmlns:a16="http://schemas.microsoft.com/office/drawing/2014/main" id="{26467405-8CE1-B704-7B09-7F25AD564A52}"/>
              </a:ext>
            </a:extLst>
          </p:cNvPr>
          <p:cNvSpPr/>
          <p:nvPr/>
        </p:nvSpPr>
        <p:spPr>
          <a:xfrm rot="16200000">
            <a:off x="4358658" y="3332741"/>
            <a:ext cx="1117756"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02D4B4C-D30A-326D-29EB-AE20827DE38A}"/>
              </a:ext>
            </a:extLst>
          </p:cNvPr>
          <p:cNvSpPr/>
          <p:nvPr/>
        </p:nvSpPr>
        <p:spPr>
          <a:xfrm>
            <a:off x="1384869" y="434125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.remove(value)</a:t>
            </a:r>
          </a:p>
        </p:txBody>
      </p:sp>
      <p:sp>
        <p:nvSpPr>
          <p:cNvPr id="84" name="Rectangle 83">
            <a:extLst>
              <a:ext uri="{FF2B5EF4-FFF2-40B4-BE49-F238E27FC236}">
                <a16:creationId xmlns:a16="http://schemas.microsoft.com/office/drawing/2014/main" id="{648F592A-46A6-8BB4-BF56-69AD99A0C44D}"/>
              </a:ext>
            </a:extLst>
          </p:cNvPr>
          <p:cNvSpPr/>
          <p:nvPr/>
        </p:nvSpPr>
        <p:spPr>
          <a:xfrm>
            <a:off x="1373508" y="4935896"/>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.reverse()</a:t>
            </a:r>
          </a:p>
        </p:txBody>
      </p:sp>
      <p:cxnSp>
        <p:nvCxnSpPr>
          <p:cNvPr id="85" name="Elbow Connector 84">
            <a:extLst>
              <a:ext uri="{FF2B5EF4-FFF2-40B4-BE49-F238E27FC236}">
                <a16:creationId xmlns:a16="http://schemas.microsoft.com/office/drawing/2014/main" id="{F7FC853B-4984-D75C-AD78-8B6C245262E6}"/>
              </a:ext>
            </a:extLst>
          </p:cNvPr>
          <p:cNvCxnSpPr>
            <a:cxnSpLocks/>
          </p:cNvCxnSpPr>
          <p:nvPr/>
        </p:nvCxnSpPr>
        <p:spPr>
          <a:xfrm flipV="1">
            <a:off x="1651097" y="1436454"/>
            <a:ext cx="658582" cy="45436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6" name="Elbow Connector 85">
            <a:extLst>
              <a:ext uri="{FF2B5EF4-FFF2-40B4-BE49-F238E27FC236}">
                <a16:creationId xmlns:a16="http://schemas.microsoft.com/office/drawing/2014/main" id="{722E5842-3E8B-69F8-94BA-7FAA16BC6763}"/>
              </a:ext>
            </a:extLst>
          </p:cNvPr>
          <p:cNvCxnSpPr>
            <a:cxnSpLocks/>
            <a:stCxn id="84" idx="3"/>
            <a:endCxn id="10" idx="3"/>
          </p:cNvCxnSpPr>
          <p:nvPr/>
        </p:nvCxnSpPr>
        <p:spPr>
          <a:xfrm flipV="1">
            <a:off x="2984594" y="1890819"/>
            <a:ext cx="3004460" cy="3151553"/>
          </a:xfrm>
          <a:prstGeom prst="bentConnector3">
            <a:avLst>
              <a:gd name="adj1" fmla="val 107609"/>
            </a:avLst>
          </a:prstGeom>
          <a:ln>
            <a:tailEnd type="triangle"/>
          </a:ln>
        </p:spPr>
        <p:style>
          <a:lnRef idx="3">
            <a:schemeClr val="accent1"/>
          </a:lnRef>
          <a:fillRef idx="0">
            <a:schemeClr val="accent1"/>
          </a:fillRef>
          <a:effectRef idx="2">
            <a:schemeClr val="accent1"/>
          </a:effectRef>
          <a:fontRef idx="minor">
            <a:schemeClr val="tx1"/>
          </a:fontRef>
        </p:style>
      </p:cxnSp>
      <p:sp>
        <p:nvSpPr>
          <p:cNvPr id="91" name="Rectangle 90">
            <a:extLst>
              <a:ext uri="{FF2B5EF4-FFF2-40B4-BE49-F238E27FC236}">
                <a16:creationId xmlns:a16="http://schemas.microsoft.com/office/drawing/2014/main" id="{7D41A6D4-41B6-7E18-C251-18F7AE214084}"/>
              </a:ext>
            </a:extLst>
          </p:cNvPr>
          <p:cNvSpPr/>
          <p:nvPr/>
        </p:nvSpPr>
        <p:spPr>
          <a:xfrm>
            <a:off x="1373508" y="525130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.sort() &lt;</a:t>
            </a:r>
          </a:p>
        </p:txBody>
      </p:sp>
      <p:sp>
        <p:nvSpPr>
          <p:cNvPr id="21" name="Rectangle 20">
            <a:extLst>
              <a:ext uri="{FF2B5EF4-FFF2-40B4-BE49-F238E27FC236}">
                <a16:creationId xmlns:a16="http://schemas.microsoft.com/office/drawing/2014/main" id="{093900F5-FE09-F59B-17A8-B9F0BD7951F2}"/>
              </a:ext>
            </a:extLst>
          </p:cNvPr>
          <p:cNvSpPr/>
          <p:nvPr/>
        </p:nvSpPr>
        <p:spPr>
          <a:xfrm>
            <a:off x="3522505" y="2483183"/>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3" name="Rectangle 52">
            <a:extLst>
              <a:ext uri="{FF2B5EF4-FFF2-40B4-BE49-F238E27FC236}">
                <a16:creationId xmlns:a16="http://schemas.microsoft.com/office/drawing/2014/main" id="{ECA06A3E-307E-3CBA-D7D4-1107F698F88A}"/>
              </a:ext>
            </a:extLst>
          </p:cNvPr>
          <p:cNvSpPr/>
          <p:nvPr/>
        </p:nvSpPr>
        <p:spPr>
          <a:xfrm>
            <a:off x="632105" y="4338561"/>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61" name="Rectangle 60">
            <a:extLst>
              <a:ext uri="{FF2B5EF4-FFF2-40B4-BE49-F238E27FC236}">
                <a16:creationId xmlns:a16="http://schemas.microsoft.com/office/drawing/2014/main" id="{DA5C148D-F5BA-18D1-F6D8-BE94888F5212}"/>
              </a:ext>
            </a:extLst>
          </p:cNvPr>
          <p:cNvSpPr/>
          <p:nvPr/>
        </p:nvSpPr>
        <p:spPr>
          <a:xfrm>
            <a:off x="643423" y="4645236"/>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cxnSp>
        <p:nvCxnSpPr>
          <p:cNvPr id="70" name="Elbow Connector 69">
            <a:extLst>
              <a:ext uri="{FF2B5EF4-FFF2-40B4-BE49-F238E27FC236}">
                <a16:creationId xmlns:a16="http://schemas.microsoft.com/office/drawing/2014/main" id="{98FD8738-13E6-8C01-6E0B-A1C4F5996AAE}"/>
              </a:ext>
            </a:extLst>
          </p:cNvPr>
          <p:cNvCxnSpPr>
            <a:cxnSpLocks/>
            <a:stCxn id="74" idx="3"/>
            <a:endCxn id="72" idx="1"/>
          </p:cNvCxnSpPr>
          <p:nvPr/>
        </p:nvCxnSpPr>
        <p:spPr>
          <a:xfrm flipV="1">
            <a:off x="2995955" y="4176712"/>
            <a:ext cx="1588409" cy="847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92" name="Rectangle 91">
            <a:extLst>
              <a:ext uri="{FF2B5EF4-FFF2-40B4-BE49-F238E27FC236}">
                <a16:creationId xmlns:a16="http://schemas.microsoft.com/office/drawing/2014/main" id="{486F34B6-12FF-38C6-4B7B-BE8E82A56AEB}"/>
              </a:ext>
            </a:extLst>
          </p:cNvPr>
          <p:cNvSpPr/>
          <p:nvPr/>
        </p:nvSpPr>
        <p:spPr>
          <a:xfrm>
            <a:off x="4584364" y="4312024"/>
            <a:ext cx="674915" cy="203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cxnSp>
        <p:nvCxnSpPr>
          <p:cNvPr id="104" name="Elbow Connector 103">
            <a:extLst>
              <a:ext uri="{FF2B5EF4-FFF2-40B4-BE49-F238E27FC236}">
                <a16:creationId xmlns:a16="http://schemas.microsoft.com/office/drawing/2014/main" id="{4FCF8A35-9A09-1554-2D26-E1D9A28AE7F4}"/>
              </a:ext>
            </a:extLst>
          </p:cNvPr>
          <p:cNvCxnSpPr>
            <a:cxnSpLocks/>
            <a:stCxn id="49" idx="3"/>
            <a:endCxn id="54" idx="2"/>
          </p:cNvCxnSpPr>
          <p:nvPr/>
        </p:nvCxnSpPr>
        <p:spPr>
          <a:xfrm flipV="1">
            <a:off x="2938316" y="2221244"/>
            <a:ext cx="4150197" cy="129280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107" name="Rectangle 106">
            <a:extLst>
              <a:ext uri="{FF2B5EF4-FFF2-40B4-BE49-F238E27FC236}">
                <a16:creationId xmlns:a16="http://schemas.microsoft.com/office/drawing/2014/main" id="{17702853-BF5B-9085-1AC2-F5C88CD26C20}"/>
              </a:ext>
            </a:extLst>
          </p:cNvPr>
          <p:cNvSpPr/>
          <p:nvPr/>
        </p:nvSpPr>
        <p:spPr>
          <a:xfrm>
            <a:off x="32512" y="3407568"/>
            <a:ext cx="1244212" cy="20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[v1,v2,..]</a:t>
            </a:r>
          </a:p>
        </p:txBody>
      </p:sp>
    </p:spTree>
    <p:extLst>
      <p:ext uri="{BB962C8B-B14F-4D97-AF65-F5344CB8AC3E}">
        <p14:creationId xmlns:p14="http://schemas.microsoft.com/office/powerpoint/2010/main" val="252656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03CF18-401B-E708-348C-E3B6EA88727B}"/>
              </a:ext>
            </a:extLst>
          </p:cNvPr>
          <p:cNvPicPr>
            <a:picLocks noChangeAspect="1"/>
          </p:cNvPicPr>
          <p:nvPr/>
        </p:nvPicPr>
        <p:blipFill>
          <a:blip r:embed="rId2"/>
          <a:stretch>
            <a:fillRect/>
          </a:stretch>
        </p:blipFill>
        <p:spPr>
          <a:xfrm>
            <a:off x="6638880" y="3840480"/>
            <a:ext cx="5430303" cy="2840019"/>
          </a:xfrm>
          <a:prstGeom prst="rect">
            <a:avLst/>
          </a:prstGeom>
        </p:spPr>
      </p:pic>
      <p:sp>
        <p:nvSpPr>
          <p:cNvPr id="6" name="Rectangle 5">
            <a:extLst>
              <a:ext uri="{FF2B5EF4-FFF2-40B4-BE49-F238E27FC236}">
                <a16:creationId xmlns:a16="http://schemas.microsoft.com/office/drawing/2014/main" id="{A5294E1B-B501-ECAE-ABC1-088ED0D980BB}"/>
              </a:ext>
            </a:extLst>
          </p:cNvPr>
          <p:cNvSpPr/>
          <p:nvPr/>
        </p:nvSpPr>
        <p:spPr>
          <a:xfrm>
            <a:off x="4191153" y="2665633"/>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 name="Rectangle 6">
            <a:extLst>
              <a:ext uri="{FF2B5EF4-FFF2-40B4-BE49-F238E27FC236}">
                <a16:creationId xmlns:a16="http://schemas.microsoft.com/office/drawing/2014/main" id="{F2A645E9-9637-6E74-5B45-E4D8CB8440A6}"/>
              </a:ext>
            </a:extLst>
          </p:cNvPr>
          <p:cNvSpPr/>
          <p:nvPr/>
        </p:nvSpPr>
        <p:spPr>
          <a:xfrm>
            <a:off x="2066138" y="2399652"/>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dictionaryVar</a:t>
            </a:r>
            <a:endParaRPr lang="en-US" dirty="0"/>
          </a:p>
        </p:txBody>
      </p:sp>
      <p:sp>
        <p:nvSpPr>
          <p:cNvPr id="8" name="Rectangle 7">
            <a:extLst>
              <a:ext uri="{FF2B5EF4-FFF2-40B4-BE49-F238E27FC236}">
                <a16:creationId xmlns:a16="http://schemas.microsoft.com/office/drawing/2014/main" id="{EB4BBF81-8029-5DBC-6002-EFA9DE56F25D}"/>
              </a:ext>
            </a:extLst>
          </p:cNvPr>
          <p:cNvSpPr/>
          <p:nvPr/>
        </p:nvSpPr>
        <p:spPr>
          <a:xfrm>
            <a:off x="4953153" y="2665633"/>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9" name="Rectangle 8">
            <a:extLst>
              <a:ext uri="{FF2B5EF4-FFF2-40B4-BE49-F238E27FC236}">
                <a16:creationId xmlns:a16="http://schemas.microsoft.com/office/drawing/2014/main" id="{09B0A60E-FECC-0644-51A1-67244ABE399A}"/>
              </a:ext>
            </a:extLst>
          </p:cNvPr>
          <p:cNvSpPr/>
          <p:nvPr/>
        </p:nvSpPr>
        <p:spPr>
          <a:xfrm>
            <a:off x="5715153" y="2650892"/>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0" name="Rectangle 9">
            <a:extLst>
              <a:ext uri="{FF2B5EF4-FFF2-40B4-BE49-F238E27FC236}">
                <a16:creationId xmlns:a16="http://schemas.microsoft.com/office/drawing/2014/main" id="{D7123FAA-7F67-F79E-6DD1-856FF6E28507}"/>
              </a:ext>
            </a:extLst>
          </p:cNvPr>
          <p:cNvSpPr/>
          <p:nvPr/>
        </p:nvSpPr>
        <p:spPr>
          <a:xfrm>
            <a:off x="7195612" y="2640007"/>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1" name="Oval 10">
            <a:extLst>
              <a:ext uri="{FF2B5EF4-FFF2-40B4-BE49-F238E27FC236}">
                <a16:creationId xmlns:a16="http://schemas.microsoft.com/office/drawing/2014/main" id="{054863A9-9D54-1633-998B-1CE3E74A6D5A}"/>
              </a:ext>
            </a:extLst>
          </p:cNvPr>
          <p:cNvSpPr/>
          <p:nvPr/>
        </p:nvSpPr>
        <p:spPr>
          <a:xfrm>
            <a:off x="6477153" y="2864637"/>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1E8436F-77D9-E514-CEC5-3E3DC2F9EAC0}"/>
              </a:ext>
            </a:extLst>
          </p:cNvPr>
          <p:cNvSpPr/>
          <p:nvPr/>
        </p:nvSpPr>
        <p:spPr>
          <a:xfrm>
            <a:off x="6705752" y="2864637"/>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9B26560-78B8-37D8-4543-C14F76AA8243}"/>
              </a:ext>
            </a:extLst>
          </p:cNvPr>
          <p:cNvSpPr/>
          <p:nvPr/>
        </p:nvSpPr>
        <p:spPr>
          <a:xfrm>
            <a:off x="6950682" y="287552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F85A4F5-032B-8625-759F-591885F1EFC2}"/>
              </a:ext>
            </a:extLst>
          </p:cNvPr>
          <p:cNvSpPr/>
          <p:nvPr/>
        </p:nvSpPr>
        <p:spPr>
          <a:xfrm>
            <a:off x="3413265" y="2114432"/>
            <a:ext cx="1409704"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a:t>
            </a:r>
          </a:p>
        </p:txBody>
      </p:sp>
      <p:sp>
        <p:nvSpPr>
          <p:cNvPr id="15" name="Rectangle 14">
            <a:extLst>
              <a:ext uri="{FF2B5EF4-FFF2-40B4-BE49-F238E27FC236}">
                <a16:creationId xmlns:a16="http://schemas.microsoft.com/office/drawing/2014/main" id="{CCD63D34-5509-ED37-5523-2C0328072F50}"/>
              </a:ext>
            </a:extLst>
          </p:cNvPr>
          <p:cNvSpPr/>
          <p:nvPr/>
        </p:nvSpPr>
        <p:spPr>
          <a:xfrm>
            <a:off x="4191152" y="2394852"/>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key1</a:t>
            </a:r>
          </a:p>
        </p:txBody>
      </p:sp>
      <p:sp>
        <p:nvSpPr>
          <p:cNvPr id="16" name="Rectangle 15">
            <a:extLst>
              <a:ext uri="{FF2B5EF4-FFF2-40B4-BE49-F238E27FC236}">
                <a16:creationId xmlns:a16="http://schemas.microsoft.com/office/drawing/2014/main" id="{3186C412-C162-D48E-B8D1-CEF7AB24A583}"/>
              </a:ext>
            </a:extLst>
          </p:cNvPr>
          <p:cNvSpPr/>
          <p:nvPr/>
        </p:nvSpPr>
        <p:spPr>
          <a:xfrm>
            <a:off x="4953152" y="2385213"/>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key2</a:t>
            </a:r>
          </a:p>
        </p:txBody>
      </p:sp>
      <p:sp>
        <p:nvSpPr>
          <p:cNvPr id="17" name="Rectangle 16">
            <a:extLst>
              <a:ext uri="{FF2B5EF4-FFF2-40B4-BE49-F238E27FC236}">
                <a16:creationId xmlns:a16="http://schemas.microsoft.com/office/drawing/2014/main" id="{DA604E2F-2615-ADEC-6615-96AEAEE09289}"/>
              </a:ext>
            </a:extLst>
          </p:cNvPr>
          <p:cNvSpPr/>
          <p:nvPr/>
        </p:nvSpPr>
        <p:spPr>
          <a:xfrm>
            <a:off x="5704267" y="2370472"/>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Key3</a:t>
            </a:r>
          </a:p>
        </p:txBody>
      </p:sp>
      <p:sp>
        <p:nvSpPr>
          <p:cNvPr id="18" name="Rectangle 17">
            <a:extLst>
              <a:ext uri="{FF2B5EF4-FFF2-40B4-BE49-F238E27FC236}">
                <a16:creationId xmlns:a16="http://schemas.microsoft.com/office/drawing/2014/main" id="{75B2E539-3F58-EF3C-F65D-6609C42BDB01}"/>
              </a:ext>
            </a:extLst>
          </p:cNvPr>
          <p:cNvSpPr/>
          <p:nvPr/>
        </p:nvSpPr>
        <p:spPr>
          <a:xfrm>
            <a:off x="7195611" y="235958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Len()-1</a:t>
            </a:r>
          </a:p>
        </p:txBody>
      </p:sp>
      <p:cxnSp>
        <p:nvCxnSpPr>
          <p:cNvPr id="19" name="Elbow Connector 18">
            <a:extLst>
              <a:ext uri="{FF2B5EF4-FFF2-40B4-BE49-F238E27FC236}">
                <a16:creationId xmlns:a16="http://schemas.microsoft.com/office/drawing/2014/main" id="{FAF7D523-CDFA-3B11-E903-C95726154FE3}"/>
              </a:ext>
            </a:extLst>
          </p:cNvPr>
          <p:cNvCxnSpPr>
            <a:cxnSpLocks/>
            <a:stCxn id="7" idx="3"/>
          </p:cNvCxnSpPr>
          <p:nvPr/>
        </p:nvCxnSpPr>
        <p:spPr>
          <a:xfrm flipV="1">
            <a:off x="3492166" y="2501328"/>
            <a:ext cx="698986" cy="480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8C5AE77B-76E0-7142-7ED1-840B1DAB7B01}"/>
              </a:ext>
            </a:extLst>
          </p:cNvPr>
          <p:cNvSpPr/>
          <p:nvPr/>
        </p:nvSpPr>
        <p:spPr>
          <a:xfrm>
            <a:off x="1973609" y="347764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.clear()</a:t>
            </a:r>
          </a:p>
        </p:txBody>
      </p:sp>
      <p:cxnSp>
        <p:nvCxnSpPr>
          <p:cNvPr id="22" name="Elbow Connector 21">
            <a:extLst>
              <a:ext uri="{FF2B5EF4-FFF2-40B4-BE49-F238E27FC236}">
                <a16:creationId xmlns:a16="http://schemas.microsoft.com/office/drawing/2014/main" id="{7C15FF46-D4DA-622E-B747-7F2376072274}"/>
              </a:ext>
            </a:extLst>
          </p:cNvPr>
          <p:cNvCxnSpPr>
            <a:cxnSpLocks/>
            <a:stCxn id="7" idx="2"/>
            <a:endCxn id="25" idx="1"/>
          </p:cNvCxnSpPr>
          <p:nvPr/>
        </p:nvCxnSpPr>
        <p:spPr>
          <a:xfrm rot="16200000" flipH="1">
            <a:off x="2977847" y="2413908"/>
            <a:ext cx="971513" cy="136890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Rectangle 24">
            <a:extLst>
              <a:ext uri="{FF2B5EF4-FFF2-40B4-BE49-F238E27FC236}">
                <a16:creationId xmlns:a16="http://schemas.microsoft.com/office/drawing/2014/main" id="{C14E3BC4-15D8-6747-EEDA-3C65E985B22E}"/>
              </a:ext>
            </a:extLst>
          </p:cNvPr>
          <p:cNvSpPr/>
          <p:nvPr/>
        </p:nvSpPr>
        <p:spPr>
          <a:xfrm>
            <a:off x="4148054" y="3477640"/>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empty</a:t>
            </a:r>
            <a:endParaRPr lang="en-US" dirty="0"/>
          </a:p>
        </p:txBody>
      </p:sp>
      <p:sp>
        <p:nvSpPr>
          <p:cNvPr id="28" name="Rectangle 27">
            <a:extLst>
              <a:ext uri="{FF2B5EF4-FFF2-40B4-BE49-F238E27FC236}">
                <a16:creationId xmlns:a16="http://schemas.microsoft.com/office/drawing/2014/main" id="{C182F65C-92D4-4346-ADD7-ADC73FD7EEAC}"/>
              </a:ext>
            </a:extLst>
          </p:cNvPr>
          <p:cNvSpPr/>
          <p:nvPr/>
        </p:nvSpPr>
        <p:spPr>
          <a:xfrm>
            <a:off x="6217534" y="22529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.copy()</a:t>
            </a:r>
          </a:p>
        </p:txBody>
      </p:sp>
      <p:sp>
        <p:nvSpPr>
          <p:cNvPr id="29" name="Rectangle 28">
            <a:extLst>
              <a:ext uri="{FF2B5EF4-FFF2-40B4-BE49-F238E27FC236}">
                <a16:creationId xmlns:a16="http://schemas.microsoft.com/office/drawing/2014/main" id="{8A17CB95-3D74-2CAD-C0DE-8C083986CEBA}"/>
              </a:ext>
            </a:extLst>
          </p:cNvPr>
          <p:cNvSpPr/>
          <p:nvPr/>
        </p:nvSpPr>
        <p:spPr>
          <a:xfrm>
            <a:off x="8436484" y="505755"/>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30" name="Rectangle 29">
            <a:extLst>
              <a:ext uri="{FF2B5EF4-FFF2-40B4-BE49-F238E27FC236}">
                <a16:creationId xmlns:a16="http://schemas.microsoft.com/office/drawing/2014/main" id="{F1C16CE0-0BF1-696D-1843-BD8CDCF637AC}"/>
              </a:ext>
            </a:extLst>
          </p:cNvPr>
          <p:cNvSpPr/>
          <p:nvPr/>
        </p:nvSpPr>
        <p:spPr>
          <a:xfrm>
            <a:off x="9198484" y="505755"/>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31" name="Rectangle 30">
            <a:extLst>
              <a:ext uri="{FF2B5EF4-FFF2-40B4-BE49-F238E27FC236}">
                <a16:creationId xmlns:a16="http://schemas.microsoft.com/office/drawing/2014/main" id="{B0938AF4-77EF-0D8B-1ABC-740C52D0F065}"/>
              </a:ext>
            </a:extLst>
          </p:cNvPr>
          <p:cNvSpPr/>
          <p:nvPr/>
        </p:nvSpPr>
        <p:spPr>
          <a:xfrm>
            <a:off x="9960484" y="491014"/>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32" name="Rectangle 31">
            <a:extLst>
              <a:ext uri="{FF2B5EF4-FFF2-40B4-BE49-F238E27FC236}">
                <a16:creationId xmlns:a16="http://schemas.microsoft.com/office/drawing/2014/main" id="{CC818A4E-7490-870B-7C2A-ED617E990610}"/>
              </a:ext>
            </a:extLst>
          </p:cNvPr>
          <p:cNvSpPr/>
          <p:nvPr/>
        </p:nvSpPr>
        <p:spPr>
          <a:xfrm>
            <a:off x="11440943" y="480129"/>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33" name="Oval 32">
            <a:extLst>
              <a:ext uri="{FF2B5EF4-FFF2-40B4-BE49-F238E27FC236}">
                <a16:creationId xmlns:a16="http://schemas.microsoft.com/office/drawing/2014/main" id="{BD351872-01E1-94E7-9E32-5D4B4F084AB2}"/>
              </a:ext>
            </a:extLst>
          </p:cNvPr>
          <p:cNvSpPr/>
          <p:nvPr/>
        </p:nvSpPr>
        <p:spPr>
          <a:xfrm>
            <a:off x="10722484" y="704759"/>
            <a:ext cx="195943" cy="21306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C5FC879-B810-3F75-C9CF-8B6CEA9E776A}"/>
              </a:ext>
            </a:extLst>
          </p:cNvPr>
          <p:cNvSpPr/>
          <p:nvPr/>
        </p:nvSpPr>
        <p:spPr>
          <a:xfrm>
            <a:off x="10951083" y="704759"/>
            <a:ext cx="195943" cy="21306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D80738F-A5DD-3572-AC7F-FB8BE4B2A231}"/>
              </a:ext>
            </a:extLst>
          </p:cNvPr>
          <p:cNvSpPr/>
          <p:nvPr/>
        </p:nvSpPr>
        <p:spPr>
          <a:xfrm>
            <a:off x="11196013" y="715644"/>
            <a:ext cx="195943" cy="21306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E2E77E1-8903-DE3F-F1A6-81281ECBC68A}"/>
              </a:ext>
            </a:extLst>
          </p:cNvPr>
          <p:cNvSpPr/>
          <p:nvPr/>
        </p:nvSpPr>
        <p:spPr>
          <a:xfrm>
            <a:off x="8436483" y="234974"/>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key1</a:t>
            </a:r>
          </a:p>
        </p:txBody>
      </p:sp>
      <p:sp>
        <p:nvSpPr>
          <p:cNvPr id="37" name="Rectangle 36">
            <a:extLst>
              <a:ext uri="{FF2B5EF4-FFF2-40B4-BE49-F238E27FC236}">
                <a16:creationId xmlns:a16="http://schemas.microsoft.com/office/drawing/2014/main" id="{6454E77D-CE85-695C-6C9B-18A3E253241E}"/>
              </a:ext>
            </a:extLst>
          </p:cNvPr>
          <p:cNvSpPr/>
          <p:nvPr/>
        </p:nvSpPr>
        <p:spPr>
          <a:xfrm>
            <a:off x="9198483" y="225335"/>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key2</a:t>
            </a:r>
          </a:p>
        </p:txBody>
      </p:sp>
      <p:sp>
        <p:nvSpPr>
          <p:cNvPr id="38" name="Rectangle 37">
            <a:extLst>
              <a:ext uri="{FF2B5EF4-FFF2-40B4-BE49-F238E27FC236}">
                <a16:creationId xmlns:a16="http://schemas.microsoft.com/office/drawing/2014/main" id="{B1F6F9C5-8322-41B2-5E44-52D1022FEF8A}"/>
              </a:ext>
            </a:extLst>
          </p:cNvPr>
          <p:cNvSpPr/>
          <p:nvPr/>
        </p:nvSpPr>
        <p:spPr>
          <a:xfrm>
            <a:off x="9949598" y="210594"/>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Key3</a:t>
            </a:r>
          </a:p>
        </p:txBody>
      </p:sp>
      <p:sp>
        <p:nvSpPr>
          <p:cNvPr id="39" name="Rectangle 38">
            <a:extLst>
              <a:ext uri="{FF2B5EF4-FFF2-40B4-BE49-F238E27FC236}">
                <a16:creationId xmlns:a16="http://schemas.microsoft.com/office/drawing/2014/main" id="{E8D28DDF-E74E-0AF8-B7E3-39A2EA0AF1CF}"/>
              </a:ext>
            </a:extLst>
          </p:cNvPr>
          <p:cNvSpPr/>
          <p:nvPr/>
        </p:nvSpPr>
        <p:spPr>
          <a:xfrm>
            <a:off x="11440942" y="199709"/>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Len()-1</a:t>
            </a:r>
          </a:p>
        </p:txBody>
      </p:sp>
      <p:sp>
        <p:nvSpPr>
          <p:cNvPr id="40" name="Rectangle 39">
            <a:extLst>
              <a:ext uri="{FF2B5EF4-FFF2-40B4-BE49-F238E27FC236}">
                <a16:creationId xmlns:a16="http://schemas.microsoft.com/office/drawing/2014/main" id="{BF69345A-CEEE-6CCB-14DC-1661BB724735}"/>
              </a:ext>
            </a:extLst>
          </p:cNvPr>
          <p:cNvSpPr/>
          <p:nvPr/>
        </p:nvSpPr>
        <p:spPr>
          <a:xfrm>
            <a:off x="6281114" y="516082"/>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newdictVar</a:t>
            </a:r>
            <a:endParaRPr lang="en-US" dirty="0"/>
          </a:p>
        </p:txBody>
      </p:sp>
      <p:cxnSp>
        <p:nvCxnSpPr>
          <p:cNvPr id="41" name="Elbow Connector 40">
            <a:extLst>
              <a:ext uri="{FF2B5EF4-FFF2-40B4-BE49-F238E27FC236}">
                <a16:creationId xmlns:a16="http://schemas.microsoft.com/office/drawing/2014/main" id="{2E21F039-7E9E-94FB-6368-A98EFAAC69D3}"/>
              </a:ext>
            </a:extLst>
          </p:cNvPr>
          <p:cNvCxnSpPr>
            <a:cxnSpLocks/>
            <a:stCxn id="40" idx="3"/>
            <a:endCxn id="36" idx="1"/>
          </p:cNvCxnSpPr>
          <p:nvPr/>
        </p:nvCxnSpPr>
        <p:spPr>
          <a:xfrm flipV="1">
            <a:off x="7707142" y="341450"/>
            <a:ext cx="729341" cy="28110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Rectangle 43">
            <a:extLst>
              <a:ext uri="{FF2B5EF4-FFF2-40B4-BE49-F238E27FC236}">
                <a16:creationId xmlns:a16="http://schemas.microsoft.com/office/drawing/2014/main" id="{50AABF4C-55FF-1B0A-883A-FDC92D117A7D}"/>
              </a:ext>
            </a:extLst>
          </p:cNvPr>
          <p:cNvSpPr/>
          <p:nvPr/>
        </p:nvSpPr>
        <p:spPr>
          <a:xfrm>
            <a:off x="6241351" y="1355748"/>
            <a:ext cx="1968403" cy="4989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t>
            </a:r>
            <a:r>
              <a:rPr lang="en-US" dirty="0" err="1"/>
              <a:t>fromkeys</a:t>
            </a:r>
            <a:r>
              <a:rPr lang="en-US" dirty="0"/>
              <a:t>(</a:t>
            </a:r>
            <a:r>
              <a:rPr lang="en-US" dirty="0" err="1"/>
              <a:t>listkeys</a:t>
            </a:r>
            <a:r>
              <a:rPr lang="en-US" dirty="0"/>
              <a:t>, values)</a:t>
            </a:r>
          </a:p>
        </p:txBody>
      </p:sp>
      <p:sp>
        <p:nvSpPr>
          <p:cNvPr id="54" name="Rectangle 53">
            <a:extLst>
              <a:ext uri="{FF2B5EF4-FFF2-40B4-BE49-F238E27FC236}">
                <a16:creationId xmlns:a16="http://schemas.microsoft.com/office/drawing/2014/main" id="{0291B445-D967-C5A0-6E61-378EED14BF7B}"/>
              </a:ext>
            </a:extLst>
          </p:cNvPr>
          <p:cNvSpPr/>
          <p:nvPr/>
        </p:nvSpPr>
        <p:spPr>
          <a:xfrm>
            <a:off x="8435077" y="1642286"/>
            <a:ext cx="674915" cy="63137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value</a:t>
            </a:r>
          </a:p>
        </p:txBody>
      </p:sp>
      <p:sp>
        <p:nvSpPr>
          <p:cNvPr id="56" name="Rectangle 55">
            <a:extLst>
              <a:ext uri="{FF2B5EF4-FFF2-40B4-BE49-F238E27FC236}">
                <a16:creationId xmlns:a16="http://schemas.microsoft.com/office/drawing/2014/main" id="{4535ECE5-D05E-FED6-0805-9C7304BEE1AB}"/>
              </a:ext>
            </a:extLst>
          </p:cNvPr>
          <p:cNvSpPr/>
          <p:nvPr/>
        </p:nvSpPr>
        <p:spPr>
          <a:xfrm>
            <a:off x="9959077" y="1627545"/>
            <a:ext cx="674915" cy="63137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value</a:t>
            </a:r>
          </a:p>
        </p:txBody>
      </p:sp>
      <p:sp>
        <p:nvSpPr>
          <p:cNvPr id="57" name="Rectangle 56">
            <a:extLst>
              <a:ext uri="{FF2B5EF4-FFF2-40B4-BE49-F238E27FC236}">
                <a16:creationId xmlns:a16="http://schemas.microsoft.com/office/drawing/2014/main" id="{629E57F1-E728-F400-5E3D-DD5F8F9D9FB6}"/>
              </a:ext>
            </a:extLst>
          </p:cNvPr>
          <p:cNvSpPr/>
          <p:nvPr/>
        </p:nvSpPr>
        <p:spPr>
          <a:xfrm>
            <a:off x="11439536" y="1616660"/>
            <a:ext cx="674915" cy="63137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value</a:t>
            </a:r>
          </a:p>
        </p:txBody>
      </p:sp>
      <p:sp>
        <p:nvSpPr>
          <p:cNvPr id="58" name="Oval 57">
            <a:extLst>
              <a:ext uri="{FF2B5EF4-FFF2-40B4-BE49-F238E27FC236}">
                <a16:creationId xmlns:a16="http://schemas.microsoft.com/office/drawing/2014/main" id="{BEFB9603-F9CB-FC9C-DD9D-E94EA6D9E6CF}"/>
              </a:ext>
            </a:extLst>
          </p:cNvPr>
          <p:cNvSpPr/>
          <p:nvPr/>
        </p:nvSpPr>
        <p:spPr>
          <a:xfrm>
            <a:off x="10721077" y="1841290"/>
            <a:ext cx="195943" cy="21306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0" name="Oval 59">
            <a:extLst>
              <a:ext uri="{FF2B5EF4-FFF2-40B4-BE49-F238E27FC236}">
                <a16:creationId xmlns:a16="http://schemas.microsoft.com/office/drawing/2014/main" id="{A96B616A-5647-F220-83D0-A9BCE687C94F}"/>
              </a:ext>
            </a:extLst>
          </p:cNvPr>
          <p:cNvSpPr/>
          <p:nvPr/>
        </p:nvSpPr>
        <p:spPr>
          <a:xfrm>
            <a:off x="11194606" y="1852175"/>
            <a:ext cx="195943" cy="21306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5FACFFE5-5B42-F13F-B662-C5B35AEE223B}"/>
              </a:ext>
            </a:extLst>
          </p:cNvPr>
          <p:cNvSpPr/>
          <p:nvPr/>
        </p:nvSpPr>
        <p:spPr>
          <a:xfrm>
            <a:off x="8435076" y="1371505"/>
            <a:ext cx="674915" cy="2129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key1</a:t>
            </a:r>
          </a:p>
        </p:txBody>
      </p:sp>
      <p:sp>
        <p:nvSpPr>
          <p:cNvPr id="63" name="Rectangle 62">
            <a:extLst>
              <a:ext uri="{FF2B5EF4-FFF2-40B4-BE49-F238E27FC236}">
                <a16:creationId xmlns:a16="http://schemas.microsoft.com/office/drawing/2014/main" id="{0CC50A1E-65C2-7A27-A026-8F4364BBFF8D}"/>
              </a:ext>
            </a:extLst>
          </p:cNvPr>
          <p:cNvSpPr/>
          <p:nvPr/>
        </p:nvSpPr>
        <p:spPr>
          <a:xfrm>
            <a:off x="9948191" y="1347125"/>
            <a:ext cx="674915" cy="2129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Key3</a:t>
            </a:r>
          </a:p>
        </p:txBody>
      </p:sp>
      <p:sp>
        <p:nvSpPr>
          <p:cNvPr id="64" name="Rectangle 63">
            <a:extLst>
              <a:ext uri="{FF2B5EF4-FFF2-40B4-BE49-F238E27FC236}">
                <a16:creationId xmlns:a16="http://schemas.microsoft.com/office/drawing/2014/main" id="{39FC7ECF-7EC5-A422-F759-198D32C49164}"/>
              </a:ext>
            </a:extLst>
          </p:cNvPr>
          <p:cNvSpPr/>
          <p:nvPr/>
        </p:nvSpPr>
        <p:spPr>
          <a:xfrm>
            <a:off x="11439535" y="1336240"/>
            <a:ext cx="674915" cy="2129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Len()-1</a:t>
            </a:r>
          </a:p>
        </p:txBody>
      </p:sp>
      <p:sp>
        <p:nvSpPr>
          <p:cNvPr id="65" name="Rectangle 64">
            <a:extLst>
              <a:ext uri="{FF2B5EF4-FFF2-40B4-BE49-F238E27FC236}">
                <a16:creationId xmlns:a16="http://schemas.microsoft.com/office/drawing/2014/main" id="{86045107-B741-75F0-24C3-D67146088A94}"/>
              </a:ext>
            </a:extLst>
          </p:cNvPr>
          <p:cNvSpPr/>
          <p:nvPr/>
        </p:nvSpPr>
        <p:spPr>
          <a:xfrm>
            <a:off x="6256263" y="1138325"/>
            <a:ext cx="1968403" cy="20971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[key1, key3, key n]</a:t>
            </a:r>
          </a:p>
        </p:txBody>
      </p:sp>
      <p:sp>
        <p:nvSpPr>
          <p:cNvPr id="66" name="Rectangle 65">
            <a:extLst>
              <a:ext uri="{FF2B5EF4-FFF2-40B4-BE49-F238E27FC236}">
                <a16:creationId xmlns:a16="http://schemas.microsoft.com/office/drawing/2014/main" id="{0DF37E09-10DA-1FA4-A49C-C59A212ADD88}"/>
              </a:ext>
            </a:extLst>
          </p:cNvPr>
          <p:cNvSpPr/>
          <p:nvPr/>
        </p:nvSpPr>
        <p:spPr>
          <a:xfrm>
            <a:off x="1973609" y="3835234"/>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.get(key)</a:t>
            </a:r>
          </a:p>
        </p:txBody>
      </p:sp>
      <p:sp>
        <p:nvSpPr>
          <p:cNvPr id="67" name="Rectangle 66">
            <a:extLst>
              <a:ext uri="{FF2B5EF4-FFF2-40B4-BE49-F238E27FC236}">
                <a16:creationId xmlns:a16="http://schemas.microsoft.com/office/drawing/2014/main" id="{78ED90C8-DB5B-882D-C2FB-2CF4F307F7A2}"/>
              </a:ext>
            </a:extLst>
          </p:cNvPr>
          <p:cNvSpPr/>
          <p:nvPr/>
        </p:nvSpPr>
        <p:spPr>
          <a:xfrm>
            <a:off x="368929" y="3835976"/>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68" name="Rectangle 67">
            <a:extLst>
              <a:ext uri="{FF2B5EF4-FFF2-40B4-BE49-F238E27FC236}">
                <a16:creationId xmlns:a16="http://schemas.microsoft.com/office/drawing/2014/main" id="{FE194639-F6EE-684C-4787-C1E4AFAF0D8D}"/>
              </a:ext>
            </a:extLst>
          </p:cNvPr>
          <p:cNvSpPr/>
          <p:nvPr/>
        </p:nvSpPr>
        <p:spPr>
          <a:xfrm>
            <a:off x="1973609" y="4179856"/>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.items()</a:t>
            </a:r>
          </a:p>
        </p:txBody>
      </p:sp>
      <p:sp>
        <p:nvSpPr>
          <p:cNvPr id="69" name="Rectangle 68">
            <a:extLst>
              <a:ext uri="{FF2B5EF4-FFF2-40B4-BE49-F238E27FC236}">
                <a16:creationId xmlns:a16="http://schemas.microsoft.com/office/drawing/2014/main" id="{48D238B0-8147-E26D-0B10-5017290EBEA2}"/>
              </a:ext>
            </a:extLst>
          </p:cNvPr>
          <p:cNvSpPr/>
          <p:nvPr/>
        </p:nvSpPr>
        <p:spPr>
          <a:xfrm>
            <a:off x="104026" y="4165406"/>
            <a:ext cx="1798386" cy="242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r>
              <a:rPr lang="en-US" sz="1600" dirty="0" err="1"/>
              <a:t>key,value</a:t>
            </a:r>
            <a:r>
              <a:rPr lang="en-US" sz="1600" dirty="0"/>
              <a:t>), (), ()..]</a:t>
            </a:r>
          </a:p>
        </p:txBody>
      </p:sp>
      <p:sp>
        <p:nvSpPr>
          <p:cNvPr id="70" name="Rectangle 69">
            <a:extLst>
              <a:ext uri="{FF2B5EF4-FFF2-40B4-BE49-F238E27FC236}">
                <a16:creationId xmlns:a16="http://schemas.microsoft.com/office/drawing/2014/main" id="{5A096F9A-8F02-0E89-F332-44812E55F8F3}"/>
              </a:ext>
            </a:extLst>
          </p:cNvPr>
          <p:cNvSpPr/>
          <p:nvPr/>
        </p:nvSpPr>
        <p:spPr>
          <a:xfrm>
            <a:off x="1973609" y="4555628"/>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.keys()</a:t>
            </a:r>
          </a:p>
        </p:txBody>
      </p:sp>
      <p:sp>
        <p:nvSpPr>
          <p:cNvPr id="71" name="Rectangle 70">
            <a:extLst>
              <a:ext uri="{FF2B5EF4-FFF2-40B4-BE49-F238E27FC236}">
                <a16:creationId xmlns:a16="http://schemas.microsoft.com/office/drawing/2014/main" id="{C3C96F39-C528-EA55-581A-43C4FDDA60C2}"/>
              </a:ext>
            </a:extLst>
          </p:cNvPr>
          <p:cNvSpPr/>
          <p:nvPr/>
        </p:nvSpPr>
        <p:spPr>
          <a:xfrm>
            <a:off x="104026" y="4526237"/>
            <a:ext cx="1798386" cy="242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[key1, key2, …]</a:t>
            </a:r>
          </a:p>
        </p:txBody>
      </p:sp>
      <p:sp>
        <p:nvSpPr>
          <p:cNvPr id="72" name="Rectangle 71">
            <a:extLst>
              <a:ext uri="{FF2B5EF4-FFF2-40B4-BE49-F238E27FC236}">
                <a16:creationId xmlns:a16="http://schemas.microsoft.com/office/drawing/2014/main" id="{98C10FE7-8231-9BD1-84D0-BBAAC5CD73FA}"/>
              </a:ext>
            </a:extLst>
          </p:cNvPr>
          <p:cNvSpPr/>
          <p:nvPr/>
        </p:nvSpPr>
        <p:spPr>
          <a:xfrm>
            <a:off x="1973609" y="493140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.pop()</a:t>
            </a:r>
          </a:p>
        </p:txBody>
      </p:sp>
      <p:sp>
        <p:nvSpPr>
          <p:cNvPr id="73" name="Rectangle 72">
            <a:extLst>
              <a:ext uri="{FF2B5EF4-FFF2-40B4-BE49-F238E27FC236}">
                <a16:creationId xmlns:a16="http://schemas.microsoft.com/office/drawing/2014/main" id="{8B78CD63-B7C9-120D-71FD-0C9AA8B5453E}"/>
              </a:ext>
            </a:extLst>
          </p:cNvPr>
          <p:cNvSpPr/>
          <p:nvPr/>
        </p:nvSpPr>
        <p:spPr>
          <a:xfrm>
            <a:off x="368928" y="4884909"/>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4" name="Rectangle 73">
            <a:extLst>
              <a:ext uri="{FF2B5EF4-FFF2-40B4-BE49-F238E27FC236}">
                <a16:creationId xmlns:a16="http://schemas.microsoft.com/office/drawing/2014/main" id="{30DD12C1-CF4C-F781-5688-39398F6D9188}"/>
              </a:ext>
            </a:extLst>
          </p:cNvPr>
          <p:cNvSpPr/>
          <p:nvPr/>
        </p:nvSpPr>
        <p:spPr>
          <a:xfrm>
            <a:off x="1973609" y="526068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t>
            </a:r>
            <a:r>
              <a:rPr lang="en-US" dirty="0" err="1"/>
              <a:t>popitem</a:t>
            </a:r>
            <a:r>
              <a:rPr lang="en-US" dirty="0"/>
              <a:t>(key)</a:t>
            </a:r>
          </a:p>
        </p:txBody>
      </p:sp>
      <p:sp>
        <p:nvSpPr>
          <p:cNvPr id="75" name="Rectangle 74">
            <a:extLst>
              <a:ext uri="{FF2B5EF4-FFF2-40B4-BE49-F238E27FC236}">
                <a16:creationId xmlns:a16="http://schemas.microsoft.com/office/drawing/2014/main" id="{46D0462F-9131-9015-6E5F-A2BCA37E5314}"/>
              </a:ext>
            </a:extLst>
          </p:cNvPr>
          <p:cNvSpPr/>
          <p:nvPr/>
        </p:nvSpPr>
        <p:spPr>
          <a:xfrm>
            <a:off x="368928" y="5273265"/>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7" name="Rectangle 76">
            <a:extLst>
              <a:ext uri="{FF2B5EF4-FFF2-40B4-BE49-F238E27FC236}">
                <a16:creationId xmlns:a16="http://schemas.microsoft.com/office/drawing/2014/main" id="{CF073372-B955-7824-30A0-444BE710ECE7}"/>
              </a:ext>
            </a:extLst>
          </p:cNvPr>
          <p:cNvSpPr/>
          <p:nvPr/>
        </p:nvSpPr>
        <p:spPr>
          <a:xfrm>
            <a:off x="1973608" y="5601992"/>
            <a:ext cx="2979543"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t>
            </a:r>
            <a:r>
              <a:rPr lang="en-US" dirty="0" err="1"/>
              <a:t>setdefault</a:t>
            </a:r>
            <a:r>
              <a:rPr lang="en-US" dirty="0"/>
              <a:t>(key, </a:t>
            </a:r>
            <a:r>
              <a:rPr lang="en-US" dirty="0" err="1"/>
              <a:t>defaultvalue</a:t>
            </a:r>
            <a:r>
              <a:rPr lang="en-US" dirty="0"/>
              <a:t>)</a:t>
            </a:r>
          </a:p>
        </p:txBody>
      </p:sp>
      <p:sp>
        <p:nvSpPr>
          <p:cNvPr id="78" name="Rectangle 77">
            <a:extLst>
              <a:ext uri="{FF2B5EF4-FFF2-40B4-BE49-F238E27FC236}">
                <a16:creationId xmlns:a16="http://schemas.microsoft.com/office/drawing/2014/main" id="{6B67D9A2-96C3-2DE2-4C8E-5FE8097D425D}"/>
              </a:ext>
            </a:extLst>
          </p:cNvPr>
          <p:cNvSpPr/>
          <p:nvPr/>
        </p:nvSpPr>
        <p:spPr>
          <a:xfrm>
            <a:off x="368928" y="5614576"/>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9" name="Rectangle 78">
            <a:extLst>
              <a:ext uri="{FF2B5EF4-FFF2-40B4-BE49-F238E27FC236}">
                <a16:creationId xmlns:a16="http://schemas.microsoft.com/office/drawing/2014/main" id="{D0C065E0-0EB0-2CDE-4F5A-246C7A5FAA19}"/>
              </a:ext>
            </a:extLst>
          </p:cNvPr>
          <p:cNvSpPr/>
          <p:nvPr/>
        </p:nvSpPr>
        <p:spPr>
          <a:xfrm>
            <a:off x="1973608" y="5943303"/>
            <a:ext cx="2979543"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.update({(key1, </a:t>
            </a:r>
            <a:r>
              <a:rPr lang="en-US" dirty="0" err="1"/>
              <a:t>newvalue</a:t>
            </a:r>
            <a:r>
              <a:rPr lang="en-US" dirty="0"/>
              <a:t>),…})</a:t>
            </a:r>
          </a:p>
        </p:txBody>
      </p:sp>
      <p:sp>
        <p:nvSpPr>
          <p:cNvPr id="81" name="Rectangle 80">
            <a:extLst>
              <a:ext uri="{FF2B5EF4-FFF2-40B4-BE49-F238E27FC236}">
                <a16:creationId xmlns:a16="http://schemas.microsoft.com/office/drawing/2014/main" id="{F62D7651-25F9-5AF8-B8AD-E408A6EAD121}"/>
              </a:ext>
            </a:extLst>
          </p:cNvPr>
          <p:cNvSpPr/>
          <p:nvPr/>
        </p:nvSpPr>
        <p:spPr>
          <a:xfrm>
            <a:off x="1973608" y="6272584"/>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.values()</a:t>
            </a:r>
          </a:p>
        </p:txBody>
      </p:sp>
      <p:sp>
        <p:nvSpPr>
          <p:cNvPr id="82" name="Rectangle 81">
            <a:extLst>
              <a:ext uri="{FF2B5EF4-FFF2-40B4-BE49-F238E27FC236}">
                <a16:creationId xmlns:a16="http://schemas.microsoft.com/office/drawing/2014/main" id="{23A45C03-5730-98F8-0635-6A0048296A14}"/>
              </a:ext>
            </a:extLst>
          </p:cNvPr>
          <p:cNvSpPr/>
          <p:nvPr/>
        </p:nvSpPr>
        <p:spPr>
          <a:xfrm>
            <a:off x="104026" y="6238659"/>
            <a:ext cx="1798386" cy="242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 value, …]</a:t>
            </a:r>
          </a:p>
        </p:txBody>
      </p:sp>
      <p:sp>
        <p:nvSpPr>
          <p:cNvPr id="2" name="Title 1">
            <a:extLst>
              <a:ext uri="{FF2B5EF4-FFF2-40B4-BE49-F238E27FC236}">
                <a16:creationId xmlns:a16="http://schemas.microsoft.com/office/drawing/2014/main" id="{E7E3C1D6-969B-AE7D-7B90-C1B72CE9BB0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Dictionary</a:t>
            </a:r>
            <a:endParaRPr lang="en-US" dirty="0"/>
          </a:p>
        </p:txBody>
      </p:sp>
    </p:spTree>
    <p:extLst>
      <p:ext uri="{BB962C8B-B14F-4D97-AF65-F5344CB8AC3E}">
        <p14:creationId xmlns:p14="http://schemas.microsoft.com/office/powerpoint/2010/main" val="418578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97BB-8691-8385-17D0-77016EB3DED3}"/>
              </a:ext>
            </a:extLst>
          </p:cNvPr>
          <p:cNvSpPr>
            <a:spLocks noGrp="1"/>
          </p:cNvSpPr>
          <p:nvPr>
            <p:ph type="title"/>
          </p:nvPr>
        </p:nvSpPr>
        <p:spPr/>
        <p:txBody>
          <a:bodyPr/>
          <a:lstStyle/>
          <a:p>
            <a:r>
              <a:rPr lang="en-US" dirty="0"/>
              <a:t>CSE 111: Functions</a:t>
            </a:r>
          </a:p>
        </p:txBody>
      </p:sp>
      <p:sp>
        <p:nvSpPr>
          <p:cNvPr id="3" name="Content Placeholder 2">
            <a:extLst>
              <a:ext uri="{FF2B5EF4-FFF2-40B4-BE49-F238E27FC236}">
                <a16:creationId xmlns:a16="http://schemas.microsoft.com/office/drawing/2014/main" id="{A7CCF33B-B8E3-6990-3063-DAE4A69FC488}"/>
              </a:ext>
            </a:extLst>
          </p:cNvPr>
          <p:cNvSpPr>
            <a:spLocks noGrp="1"/>
          </p:cNvSpPr>
          <p:nvPr>
            <p:ph sz="half" idx="1"/>
          </p:nvPr>
        </p:nvSpPr>
        <p:spPr/>
        <p:txBody>
          <a:bodyPr/>
          <a:lstStyle/>
          <a:p>
            <a:r>
              <a:rPr lang="en-US" dirty="0"/>
              <a:t>Calling Functions</a:t>
            </a:r>
          </a:p>
          <a:p>
            <a:r>
              <a:rPr lang="en-US" dirty="0"/>
              <a:t>Testing Functions</a:t>
            </a:r>
          </a:p>
          <a:p>
            <a:r>
              <a:rPr lang="en-US" dirty="0"/>
              <a:t>Lists/Dictionaries</a:t>
            </a:r>
          </a:p>
          <a:p>
            <a:r>
              <a:rPr lang="en-US" dirty="0"/>
              <a:t>Text Files</a:t>
            </a:r>
          </a:p>
          <a:p>
            <a:r>
              <a:rPr lang="en-US" dirty="0"/>
              <a:t>Handling Exceptions</a:t>
            </a:r>
          </a:p>
          <a:p>
            <a:r>
              <a:rPr lang="en-US" dirty="0"/>
              <a:t>Functional Programming</a:t>
            </a:r>
          </a:p>
          <a:p>
            <a:r>
              <a:rPr lang="en-US" dirty="0"/>
              <a:t>Using Objects</a:t>
            </a:r>
          </a:p>
        </p:txBody>
      </p:sp>
      <p:sp>
        <p:nvSpPr>
          <p:cNvPr id="4" name="Content Placeholder 3">
            <a:extLst>
              <a:ext uri="{FF2B5EF4-FFF2-40B4-BE49-F238E27FC236}">
                <a16:creationId xmlns:a16="http://schemas.microsoft.com/office/drawing/2014/main" id="{1827B579-62C1-09CF-841E-EED5A03801C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718351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DC7A-1A12-7FCE-E2FB-C6A2718A9E68}"/>
              </a:ext>
            </a:extLst>
          </p:cNvPr>
          <p:cNvSpPr>
            <a:spLocks noGrp="1"/>
          </p:cNvSpPr>
          <p:nvPr>
            <p:ph type="title"/>
          </p:nvPr>
        </p:nvSpPr>
        <p:spPr/>
        <p:txBody>
          <a:bodyPr/>
          <a:lstStyle/>
          <a:p>
            <a:r>
              <a:rPr lang="en-US" dirty="0"/>
              <a:t>How do you design code?</a:t>
            </a:r>
          </a:p>
        </p:txBody>
      </p:sp>
      <p:sp>
        <p:nvSpPr>
          <p:cNvPr id="3" name="Content Placeholder 2">
            <a:extLst>
              <a:ext uri="{FF2B5EF4-FFF2-40B4-BE49-F238E27FC236}">
                <a16:creationId xmlns:a16="http://schemas.microsoft.com/office/drawing/2014/main" id="{BB71DF5E-A56C-031C-C826-5694FAB5A335}"/>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B69E030-E86B-EC1D-EE24-4949FB01A8C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775344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83E1-B588-D84F-A3C4-AF81A4CA28EC}"/>
              </a:ext>
            </a:extLst>
          </p:cNvPr>
          <p:cNvSpPr>
            <a:spLocks noGrp="1"/>
          </p:cNvSpPr>
          <p:nvPr>
            <p:ph type="title"/>
          </p:nvPr>
        </p:nvSpPr>
        <p:spPr/>
        <p:txBody>
          <a:bodyPr/>
          <a:lstStyle/>
          <a:p>
            <a:r>
              <a:rPr lang="en-US" dirty="0"/>
              <a:t>A little about me…</a:t>
            </a:r>
            <a:br>
              <a:rPr lang="en-US" dirty="0"/>
            </a:br>
            <a:r>
              <a:rPr lang="en-US" dirty="0"/>
              <a:t>Myth: Don’t talk to strangers</a:t>
            </a:r>
          </a:p>
        </p:txBody>
      </p:sp>
      <p:sp>
        <p:nvSpPr>
          <p:cNvPr id="3" name="Content Placeholder 2">
            <a:extLst>
              <a:ext uri="{FF2B5EF4-FFF2-40B4-BE49-F238E27FC236}">
                <a16:creationId xmlns:a16="http://schemas.microsoft.com/office/drawing/2014/main" id="{1385C487-097D-B146-BA49-242904A7055A}"/>
              </a:ext>
            </a:extLst>
          </p:cNvPr>
          <p:cNvSpPr>
            <a:spLocks noGrp="1"/>
          </p:cNvSpPr>
          <p:nvPr>
            <p:ph idx="1"/>
          </p:nvPr>
        </p:nvSpPr>
        <p:spPr/>
        <p:txBody>
          <a:bodyPr>
            <a:normAutofit fontScale="92500" lnSpcReduction="10000"/>
          </a:bodyPr>
          <a:lstStyle/>
          <a:p>
            <a:r>
              <a:rPr lang="en-US" dirty="0"/>
              <a:t>20+ Years experience</a:t>
            </a:r>
          </a:p>
          <a:p>
            <a:r>
              <a:rPr lang="en-US" dirty="0"/>
              <a:t>Masters: Univ of CO @ Denver; </a:t>
            </a:r>
            <a:r>
              <a:rPr lang="en-US" dirty="0" err="1"/>
              <a:t>Bachlors</a:t>
            </a:r>
            <a:r>
              <a:rPr lang="en-US" dirty="0"/>
              <a:t>; BYU-Provo; Associates: Ricks College</a:t>
            </a:r>
          </a:p>
          <a:p>
            <a:r>
              <a:rPr lang="en-US" dirty="0"/>
              <a:t>Worked for Northrop Grumman (TRW) for 13 years, Raytheon for 5 years</a:t>
            </a:r>
          </a:p>
          <a:p>
            <a:r>
              <a:rPr lang="en-US" dirty="0"/>
              <a:t>Been teaching for 8 years: Online, Hybrid, and Campus for Community Colleges of Colorado, BYU-Online, and BYU-Idaho</a:t>
            </a:r>
          </a:p>
          <a:p>
            <a:r>
              <a:rPr lang="en-US" dirty="0"/>
              <a:t>I love computing, I have since I saw my first for-loop fill the screen with my name.</a:t>
            </a:r>
          </a:p>
          <a:p>
            <a:r>
              <a:rPr lang="en-US" dirty="0"/>
              <a:t>I have moved over 20x, CA, UT, ID, MO, OK, TX, CO</a:t>
            </a:r>
          </a:p>
          <a:p>
            <a:r>
              <a:rPr lang="en-US" dirty="0"/>
              <a:t>Hobbies: Board Games, Family outings</a:t>
            </a:r>
          </a:p>
        </p:txBody>
      </p:sp>
      <p:pic>
        <p:nvPicPr>
          <p:cNvPr id="5" name="Picture 4">
            <a:extLst>
              <a:ext uri="{FF2B5EF4-FFF2-40B4-BE49-F238E27FC236}">
                <a16:creationId xmlns:a16="http://schemas.microsoft.com/office/drawing/2014/main" id="{342F6CCE-2107-4CD6-8831-C7C5681C8459}"/>
              </a:ext>
            </a:extLst>
          </p:cNvPr>
          <p:cNvPicPr>
            <a:picLocks noChangeAspect="1"/>
          </p:cNvPicPr>
          <p:nvPr/>
        </p:nvPicPr>
        <p:blipFill>
          <a:blip r:embed="rId2"/>
          <a:stretch>
            <a:fillRect/>
          </a:stretch>
        </p:blipFill>
        <p:spPr>
          <a:xfrm>
            <a:off x="8592670" y="1"/>
            <a:ext cx="3599329" cy="2246146"/>
          </a:xfrm>
          <a:prstGeom prst="rect">
            <a:avLst/>
          </a:prstGeom>
        </p:spPr>
      </p:pic>
    </p:spTree>
    <p:extLst>
      <p:ext uri="{BB962C8B-B14F-4D97-AF65-F5344CB8AC3E}">
        <p14:creationId xmlns:p14="http://schemas.microsoft.com/office/powerpoint/2010/main" val="1440146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752600" y="1219200"/>
            <a:ext cx="2057400" cy="518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Rounded Rectangle 11"/>
          <p:cNvSpPr/>
          <p:nvPr/>
        </p:nvSpPr>
        <p:spPr>
          <a:xfrm>
            <a:off x="3962400" y="1219200"/>
            <a:ext cx="2057400" cy="518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Rounded Rectangle 12"/>
          <p:cNvSpPr/>
          <p:nvPr/>
        </p:nvSpPr>
        <p:spPr>
          <a:xfrm>
            <a:off x="6172200" y="1219200"/>
            <a:ext cx="2057400" cy="518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4" name="Rounded Rectangle 13"/>
          <p:cNvSpPr/>
          <p:nvPr/>
        </p:nvSpPr>
        <p:spPr>
          <a:xfrm>
            <a:off x="8382000" y="1219200"/>
            <a:ext cx="2057400" cy="518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Four ways to pass parameters</a:t>
            </a:r>
          </a:p>
        </p:txBody>
      </p:sp>
      <p:sp>
        <p:nvSpPr>
          <p:cNvPr id="36" name="Text Placeholder 35"/>
          <p:cNvSpPr>
            <a:spLocks noGrp="1"/>
          </p:cNvSpPr>
          <p:nvPr>
            <p:ph type="body" sz="quarter" idx="10"/>
          </p:nvPr>
        </p:nvSpPr>
        <p:spPr/>
        <p:txBody>
          <a:bodyPr/>
          <a:lstStyle/>
          <a:p>
            <a:endParaRPr lang="en-US"/>
          </a:p>
        </p:txBody>
      </p:sp>
      <p:sp>
        <p:nvSpPr>
          <p:cNvPr id="5" name="Cube 4"/>
          <p:cNvSpPr/>
          <p:nvPr/>
        </p:nvSpPr>
        <p:spPr>
          <a:xfrm>
            <a:off x="2286000" y="3570383"/>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p:cNvSpPr/>
          <p:nvPr/>
        </p:nvSpPr>
        <p:spPr>
          <a:xfrm>
            <a:off x="2557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57749" y="3189383"/>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rot="5400000">
            <a:off x="2552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526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Output-only</a:t>
            </a:r>
          </a:p>
        </p:txBody>
      </p:sp>
      <p:sp>
        <p:nvSpPr>
          <p:cNvPr id="17" name="TextBox 16"/>
          <p:cNvSpPr txBox="1"/>
          <p:nvPr/>
        </p:nvSpPr>
        <p:spPr>
          <a:xfrm>
            <a:off x="38862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Input-only</a:t>
            </a:r>
          </a:p>
        </p:txBody>
      </p:sp>
      <p:sp>
        <p:nvSpPr>
          <p:cNvPr id="18" name="TextBox 17"/>
          <p:cNvSpPr txBox="1"/>
          <p:nvPr/>
        </p:nvSpPr>
        <p:spPr>
          <a:xfrm>
            <a:off x="60960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Processing</a:t>
            </a:r>
          </a:p>
        </p:txBody>
      </p:sp>
      <p:sp>
        <p:nvSpPr>
          <p:cNvPr id="19" name="TextBox 18"/>
          <p:cNvSpPr txBox="1"/>
          <p:nvPr/>
        </p:nvSpPr>
        <p:spPr>
          <a:xfrm>
            <a:off x="83058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Update</a:t>
            </a:r>
          </a:p>
        </p:txBody>
      </p:sp>
      <p:sp>
        <p:nvSpPr>
          <p:cNvPr id="20" name="Text Box 4"/>
          <p:cNvSpPr txBox="1">
            <a:spLocks noChangeArrowheads="1"/>
          </p:cNvSpPr>
          <p:nvPr/>
        </p:nvSpPr>
        <p:spPr bwMode="auto">
          <a:xfrm>
            <a:off x="18288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display(</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int value)</a:t>
            </a:r>
          </a:p>
        </p:txBody>
      </p:sp>
      <p:sp>
        <p:nvSpPr>
          <p:cNvPr id="21" name="Text Box 4"/>
          <p:cNvSpPr txBox="1">
            <a:spLocks noChangeArrowheads="1"/>
          </p:cNvSpPr>
          <p:nvPr/>
        </p:nvSpPr>
        <p:spPr bwMode="auto">
          <a:xfrm>
            <a:off x="40386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getvaluetwo</a:t>
            </a:r>
            <a:r>
              <a:rPr lang="en-US" sz="1400" dirty="0">
                <a:solidFill>
                  <a:schemeClr val="bg1"/>
                </a:solidFill>
                <a:latin typeface="Consolas" pitchFamily="49" charset="0"/>
                <a:cs typeface="Consolas" pitchFamily="49" charset="0"/>
              </a:rPr>
              <a: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return 2</a:t>
            </a:r>
          </a:p>
        </p:txBody>
      </p:sp>
      <p:sp>
        <p:nvSpPr>
          <p:cNvPr id="22" name="Text Box 4"/>
          <p:cNvSpPr txBox="1">
            <a:spLocks noChangeArrowheads="1"/>
          </p:cNvSpPr>
          <p:nvPr/>
        </p:nvSpPr>
        <p:spPr bwMode="auto">
          <a:xfrm>
            <a:off x="62484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isLeap</a:t>
            </a:r>
            <a:r>
              <a:rPr lang="en-US" sz="1400" dirty="0">
                <a:solidFill>
                  <a:schemeClr val="bg1"/>
                </a:solidFill>
                <a:latin typeface="Consolas" pitchFamily="49" charset="0"/>
                <a:cs typeface="Consolas" pitchFamily="49" charset="0"/>
              </a:rPr>
              <a:t>(year):</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return !year%4</a:t>
            </a:r>
          </a:p>
        </p:txBody>
      </p:sp>
      <p:sp>
        <p:nvSpPr>
          <p:cNvPr id="23" name="Text Box 4"/>
          <p:cNvSpPr txBox="1">
            <a:spLocks noChangeArrowheads="1"/>
          </p:cNvSpPr>
          <p:nvPr/>
        </p:nvSpPr>
        <p:spPr bwMode="auto">
          <a:xfrm>
            <a:off x="84582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update(list):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list.append</a:t>
            </a:r>
            <a:r>
              <a:rPr lang="en-US" sz="1400" dirty="0">
                <a:solidFill>
                  <a:schemeClr val="bg1"/>
                </a:solidFill>
                <a:latin typeface="Consolas" pitchFamily="49" charset="0"/>
                <a:cs typeface="Consolas" pitchFamily="49" charset="0"/>
              </a:rPr>
              <a:t>(3)</a:t>
            </a:r>
          </a:p>
        </p:txBody>
      </p:sp>
      <p:sp>
        <p:nvSpPr>
          <p:cNvPr id="32" name="Flowchart: Magnetic Disk 31"/>
          <p:cNvSpPr/>
          <p:nvPr/>
        </p:nvSpPr>
        <p:spPr>
          <a:xfrm>
            <a:off x="4767549" y="41029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ube 32"/>
          <p:cNvSpPr/>
          <p:nvPr/>
        </p:nvSpPr>
        <p:spPr>
          <a:xfrm>
            <a:off x="4495800" y="35695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rot="5400000">
            <a:off x="4763294" y="4913312"/>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 name="Group 37"/>
          <p:cNvGrpSpPr/>
          <p:nvPr/>
        </p:nvGrpSpPr>
        <p:grpSpPr>
          <a:xfrm>
            <a:off x="6705600" y="2743200"/>
            <a:ext cx="957550" cy="2361406"/>
            <a:chOff x="762000" y="2743994"/>
            <a:chExt cx="957550" cy="2361406"/>
          </a:xfrm>
        </p:grpSpPr>
        <p:sp>
          <p:nvSpPr>
            <p:cNvPr id="39" name="Flowchart: Magnetic Disk 38"/>
            <p:cNvSpPr/>
            <p:nvPr/>
          </p:nvSpPr>
          <p:spPr>
            <a:xfrm>
              <a:off x="1033749" y="41037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762000" y="3570383"/>
              <a:ext cx="957550" cy="762000"/>
            </a:xfrm>
            <a:prstGeom prst="cub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1033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33749" y="3189383"/>
              <a:ext cx="381000" cy="174434"/>
            </a:xfrm>
            <a:prstGeom prst="ellips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p:nvPr/>
          </p:nvCxnSpPr>
          <p:spPr>
            <a:xfrm rot="5400000">
              <a:off x="1028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a:off x="1029494" y="4914106"/>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
        <p:nvSpPr>
          <p:cNvPr id="46" name="Flowchart: Magnetic Disk 45"/>
          <p:cNvSpPr/>
          <p:nvPr/>
        </p:nvSpPr>
        <p:spPr>
          <a:xfrm>
            <a:off x="9187149" y="40267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ube 46"/>
          <p:cNvSpPr/>
          <p:nvPr/>
        </p:nvSpPr>
        <p:spPr>
          <a:xfrm>
            <a:off x="8915400" y="34933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Magnetic Disk 47"/>
          <p:cNvSpPr/>
          <p:nvPr/>
        </p:nvSpPr>
        <p:spPr>
          <a:xfrm>
            <a:off x="9187149" y="31123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9187149" y="3112389"/>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rot="5400000">
            <a:off x="8153797" y="3885803"/>
            <a:ext cx="2438400" cy="794"/>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8" name="Graphic 7" descr="Television with solid fill">
            <a:extLst>
              <a:ext uri="{FF2B5EF4-FFF2-40B4-BE49-F238E27FC236}">
                <a16:creationId xmlns:a16="http://schemas.microsoft.com/office/drawing/2014/main" id="{CA0F69FE-6B92-A80B-6AF6-AE8044C515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8178" y="4950481"/>
            <a:ext cx="914400" cy="914400"/>
          </a:xfrm>
          <a:prstGeom prst="rect">
            <a:avLst/>
          </a:prstGeom>
        </p:spPr>
      </p:pic>
      <p:pic>
        <p:nvPicPr>
          <p:cNvPr id="25" name="Graphic 24" descr="Document with solid fill">
            <a:extLst>
              <a:ext uri="{FF2B5EF4-FFF2-40B4-BE49-F238E27FC236}">
                <a16:creationId xmlns:a16="http://schemas.microsoft.com/office/drawing/2014/main" id="{7A89BCA9-D620-31A5-36DF-4A54116FE3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52600" y="4838303"/>
            <a:ext cx="914400" cy="914400"/>
          </a:xfrm>
          <a:prstGeom prst="rect">
            <a:avLst/>
          </a:prstGeom>
        </p:spPr>
      </p:pic>
      <p:sp>
        <p:nvSpPr>
          <p:cNvPr id="26" name="Magnetic Disk 25">
            <a:extLst>
              <a:ext uri="{FF2B5EF4-FFF2-40B4-BE49-F238E27FC236}">
                <a16:creationId xmlns:a16="http://schemas.microsoft.com/office/drawing/2014/main" id="{7A245A09-C9D0-35AA-86CE-43EAC0C76CA2}"/>
              </a:ext>
            </a:extLst>
          </p:cNvPr>
          <p:cNvSpPr/>
          <p:nvPr/>
        </p:nvSpPr>
        <p:spPr>
          <a:xfrm>
            <a:off x="4523049" y="5515878"/>
            <a:ext cx="859902" cy="5232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a:t>
            </a:r>
          </a:p>
        </p:txBody>
      </p:sp>
      <p:pic>
        <p:nvPicPr>
          <p:cNvPr id="29" name="Graphic 28" descr="Keyboard with solid fill">
            <a:extLst>
              <a:ext uri="{FF2B5EF4-FFF2-40B4-BE49-F238E27FC236}">
                <a16:creationId xmlns:a16="http://schemas.microsoft.com/office/drawing/2014/main" id="{C439E95C-F6E1-CA2E-DD9F-E3FB1B2ED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95451" y="2428372"/>
            <a:ext cx="914400" cy="914400"/>
          </a:xfrm>
          <a:prstGeom prst="rect">
            <a:avLst/>
          </a:prstGeom>
        </p:spPr>
      </p:pic>
      <p:pic>
        <p:nvPicPr>
          <p:cNvPr id="31" name="Graphic 30" descr="Database with solid fill">
            <a:extLst>
              <a:ext uri="{FF2B5EF4-FFF2-40B4-BE49-F238E27FC236}">
                <a16:creationId xmlns:a16="http://schemas.microsoft.com/office/drawing/2014/main" id="{E263DA4A-8947-E287-FB0C-68CFFC643A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76191" y="2444848"/>
            <a:ext cx="914400" cy="914400"/>
          </a:xfrm>
          <a:prstGeom prst="rect">
            <a:avLst/>
          </a:prstGeom>
        </p:spPr>
      </p:pic>
    </p:spTree>
    <p:extLst>
      <p:ext uri="{BB962C8B-B14F-4D97-AF65-F5344CB8AC3E}">
        <p14:creationId xmlns:p14="http://schemas.microsoft.com/office/powerpoint/2010/main" val="2567974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F2CFF4-41C6-E4DD-35A9-8C8894536CB0}"/>
              </a:ext>
            </a:extLst>
          </p:cNvPr>
          <p:cNvSpPr>
            <a:spLocks noGrp="1"/>
          </p:cNvSpPr>
          <p:nvPr>
            <p:ph type="title"/>
          </p:nvPr>
        </p:nvSpPr>
        <p:spPr/>
        <p:txBody>
          <a:bodyPr/>
          <a:lstStyle/>
          <a:p>
            <a:endParaRPr lang="en-US" dirty="0"/>
          </a:p>
        </p:txBody>
      </p:sp>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8176C5D0-F714-03DF-0A39-A6651C0201D2}"/>
              </a:ext>
            </a:extLst>
          </p:cNvPr>
          <p:cNvGrpSpPr/>
          <p:nvPr/>
        </p:nvGrpSpPr>
        <p:grpSpPr>
          <a:xfrm>
            <a:off x="3449893" y="2679488"/>
            <a:ext cx="2133600" cy="4141940"/>
            <a:chOff x="6096000" y="1219200"/>
            <a:chExt cx="2133600" cy="4141940"/>
          </a:xfrm>
        </p:grpSpPr>
        <p:sp>
          <p:nvSpPr>
            <p:cNvPr id="21" name="Rounded Rectangle 20">
              <a:extLst>
                <a:ext uri="{FF2B5EF4-FFF2-40B4-BE49-F238E27FC236}">
                  <a16:creationId xmlns:a16="http://schemas.microsoft.com/office/drawing/2014/main" id="{87A683CC-4E39-A9F3-6B2A-0F562C9629D5}"/>
                </a:ext>
              </a:extLst>
            </p:cNvPr>
            <p:cNvSpPr/>
            <p:nvPr/>
          </p:nvSpPr>
          <p:spPr>
            <a:xfrm>
              <a:off x="61722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DCB756A-93C1-F89D-0DAB-9DDEAFA75681}"/>
                </a:ext>
              </a:extLst>
            </p:cNvPr>
            <p:cNvSpPr txBox="1"/>
            <p:nvPr/>
          </p:nvSpPr>
          <p:spPr>
            <a:xfrm>
              <a:off x="60960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Processing</a:t>
              </a:r>
            </a:p>
          </p:txBody>
        </p:sp>
        <p:sp>
          <p:nvSpPr>
            <p:cNvPr id="33" name="Text Box 4">
              <a:extLst>
                <a:ext uri="{FF2B5EF4-FFF2-40B4-BE49-F238E27FC236}">
                  <a16:creationId xmlns:a16="http://schemas.microsoft.com/office/drawing/2014/main" id="{E69A29D1-1370-DEA9-A642-82104B61B765}"/>
                </a:ext>
              </a:extLst>
            </p:cNvPr>
            <p:cNvSpPr txBox="1">
              <a:spLocks noChangeArrowheads="1"/>
            </p:cNvSpPr>
            <p:nvPr/>
          </p:nvSpPr>
          <p:spPr bwMode="auto">
            <a:xfrm>
              <a:off x="62484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isLeap</a:t>
              </a:r>
              <a:r>
                <a:rPr lang="en-US" sz="1400" dirty="0">
                  <a:solidFill>
                    <a:schemeClr val="bg1"/>
                  </a:solidFill>
                  <a:latin typeface="Consolas" pitchFamily="49" charset="0"/>
                  <a:cs typeface="Consolas" pitchFamily="49" charset="0"/>
                </a:rPr>
                <a:t>(year):</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return !year%4</a:t>
              </a:r>
            </a:p>
          </p:txBody>
        </p:sp>
        <p:grpSp>
          <p:nvGrpSpPr>
            <p:cNvPr id="38" name="Group 37">
              <a:extLst>
                <a:ext uri="{FF2B5EF4-FFF2-40B4-BE49-F238E27FC236}">
                  <a16:creationId xmlns:a16="http://schemas.microsoft.com/office/drawing/2014/main" id="{D9C60E20-A442-3582-99CA-A6B52CA38291}"/>
                </a:ext>
              </a:extLst>
            </p:cNvPr>
            <p:cNvGrpSpPr/>
            <p:nvPr/>
          </p:nvGrpSpPr>
          <p:grpSpPr>
            <a:xfrm>
              <a:off x="6705600" y="2743200"/>
              <a:ext cx="957550" cy="2361406"/>
              <a:chOff x="762000" y="2743994"/>
              <a:chExt cx="957550" cy="2361406"/>
            </a:xfrm>
          </p:grpSpPr>
          <p:sp>
            <p:nvSpPr>
              <p:cNvPr id="39" name="Flowchart: Magnetic Disk 38">
                <a:extLst>
                  <a:ext uri="{FF2B5EF4-FFF2-40B4-BE49-F238E27FC236}">
                    <a16:creationId xmlns:a16="http://schemas.microsoft.com/office/drawing/2014/main" id="{61E86100-5573-C9C3-303D-45150A09192A}"/>
                  </a:ext>
                </a:extLst>
              </p:cNvPr>
              <p:cNvSpPr/>
              <p:nvPr/>
            </p:nvSpPr>
            <p:spPr>
              <a:xfrm>
                <a:off x="1033749" y="41037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a:extLst>
                  <a:ext uri="{FF2B5EF4-FFF2-40B4-BE49-F238E27FC236}">
                    <a16:creationId xmlns:a16="http://schemas.microsoft.com/office/drawing/2014/main" id="{7702A684-A4E1-E123-EDF8-A5E6CBC936CD}"/>
                  </a:ext>
                </a:extLst>
              </p:cNvPr>
              <p:cNvSpPr/>
              <p:nvPr/>
            </p:nvSpPr>
            <p:spPr>
              <a:xfrm>
                <a:off x="762000" y="3570383"/>
                <a:ext cx="957550" cy="762000"/>
              </a:xfrm>
              <a:prstGeom prst="cub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a:extLst>
                  <a:ext uri="{FF2B5EF4-FFF2-40B4-BE49-F238E27FC236}">
                    <a16:creationId xmlns:a16="http://schemas.microsoft.com/office/drawing/2014/main" id="{5131FC62-9E9E-E083-7921-C38E4E37EF85}"/>
                  </a:ext>
                </a:extLst>
              </p:cNvPr>
              <p:cNvSpPr/>
              <p:nvPr/>
            </p:nvSpPr>
            <p:spPr>
              <a:xfrm>
                <a:off x="1033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5AAAB12-CB7F-1A30-A75E-BD30AE21431D}"/>
                  </a:ext>
                </a:extLst>
              </p:cNvPr>
              <p:cNvSpPr/>
              <p:nvPr/>
            </p:nvSpPr>
            <p:spPr>
              <a:xfrm>
                <a:off x="1033749" y="3189383"/>
                <a:ext cx="381000" cy="174434"/>
              </a:xfrm>
              <a:prstGeom prst="ellips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652404DA-AE70-DDB5-58D5-30F08A663CF3}"/>
                  </a:ext>
                </a:extLst>
              </p:cNvPr>
              <p:cNvCxnSpPr/>
              <p:nvPr/>
            </p:nvCxnSpPr>
            <p:spPr>
              <a:xfrm rot="5400000">
                <a:off x="1028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4187EC2-8F74-4A2A-13C0-EA18F0042966}"/>
                  </a:ext>
                </a:extLst>
              </p:cNvPr>
              <p:cNvCxnSpPr/>
              <p:nvPr/>
            </p:nvCxnSpPr>
            <p:spPr>
              <a:xfrm rot="5400000">
                <a:off x="1029494" y="4914106"/>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grpSp>
        <p:nvGrpSpPr>
          <p:cNvPr id="58" name="Group 57">
            <a:extLst>
              <a:ext uri="{FF2B5EF4-FFF2-40B4-BE49-F238E27FC236}">
                <a16:creationId xmlns:a16="http://schemas.microsoft.com/office/drawing/2014/main" id="{97C2D6DF-5F2E-739C-94E4-F8459C82CF29}"/>
              </a:ext>
            </a:extLst>
          </p:cNvPr>
          <p:cNvGrpSpPr/>
          <p:nvPr/>
        </p:nvGrpSpPr>
        <p:grpSpPr>
          <a:xfrm>
            <a:off x="5765527" y="2674629"/>
            <a:ext cx="2133600" cy="4141940"/>
            <a:chOff x="8305800" y="1219200"/>
            <a:chExt cx="2133600" cy="4141940"/>
          </a:xfrm>
        </p:grpSpPr>
        <p:sp>
          <p:nvSpPr>
            <p:cNvPr id="22" name="Rounded Rectangle 21">
              <a:extLst>
                <a:ext uri="{FF2B5EF4-FFF2-40B4-BE49-F238E27FC236}">
                  <a16:creationId xmlns:a16="http://schemas.microsoft.com/office/drawing/2014/main" id="{8F340196-EE3C-EBB0-332F-D4BCDDF29689}"/>
                </a:ext>
              </a:extLst>
            </p:cNvPr>
            <p:cNvSpPr/>
            <p:nvPr/>
          </p:nvSpPr>
          <p:spPr>
            <a:xfrm>
              <a:off x="83820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EBC6FEC-C4D6-AA11-FC4B-243733A9B8D1}"/>
                </a:ext>
              </a:extLst>
            </p:cNvPr>
            <p:cNvSpPr txBox="1"/>
            <p:nvPr/>
          </p:nvSpPr>
          <p:spPr>
            <a:xfrm>
              <a:off x="83058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Update</a:t>
              </a:r>
            </a:p>
          </p:txBody>
        </p:sp>
        <p:sp>
          <p:nvSpPr>
            <p:cNvPr id="34" name="Text Box 4">
              <a:extLst>
                <a:ext uri="{FF2B5EF4-FFF2-40B4-BE49-F238E27FC236}">
                  <a16:creationId xmlns:a16="http://schemas.microsoft.com/office/drawing/2014/main" id="{18967EEC-4906-8018-54E8-9EE475443BBD}"/>
                </a:ext>
              </a:extLst>
            </p:cNvPr>
            <p:cNvSpPr txBox="1">
              <a:spLocks noChangeArrowheads="1"/>
            </p:cNvSpPr>
            <p:nvPr/>
          </p:nvSpPr>
          <p:spPr bwMode="auto">
            <a:xfrm>
              <a:off x="84582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update(list):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list.append</a:t>
              </a:r>
              <a:r>
                <a:rPr lang="en-US" sz="1400" dirty="0">
                  <a:solidFill>
                    <a:schemeClr val="bg1"/>
                  </a:solidFill>
                  <a:latin typeface="Consolas" pitchFamily="49" charset="0"/>
                  <a:cs typeface="Consolas" pitchFamily="49" charset="0"/>
                </a:rPr>
                <a:t>(3)</a:t>
              </a:r>
            </a:p>
          </p:txBody>
        </p:sp>
        <p:sp>
          <p:nvSpPr>
            <p:cNvPr id="45" name="Flowchart: Magnetic Disk 45">
              <a:extLst>
                <a:ext uri="{FF2B5EF4-FFF2-40B4-BE49-F238E27FC236}">
                  <a16:creationId xmlns:a16="http://schemas.microsoft.com/office/drawing/2014/main" id="{C0A7D907-7E22-7D17-AE2C-46A740AE306A}"/>
                </a:ext>
              </a:extLst>
            </p:cNvPr>
            <p:cNvSpPr/>
            <p:nvPr/>
          </p:nvSpPr>
          <p:spPr>
            <a:xfrm>
              <a:off x="9187149" y="40267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ube 45">
              <a:extLst>
                <a:ext uri="{FF2B5EF4-FFF2-40B4-BE49-F238E27FC236}">
                  <a16:creationId xmlns:a16="http://schemas.microsoft.com/office/drawing/2014/main" id="{D6C01852-4FA5-54D9-7082-BFF90CB436AB}"/>
                </a:ext>
              </a:extLst>
            </p:cNvPr>
            <p:cNvSpPr/>
            <p:nvPr/>
          </p:nvSpPr>
          <p:spPr>
            <a:xfrm>
              <a:off x="8915400" y="34933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Magnetic Disk 47">
              <a:extLst>
                <a:ext uri="{FF2B5EF4-FFF2-40B4-BE49-F238E27FC236}">
                  <a16:creationId xmlns:a16="http://schemas.microsoft.com/office/drawing/2014/main" id="{C57EBFC8-40ED-9C8E-EC4B-2F46A7A07925}"/>
                </a:ext>
              </a:extLst>
            </p:cNvPr>
            <p:cNvSpPr/>
            <p:nvPr/>
          </p:nvSpPr>
          <p:spPr>
            <a:xfrm>
              <a:off x="9187149" y="31123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62CF17C-0B34-B2EF-D336-5DEF9008B51A}"/>
                </a:ext>
              </a:extLst>
            </p:cNvPr>
            <p:cNvSpPr/>
            <p:nvPr/>
          </p:nvSpPr>
          <p:spPr>
            <a:xfrm>
              <a:off x="9187149" y="3112389"/>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487C72EA-FA1A-4AAE-55FA-D71A4DEC4E57}"/>
                </a:ext>
              </a:extLst>
            </p:cNvPr>
            <p:cNvCxnSpPr/>
            <p:nvPr/>
          </p:nvCxnSpPr>
          <p:spPr>
            <a:xfrm rot="5400000">
              <a:off x="8153797" y="3885803"/>
              <a:ext cx="2438400" cy="794"/>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3BD5C460-404A-6672-4DE4-188B84716ADE}"/>
              </a:ext>
            </a:extLst>
          </p:cNvPr>
          <p:cNvGrpSpPr/>
          <p:nvPr/>
        </p:nvGrpSpPr>
        <p:grpSpPr>
          <a:xfrm>
            <a:off x="9545576" y="2659867"/>
            <a:ext cx="2133600" cy="4141940"/>
            <a:chOff x="1752600" y="1219200"/>
            <a:chExt cx="2133600" cy="4141940"/>
          </a:xfrm>
        </p:grpSpPr>
        <p:sp>
          <p:nvSpPr>
            <p:cNvPr id="19" name="Rounded Rectangle 18">
              <a:extLst>
                <a:ext uri="{FF2B5EF4-FFF2-40B4-BE49-F238E27FC236}">
                  <a16:creationId xmlns:a16="http://schemas.microsoft.com/office/drawing/2014/main" id="{F9BBD278-3A3A-C1BA-3371-5D5465F512A4}"/>
                </a:ext>
              </a:extLst>
            </p:cNvPr>
            <p:cNvSpPr/>
            <p:nvPr/>
          </p:nvSpPr>
          <p:spPr>
            <a:xfrm>
              <a:off x="17526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3" name="Cube 22">
              <a:extLst>
                <a:ext uri="{FF2B5EF4-FFF2-40B4-BE49-F238E27FC236}">
                  <a16:creationId xmlns:a16="http://schemas.microsoft.com/office/drawing/2014/main" id="{86D09B95-C94F-0312-37A7-48DBC668A302}"/>
                </a:ext>
              </a:extLst>
            </p:cNvPr>
            <p:cNvSpPr/>
            <p:nvPr/>
          </p:nvSpPr>
          <p:spPr>
            <a:xfrm>
              <a:off x="2286000" y="3570383"/>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3">
              <a:extLst>
                <a:ext uri="{FF2B5EF4-FFF2-40B4-BE49-F238E27FC236}">
                  <a16:creationId xmlns:a16="http://schemas.microsoft.com/office/drawing/2014/main" id="{5C0E80A4-0D53-613A-30AE-E97C5752E91F}"/>
                </a:ext>
              </a:extLst>
            </p:cNvPr>
            <p:cNvSpPr/>
            <p:nvPr/>
          </p:nvSpPr>
          <p:spPr>
            <a:xfrm>
              <a:off x="2557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AF2633D-90DB-6F64-78DC-167834B95B9B}"/>
                </a:ext>
              </a:extLst>
            </p:cNvPr>
            <p:cNvSpPr/>
            <p:nvPr/>
          </p:nvSpPr>
          <p:spPr>
            <a:xfrm>
              <a:off x="2557749" y="3189383"/>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6DD932FE-8D11-1E37-0B07-9823EF944861}"/>
                </a:ext>
              </a:extLst>
            </p:cNvPr>
            <p:cNvCxnSpPr/>
            <p:nvPr/>
          </p:nvCxnSpPr>
          <p:spPr>
            <a:xfrm rot="5400000">
              <a:off x="2552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EA3D9A8-001E-806A-7EC8-AF24F81C7B8E}"/>
                </a:ext>
              </a:extLst>
            </p:cNvPr>
            <p:cNvSpPr txBox="1"/>
            <p:nvPr/>
          </p:nvSpPr>
          <p:spPr>
            <a:xfrm>
              <a:off x="17526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Output-only</a:t>
              </a:r>
            </a:p>
          </p:txBody>
        </p:sp>
        <p:sp>
          <p:nvSpPr>
            <p:cNvPr id="31" name="Text Box 4">
              <a:extLst>
                <a:ext uri="{FF2B5EF4-FFF2-40B4-BE49-F238E27FC236}">
                  <a16:creationId xmlns:a16="http://schemas.microsoft.com/office/drawing/2014/main" id="{41E6091A-67D4-2DDA-C860-BC0BA61E74E3}"/>
                </a:ext>
              </a:extLst>
            </p:cNvPr>
            <p:cNvSpPr txBox="1">
              <a:spLocks noChangeArrowheads="1"/>
            </p:cNvSpPr>
            <p:nvPr/>
          </p:nvSpPr>
          <p:spPr bwMode="auto">
            <a:xfrm>
              <a:off x="18288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display(</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int value)</a:t>
              </a:r>
            </a:p>
          </p:txBody>
        </p:sp>
        <p:pic>
          <p:nvPicPr>
            <p:cNvPr id="50" name="Graphic 49" descr="Television with solid fill">
              <a:extLst>
                <a:ext uri="{FF2B5EF4-FFF2-40B4-BE49-F238E27FC236}">
                  <a16:creationId xmlns:a16="http://schemas.microsoft.com/office/drawing/2014/main" id="{DAD1D4CB-ECB1-06C4-F9D4-BCF11783C4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3037" y="4293489"/>
              <a:ext cx="914400" cy="914400"/>
            </a:xfrm>
            <a:prstGeom prst="rect">
              <a:avLst/>
            </a:prstGeom>
          </p:spPr>
        </p:pic>
        <p:pic>
          <p:nvPicPr>
            <p:cNvPr id="51" name="Graphic 50" descr="Document with solid fill">
              <a:extLst>
                <a:ext uri="{FF2B5EF4-FFF2-40B4-BE49-F238E27FC236}">
                  <a16:creationId xmlns:a16="http://schemas.microsoft.com/office/drawing/2014/main" id="{B476C30F-F032-3AAA-DF71-36769B4242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65422" y="4318541"/>
              <a:ext cx="914400" cy="914400"/>
            </a:xfrm>
            <a:prstGeom prst="rect">
              <a:avLst/>
            </a:prstGeom>
          </p:spPr>
        </p:pic>
      </p:grpSp>
      <p:grpSp>
        <p:nvGrpSpPr>
          <p:cNvPr id="56" name="Group 55">
            <a:extLst>
              <a:ext uri="{FF2B5EF4-FFF2-40B4-BE49-F238E27FC236}">
                <a16:creationId xmlns:a16="http://schemas.microsoft.com/office/drawing/2014/main" id="{CB7938C0-3ADD-EC83-2EC8-796274E0C694}"/>
              </a:ext>
            </a:extLst>
          </p:cNvPr>
          <p:cNvGrpSpPr/>
          <p:nvPr/>
        </p:nvGrpSpPr>
        <p:grpSpPr>
          <a:xfrm>
            <a:off x="156768" y="2665124"/>
            <a:ext cx="2133600" cy="4141940"/>
            <a:chOff x="3886200" y="1219200"/>
            <a:chExt cx="2133600" cy="4141940"/>
          </a:xfrm>
        </p:grpSpPr>
        <p:sp>
          <p:nvSpPr>
            <p:cNvPr id="20" name="Rounded Rectangle 19">
              <a:extLst>
                <a:ext uri="{FF2B5EF4-FFF2-40B4-BE49-F238E27FC236}">
                  <a16:creationId xmlns:a16="http://schemas.microsoft.com/office/drawing/2014/main" id="{BFD261CA-98F9-F040-1329-AD030821E671}"/>
                </a:ext>
              </a:extLst>
            </p:cNvPr>
            <p:cNvSpPr/>
            <p:nvPr/>
          </p:nvSpPr>
          <p:spPr>
            <a:xfrm>
              <a:off x="39624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91D4DA1-C9CC-0AAC-6924-3F7B27CDBFCE}"/>
                </a:ext>
              </a:extLst>
            </p:cNvPr>
            <p:cNvSpPr txBox="1"/>
            <p:nvPr/>
          </p:nvSpPr>
          <p:spPr>
            <a:xfrm>
              <a:off x="38862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Input-only</a:t>
              </a:r>
            </a:p>
          </p:txBody>
        </p:sp>
        <p:sp>
          <p:nvSpPr>
            <p:cNvPr id="32" name="Text Box 4">
              <a:extLst>
                <a:ext uri="{FF2B5EF4-FFF2-40B4-BE49-F238E27FC236}">
                  <a16:creationId xmlns:a16="http://schemas.microsoft.com/office/drawing/2014/main" id="{6B2C9754-E059-FA87-101C-9F140B169BD1}"/>
                </a:ext>
              </a:extLst>
            </p:cNvPr>
            <p:cNvSpPr txBox="1">
              <a:spLocks noChangeArrowheads="1"/>
            </p:cNvSpPr>
            <p:nvPr/>
          </p:nvSpPr>
          <p:spPr bwMode="auto">
            <a:xfrm>
              <a:off x="4038600" y="1752600"/>
              <a:ext cx="182880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getvaluetwo</a:t>
              </a:r>
              <a:r>
                <a:rPr lang="en-US" sz="1400" dirty="0">
                  <a:solidFill>
                    <a:schemeClr val="bg1"/>
                  </a:solidFill>
                  <a:latin typeface="Consolas" pitchFamily="49" charset="0"/>
                  <a:cs typeface="Consolas" pitchFamily="49" charset="0"/>
                </a:rPr>
                <a: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 return 2</a:t>
              </a:r>
            </a:p>
          </p:txBody>
        </p:sp>
        <p:sp>
          <p:nvSpPr>
            <p:cNvPr id="35" name="Flowchart: Magnetic Disk 31">
              <a:extLst>
                <a:ext uri="{FF2B5EF4-FFF2-40B4-BE49-F238E27FC236}">
                  <a16:creationId xmlns:a16="http://schemas.microsoft.com/office/drawing/2014/main" id="{B8F7E53E-DB80-A08E-863D-4FEEE78FB82D}"/>
                </a:ext>
              </a:extLst>
            </p:cNvPr>
            <p:cNvSpPr/>
            <p:nvPr/>
          </p:nvSpPr>
          <p:spPr>
            <a:xfrm>
              <a:off x="4767549" y="41029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ube 35">
              <a:extLst>
                <a:ext uri="{FF2B5EF4-FFF2-40B4-BE49-F238E27FC236}">
                  <a16:creationId xmlns:a16="http://schemas.microsoft.com/office/drawing/2014/main" id="{BD65039A-9802-5EE4-8B01-606DD86049E7}"/>
                </a:ext>
              </a:extLst>
            </p:cNvPr>
            <p:cNvSpPr/>
            <p:nvPr/>
          </p:nvSpPr>
          <p:spPr>
            <a:xfrm>
              <a:off x="4495800" y="35695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854CB978-5ABB-66EF-4842-5D8894299231}"/>
                </a:ext>
              </a:extLst>
            </p:cNvPr>
            <p:cNvCxnSpPr/>
            <p:nvPr/>
          </p:nvCxnSpPr>
          <p:spPr>
            <a:xfrm rot="5400000">
              <a:off x="4763294" y="4913312"/>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2" name="Magnetic Disk 51">
              <a:extLst>
                <a:ext uri="{FF2B5EF4-FFF2-40B4-BE49-F238E27FC236}">
                  <a16:creationId xmlns:a16="http://schemas.microsoft.com/office/drawing/2014/main" id="{72DA10C7-4FE7-1D11-5CEC-1C84D6AB498A}"/>
                </a:ext>
              </a:extLst>
            </p:cNvPr>
            <p:cNvSpPr/>
            <p:nvPr/>
          </p:nvSpPr>
          <p:spPr>
            <a:xfrm>
              <a:off x="5148549" y="4652496"/>
              <a:ext cx="859902" cy="5232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a:t>
              </a:r>
            </a:p>
          </p:txBody>
        </p:sp>
        <p:pic>
          <p:nvPicPr>
            <p:cNvPr id="53" name="Graphic 52" descr="Keyboard with solid fill">
              <a:extLst>
                <a:ext uri="{FF2B5EF4-FFF2-40B4-BE49-F238E27FC236}">
                  <a16:creationId xmlns:a16="http://schemas.microsoft.com/office/drawing/2014/main" id="{259FCF55-E9D7-5D2A-97F4-7115DFA757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95451" y="2428372"/>
              <a:ext cx="914400" cy="914400"/>
            </a:xfrm>
            <a:prstGeom prst="rect">
              <a:avLst/>
            </a:prstGeom>
          </p:spPr>
        </p:pic>
        <p:pic>
          <p:nvPicPr>
            <p:cNvPr id="54" name="Graphic 53" descr="Database with solid fill">
              <a:extLst>
                <a:ext uri="{FF2B5EF4-FFF2-40B4-BE49-F238E27FC236}">
                  <a16:creationId xmlns:a16="http://schemas.microsoft.com/office/drawing/2014/main" id="{B56C777D-08B9-4649-42EE-4863E3152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76191" y="2444848"/>
              <a:ext cx="914400" cy="914400"/>
            </a:xfrm>
            <a:prstGeom prst="rect">
              <a:avLst/>
            </a:prstGeom>
          </p:spPr>
        </p:pic>
      </p:grpSp>
    </p:spTree>
    <p:extLst>
      <p:ext uri="{BB962C8B-B14F-4D97-AF65-F5344CB8AC3E}">
        <p14:creationId xmlns:p14="http://schemas.microsoft.com/office/powerpoint/2010/main" val="2456038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D4EA52-4883-4564-EAB4-54ACFA627F2A}"/>
              </a:ext>
            </a:extLst>
          </p:cNvPr>
          <p:cNvSpPr txBox="1"/>
          <p:nvPr/>
        </p:nvSpPr>
        <p:spPr>
          <a:xfrm>
            <a:off x="847255" y="796524"/>
            <a:ext cx="2003625" cy="369332"/>
          </a:xfrm>
          <a:prstGeom prst="rect">
            <a:avLst/>
          </a:prstGeom>
          <a:noFill/>
        </p:spPr>
        <p:txBody>
          <a:bodyPr wrap="none" rtlCol="0">
            <a:spAutoFit/>
          </a:bodyPr>
          <a:lstStyle/>
          <a:p>
            <a:r>
              <a:rPr lang="en-US" dirty="0"/>
              <a:t>Problem Statement</a:t>
            </a:r>
          </a:p>
        </p:txBody>
      </p:sp>
      <p:sp>
        <p:nvSpPr>
          <p:cNvPr id="10" name="TextBox 9">
            <a:extLst>
              <a:ext uri="{FF2B5EF4-FFF2-40B4-BE49-F238E27FC236}">
                <a16:creationId xmlns:a16="http://schemas.microsoft.com/office/drawing/2014/main" id="{A31CB847-BA97-462D-621F-F95A70EEF0A1}"/>
              </a:ext>
            </a:extLst>
          </p:cNvPr>
          <p:cNvSpPr txBox="1"/>
          <p:nvPr/>
        </p:nvSpPr>
        <p:spPr>
          <a:xfrm>
            <a:off x="4429280" y="806652"/>
            <a:ext cx="1942648" cy="646331"/>
          </a:xfrm>
          <a:prstGeom prst="rect">
            <a:avLst/>
          </a:prstGeom>
          <a:noFill/>
        </p:spPr>
        <p:txBody>
          <a:bodyPr wrap="none" rtlCol="0">
            <a:spAutoFit/>
          </a:bodyPr>
          <a:lstStyle/>
          <a:p>
            <a:r>
              <a:rPr lang="en-US" dirty="0"/>
              <a:t>Instruction Givens</a:t>
            </a:r>
          </a:p>
          <a:p>
            <a:r>
              <a:rPr lang="en-US" dirty="0"/>
              <a:t>Processing needed</a:t>
            </a:r>
          </a:p>
        </p:txBody>
      </p:sp>
      <p:sp>
        <p:nvSpPr>
          <p:cNvPr id="11" name="TextBox 10">
            <a:extLst>
              <a:ext uri="{FF2B5EF4-FFF2-40B4-BE49-F238E27FC236}">
                <a16:creationId xmlns:a16="http://schemas.microsoft.com/office/drawing/2014/main" id="{58E013FF-6C80-8E0A-7FB2-3736B872E5EC}"/>
              </a:ext>
            </a:extLst>
          </p:cNvPr>
          <p:cNvSpPr txBox="1"/>
          <p:nvPr/>
        </p:nvSpPr>
        <p:spPr>
          <a:xfrm>
            <a:off x="8516480" y="669010"/>
            <a:ext cx="1767535" cy="369332"/>
          </a:xfrm>
          <a:prstGeom prst="rect">
            <a:avLst/>
          </a:prstGeom>
          <a:noFill/>
        </p:spPr>
        <p:txBody>
          <a:bodyPr wrap="none" rtlCol="0">
            <a:spAutoFit/>
          </a:bodyPr>
          <a:lstStyle/>
          <a:p>
            <a:r>
              <a:rPr lang="en-US" dirty="0"/>
              <a:t>Expected Output</a:t>
            </a:r>
          </a:p>
        </p:txBody>
      </p:sp>
      <p:sp>
        <p:nvSpPr>
          <p:cNvPr id="12" name="TextBox 11">
            <a:extLst>
              <a:ext uri="{FF2B5EF4-FFF2-40B4-BE49-F238E27FC236}">
                <a16:creationId xmlns:a16="http://schemas.microsoft.com/office/drawing/2014/main" id="{5D265FA3-11AC-3DD0-EC5C-CC28D17D5FF1}"/>
              </a:ext>
            </a:extLst>
          </p:cNvPr>
          <p:cNvSpPr txBox="1"/>
          <p:nvPr/>
        </p:nvSpPr>
        <p:spPr>
          <a:xfrm>
            <a:off x="418011" y="2659867"/>
            <a:ext cx="1298304" cy="1200329"/>
          </a:xfrm>
          <a:prstGeom prst="rect">
            <a:avLst/>
          </a:prstGeom>
          <a:noFill/>
        </p:spPr>
        <p:txBody>
          <a:bodyPr wrap="none" rtlCol="0">
            <a:spAutoFit/>
          </a:bodyPr>
          <a:lstStyle/>
          <a:p>
            <a:r>
              <a:rPr lang="en-US" dirty="0" err="1"/>
              <a:t>getInteger</a:t>
            </a:r>
            <a:endParaRPr lang="en-US" dirty="0"/>
          </a:p>
          <a:p>
            <a:r>
              <a:rPr lang="en-US" dirty="0" err="1"/>
              <a:t>getFloat</a:t>
            </a:r>
            <a:endParaRPr lang="en-US" dirty="0"/>
          </a:p>
          <a:p>
            <a:r>
              <a:rPr lang="en-US" dirty="0" err="1"/>
              <a:t>getString</a:t>
            </a:r>
            <a:endParaRPr lang="en-US" dirty="0"/>
          </a:p>
          <a:p>
            <a:r>
              <a:rPr lang="en-US" dirty="0" err="1"/>
              <a:t>getFromFile</a:t>
            </a:r>
            <a:endParaRPr lang="en-US" dirty="0"/>
          </a:p>
        </p:txBody>
      </p:sp>
      <p:grpSp>
        <p:nvGrpSpPr>
          <p:cNvPr id="5" name="Group 4">
            <a:extLst>
              <a:ext uri="{FF2B5EF4-FFF2-40B4-BE49-F238E27FC236}">
                <a16:creationId xmlns:a16="http://schemas.microsoft.com/office/drawing/2014/main" id="{802B9D23-E2BC-F978-BE5A-A4DDE846963D}"/>
              </a:ext>
            </a:extLst>
          </p:cNvPr>
          <p:cNvGrpSpPr/>
          <p:nvPr/>
        </p:nvGrpSpPr>
        <p:grpSpPr>
          <a:xfrm>
            <a:off x="3449893" y="2679488"/>
            <a:ext cx="2133600" cy="4141940"/>
            <a:chOff x="6096000" y="1219200"/>
            <a:chExt cx="2133600" cy="4141940"/>
          </a:xfrm>
        </p:grpSpPr>
        <p:sp>
          <p:nvSpPr>
            <p:cNvPr id="13" name="Rounded Rectangle 12">
              <a:extLst>
                <a:ext uri="{FF2B5EF4-FFF2-40B4-BE49-F238E27FC236}">
                  <a16:creationId xmlns:a16="http://schemas.microsoft.com/office/drawing/2014/main" id="{55D8EE0B-2DD0-2C07-F2D6-ACE8B9D8E382}"/>
                </a:ext>
              </a:extLst>
            </p:cNvPr>
            <p:cNvSpPr/>
            <p:nvPr/>
          </p:nvSpPr>
          <p:spPr>
            <a:xfrm>
              <a:off x="61722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FCA33E0-A4FB-B057-34C8-6A9013D33700}"/>
                </a:ext>
              </a:extLst>
            </p:cNvPr>
            <p:cNvSpPr txBox="1"/>
            <p:nvPr/>
          </p:nvSpPr>
          <p:spPr>
            <a:xfrm>
              <a:off x="60960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Processing</a:t>
              </a:r>
            </a:p>
          </p:txBody>
        </p:sp>
        <p:sp>
          <p:nvSpPr>
            <p:cNvPr id="15" name="Text Box 4">
              <a:extLst>
                <a:ext uri="{FF2B5EF4-FFF2-40B4-BE49-F238E27FC236}">
                  <a16:creationId xmlns:a16="http://schemas.microsoft.com/office/drawing/2014/main" id="{25CE74D5-0C37-6575-C8DC-427D280207F7}"/>
                </a:ext>
              </a:extLst>
            </p:cNvPr>
            <p:cNvSpPr txBox="1">
              <a:spLocks noChangeArrowheads="1"/>
            </p:cNvSpPr>
            <p:nvPr/>
          </p:nvSpPr>
          <p:spPr bwMode="auto">
            <a:xfrm>
              <a:off x="6248400" y="1752600"/>
              <a:ext cx="1828800" cy="73866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Filter</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Map</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Reduce </a:t>
              </a:r>
            </a:p>
          </p:txBody>
        </p:sp>
        <p:grpSp>
          <p:nvGrpSpPr>
            <p:cNvPr id="16" name="Group 15">
              <a:extLst>
                <a:ext uri="{FF2B5EF4-FFF2-40B4-BE49-F238E27FC236}">
                  <a16:creationId xmlns:a16="http://schemas.microsoft.com/office/drawing/2014/main" id="{E3A395AB-81C2-8F66-4769-0651A3E69C42}"/>
                </a:ext>
              </a:extLst>
            </p:cNvPr>
            <p:cNvGrpSpPr/>
            <p:nvPr/>
          </p:nvGrpSpPr>
          <p:grpSpPr>
            <a:xfrm>
              <a:off x="6705600" y="2743200"/>
              <a:ext cx="957550" cy="2361406"/>
              <a:chOff x="762000" y="2743994"/>
              <a:chExt cx="957550" cy="2361406"/>
            </a:xfrm>
          </p:grpSpPr>
          <p:sp>
            <p:nvSpPr>
              <p:cNvPr id="17" name="Flowchart: Magnetic Disk 38">
                <a:extLst>
                  <a:ext uri="{FF2B5EF4-FFF2-40B4-BE49-F238E27FC236}">
                    <a16:creationId xmlns:a16="http://schemas.microsoft.com/office/drawing/2014/main" id="{566E2E59-3C56-9876-293B-CB41994CBDB2}"/>
                  </a:ext>
                </a:extLst>
              </p:cNvPr>
              <p:cNvSpPr/>
              <p:nvPr/>
            </p:nvSpPr>
            <p:spPr>
              <a:xfrm>
                <a:off x="1033749" y="41037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be 17">
                <a:extLst>
                  <a:ext uri="{FF2B5EF4-FFF2-40B4-BE49-F238E27FC236}">
                    <a16:creationId xmlns:a16="http://schemas.microsoft.com/office/drawing/2014/main" id="{DA0ED5A6-8DD0-B686-E31D-348D502B3CD9}"/>
                  </a:ext>
                </a:extLst>
              </p:cNvPr>
              <p:cNvSpPr/>
              <p:nvPr/>
            </p:nvSpPr>
            <p:spPr>
              <a:xfrm>
                <a:off x="762000" y="3570383"/>
                <a:ext cx="957550" cy="762000"/>
              </a:xfrm>
              <a:prstGeom prst="cub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40">
                <a:extLst>
                  <a:ext uri="{FF2B5EF4-FFF2-40B4-BE49-F238E27FC236}">
                    <a16:creationId xmlns:a16="http://schemas.microsoft.com/office/drawing/2014/main" id="{E6B91B0E-93C9-39D9-7E87-A01686022DA9}"/>
                  </a:ext>
                </a:extLst>
              </p:cNvPr>
              <p:cNvSpPr/>
              <p:nvPr/>
            </p:nvSpPr>
            <p:spPr>
              <a:xfrm>
                <a:off x="1033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D8C1701-FDC7-B796-0F44-9061DEAA67F3}"/>
                  </a:ext>
                </a:extLst>
              </p:cNvPr>
              <p:cNvSpPr/>
              <p:nvPr/>
            </p:nvSpPr>
            <p:spPr>
              <a:xfrm>
                <a:off x="1033749" y="3189383"/>
                <a:ext cx="381000" cy="174434"/>
              </a:xfrm>
              <a:prstGeom prst="ellips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85F5957-FCF8-55C1-7644-16FE1CA18145}"/>
                  </a:ext>
                </a:extLst>
              </p:cNvPr>
              <p:cNvCxnSpPr/>
              <p:nvPr/>
            </p:nvCxnSpPr>
            <p:spPr>
              <a:xfrm rot="5400000">
                <a:off x="1028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C2E8AA5-F1EA-998A-5F48-1D126CB04F09}"/>
                  </a:ext>
                </a:extLst>
              </p:cNvPr>
              <p:cNvCxnSpPr/>
              <p:nvPr/>
            </p:nvCxnSpPr>
            <p:spPr>
              <a:xfrm rot="5400000">
                <a:off x="1029494" y="4914106"/>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4AE77F90-5D79-7AAF-7046-D5BB0905DA49}"/>
              </a:ext>
            </a:extLst>
          </p:cNvPr>
          <p:cNvGrpSpPr/>
          <p:nvPr/>
        </p:nvGrpSpPr>
        <p:grpSpPr>
          <a:xfrm>
            <a:off x="5765527" y="2674629"/>
            <a:ext cx="2133600" cy="4141940"/>
            <a:chOff x="8305800" y="1219200"/>
            <a:chExt cx="2133600" cy="4141940"/>
          </a:xfrm>
        </p:grpSpPr>
        <p:sp>
          <p:nvSpPr>
            <p:cNvPr id="37" name="Rounded Rectangle 36">
              <a:extLst>
                <a:ext uri="{FF2B5EF4-FFF2-40B4-BE49-F238E27FC236}">
                  <a16:creationId xmlns:a16="http://schemas.microsoft.com/office/drawing/2014/main" id="{6E69A294-8B25-0A5D-76F1-6859E624EE31}"/>
                </a:ext>
              </a:extLst>
            </p:cNvPr>
            <p:cNvSpPr/>
            <p:nvPr/>
          </p:nvSpPr>
          <p:spPr>
            <a:xfrm>
              <a:off x="83820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261C7991-1F12-8FEB-754F-338095E1EE9F}"/>
                </a:ext>
              </a:extLst>
            </p:cNvPr>
            <p:cNvSpPr txBox="1"/>
            <p:nvPr/>
          </p:nvSpPr>
          <p:spPr>
            <a:xfrm>
              <a:off x="83058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Update</a:t>
              </a:r>
            </a:p>
          </p:txBody>
        </p:sp>
        <p:sp>
          <p:nvSpPr>
            <p:cNvPr id="53" name="Text Box 4">
              <a:extLst>
                <a:ext uri="{FF2B5EF4-FFF2-40B4-BE49-F238E27FC236}">
                  <a16:creationId xmlns:a16="http://schemas.microsoft.com/office/drawing/2014/main" id="{66D96428-F1AB-965C-EC11-19BD477B22BB}"/>
                </a:ext>
              </a:extLst>
            </p:cNvPr>
            <p:cNvSpPr txBox="1">
              <a:spLocks noChangeArrowheads="1"/>
            </p:cNvSpPr>
            <p:nvPr/>
          </p:nvSpPr>
          <p:spPr bwMode="auto">
            <a:xfrm>
              <a:off x="8458200" y="1752600"/>
              <a:ext cx="1828800" cy="30777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Data Structures</a:t>
              </a:r>
            </a:p>
          </p:txBody>
        </p:sp>
        <p:sp>
          <p:nvSpPr>
            <p:cNvPr id="54" name="Flowchart: Magnetic Disk 45">
              <a:extLst>
                <a:ext uri="{FF2B5EF4-FFF2-40B4-BE49-F238E27FC236}">
                  <a16:creationId xmlns:a16="http://schemas.microsoft.com/office/drawing/2014/main" id="{D3AC9DDA-05AA-7E2C-897D-F0DAAA6DE46C}"/>
                </a:ext>
              </a:extLst>
            </p:cNvPr>
            <p:cNvSpPr/>
            <p:nvPr/>
          </p:nvSpPr>
          <p:spPr>
            <a:xfrm>
              <a:off x="9187149" y="40267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ube 55">
              <a:extLst>
                <a:ext uri="{FF2B5EF4-FFF2-40B4-BE49-F238E27FC236}">
                  <a16:creationId xmlns:a16="http://schemas.microsoft.com/office/drawing/2014/main" id="{08383E39-642F-E91C-4A0E-16AB90C8E78D}"/>
                </a:ext>
              </a:extLst>
            </p:cNvPr>
            <p:cNvSpPr/>
            <p:nvPr/>
          </p:nvSpPr>
          <p:spPr>
            <a:xfrm>
              <a:off x="8915400" y="34933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47">
              <a:extLst>
                <a:ext uri="{FF2B5EF4-FFF2-40B4-BE49-F238E27FC236}">
                  <a16:creationId xmlns:a16="http://schemas.microsoft.com/office/drawing/2014/main" id="{1BBBFB72-30AA-4979-B28F-A26366855368}"/>
                </a:ext>
              </a:extLst>
            </p:cNvPr>
            <p:cNvSpPr/>
            <p:nvPr/>
          </p:nvSpPr>
          <p:spPr>
            <a:xfrm>
              <a:off x="9187149" y="31123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A4FCEBC-D445-625C-C9E4-0EB554584042}"/>
                </a:ext>
              </a:extLst>
            </p:cNvPr>
            <p:cNvSpPr/>
            <p:nvPr/>
          </p:nvSpPr>
          <p:spPr>
            <a:xfrm>
              <a:off x="9187149" y="3112389"/>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2BD87245-C5CA-814F-854E-CE7D28A90FCD}"/>
                </a:ext>
              </a:extLst>
            </p:cNvPr>
            <p:cNvCxnSpPr/>
            <p:nvPr/>
          </p:nvCxnSpPr>
          <p:spPr>
            <a:xfrm rot="5400000">
              <a:off x="8153797" y="3885803"/>
              <a:ext cx="2438400" cy="794"/>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745AB463-5634-6628-7FFC-465981BFC9DD}"/>
              </a:ext>
            </a:extLst>
          </p:cNvPr>
          <p:cNvGrpSpPr/>
          <p:nvPr/>
        </p:nvGrpSpPr>
        <p:grpSpPr>
          <a:xfrm>
            <a:off x="9545576" y="2659867"/>
            <a:ext cx="2133600" cy="4141940"/>
            <a:chOff x="1752600" y="1219200"/>
            <a:chExt cx="2133600" cy="4141940"/>
          </a:xfrm>
        </p:grpSpPr>
        <p:sp>
          <p:nvSpPr>
            <p:cNvPr id="63" name="Rounded Rectangle 62">
              <a:extLst>
                <a:ext uri="{FF2B5EF4-FFF2-40B4-BE49-F238E27FC236}">
                  <a16:creationId xmlns:a16="http://schemas.microsoft.com/office/drawing/2014/main" id="{93C3A72C-88E1-DC59-489E-B3F74CBDC2F2}"/>
                </a:ext>
              </a:extLst>
            </p:cNvPr>
            <p:cNvSpPr/>
            <p:nvPr/>
          </p:nvSpPr>
          <p:spPr>
            <a:xfrm>
              <a:off x="17526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4" name="Cube 63">
              <a:extLst>
                <a:ext uri="{FF2B5EF4-FFF2-40B4-BE49-F238E27FC236}">
                  <a16:creationId xmlns:a16="http://schemas.microsoft.com/office/drawing/2014/main" id="{473947CF-7A85-7D4F-E358-0C2E790DFAEE}"/>
                </a:ext>
              </a:extLst>
            </p:cNvPr>
            <p:cNvSpPr/>
            <p:nvPr/>
          </p:nvSpPr>
          <p:spPr>
            <a:xfrm>
              <a:off x="2286000" y="3570383"/>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Magnetic Disk 3">
              <a:extLst>
                <a:ext uri="{FF2B5EF4-FFF2-40B4-BE49-F238E27FC236}">
                  <a16:creationId xmlns:a16="http://schemas.microsoft.com/office/drawing/2014/main" id="{1D82CB16-A01E-43ED-AEE6-5C7A08ABA9E7}"/>
                </a:ext>
              </a:extLst>
            </p:cNvPr>
            <p:cNvSpPr/>
            <p:nvPr/>
          </p:nvSpPr>
          <p:spPr>
            <a:xfrm>
              <a:off x="2557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DC37A5A-A057-A904-148A-0E8C42E2A344}"/>
                </a:ext>
              </a:extLst>
            </p:cNvPr>
            <p:cNvSpPr/>
            <p:nvPr/>
          </p:nvSpPr>
          <p:spPr>
            <a:xfrm>
              <a:off x="2557749" y="3189383"/>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02E94824-1FB5-3298-A137-26597F7AC543}"/>
                </a:ext>
              </a:extLst>
            </p:cNvPr>
            <p:cNvCxnSpPr/>
            <p:nvPr/>
          </p:nvCxnSpPr>
          <p:spPr>
            <a:xfrm rot="5400000">
              <a:off x="2552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0CC3127-C3B9-6B2A-8F95-8CBFAE296078}"/>
                </a:ext>
              </a:extLst>
            </p:cNvPr>
            <p:cNvSpPr txBox="1"/>
            <p:nvPr/>
          </p:nvSpPr>
          <p:spPr>
            <a:xfrm>
              <a:off x="17526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Output-only</a:t>
              </a:r>
            </a:p>
          </p:txBody>
        </p:sp>
        <p:sp>
          <p:nvSpPr>
            <p:cNvPr id="69" name="Text Box 4">
              <a:extLst>
                <a:ext uri="{FF2B5EF4-FFF2-40B4-BE49-F238E27FC236}">
                  <a16:creationId xmlns:a16="http://schemas.microsoft.com/office/drawing/2014/main" id="{C68A67D8-936B-5EA6-561A-4609D40E156C}"/>
                </a:ext>
              </a:extLst>
            </p:cNvPr>
            <p:cNvSpPr txBox="1">
              <a:spLocks noChangeArrowheads="1"/>
            </p:cNvSpPr>
            <p:nvPr/>
          </p:nvSpPr>
          <p:spPr bwMode="auto">
            <a:xfrm>
              <a:off x="1828800" y="1752600"/>
              <a:ext cx="1828800" cy="73866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Print()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Display()</a:t>
              </a:r>
            </a:p>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Gui</a:t>
              </a:r>
              <a:endParaRPr lang="en-US" sz="1400" dirty="0">
                <a:solidFill>
                  <a:schemeClr val="bg1"/>
                </a:solidFill>
                <a:latin typeface="Consolas" pitchFamily="49" charset="0"/>
                <a:cs typeface="Consolas" pitchFamily="49" charset="0"/>
              </a:endParaRPr>
            </a:p>
          </p:txBody>
        </p:sp>
        <p:pic>
          <p:nvPicPr>
            <p:cNvPr id="70" name="Graphic 69" descr="Television with solid fill">
              <a:extLst>
                <a:ext uri="{FF2B5EF4-FFF2-40B4-BE49-F238E27FC236}">
                  <a16:creationId xmlns:a16="http://schemas.microsoft.com/office/drawing/2014/main" id="{B968C0B8-580F-32DD-FD8D-EECC49F3F7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3037" y="4293489"/>
              <a:ext cx="914400" cy="914400"/>
            </a:xfrm>
            <a:prstGeom prst="rect">
              <a:avLst/>
            </a:prstGeom>
          </p:spPr>
        </p:pic>
        <p:pic>
          <p:nvPicPr>
            <p:cNvPr id="71" name="Graphic 70" descr="Document with solid fill">
              <a:extLst>
                <a:ext uri="{FF2B5EF4-FFF2-40B4-BE49-F238E27FC236}">
                  <a16:creationId xmlns:a16="http://schemas.microsoft.com/office/drawing/2014/main" id="{0C5FB977-2E17-436F-0955-34CD5BDF67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65422" y="4318541"/>
              <a:ext cx="914400" cy="914400"/>
            </a:xfrm>
            <a:prstGeom prst="rect">
              <a:avLst/>
            </a:prstGeom>
          </p:spPr>
        </p:pic>
      </p:grpSp>
    </p:spTree>
    <p:extLst>
      <p:ext uri="{BB962C8B-B14F-4D97-AF65-F5344CB8AC3E}">
        <p14:creationId xmlns:p14="http://schemas.microsoft.com/office/powerpoint/2010/main" val="315265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E717-B186-9F85-78B3-445B43905FAC}"/>
              </a:ext>
            </a:extLst>
          </p:cNvPr>
          <p:cNvSpPr>
            <a:spLocks noGrp="1"/>
          </p:cNvSpPr>
          <p:nvPr>
            <p:ph type="title"/>
          </p:nvPr>
        </p:nvSpPr>
        <p:spPr/>
        <p:txBody>
          <a:bodyPr/>
          <a:lstStyle/>
          <a:p>
            <a:r>
              <a:rPr lang="en-US" dirty="0"/>
              <a:t>Input Function</a:t>
            </a:r>
          </a:p>
        </p:txBody>
      </p:sp>
      <p:sp>
        <p:nvSpPr>
          <p:cNvPr id="4" name="Content Placeholder 3">
            <a:extLst>
              <a:ext uri="{FF2B5EF4-FFF2-40B4-BE49-F238E27FC236}">
                <a16:creationId xmlns:a16="http://schemas.microsoft.com/office/drawing/2014/main" id="{B9ED4ED9-C46F-4542-670D-F7A9A8296C3E}"/>
              </a:ext>
            </a:extLst>
          </p:cNvPr>
          <p:cNvSpPr>
            <a:spLocks noGrp="1"/>
          </p:cNvSpPr>
          <p:nvPr>
            <p:ph sz="half" idx="2"/>
          </p:nvPr>
        </p:nvSpPr>
        <p:spPr>
          <a:xfrm>
            <a:off x="5728139" y="1825625"/>
            <a:ext cx="6304824" cy="4351338"/>
          </a:xfrm>
        </p:spPr>
        <p:txBody>
          <a:bodyPr>
            <a:normAutofit lnSpcReduction="10000"/>
          </a:bodyPr>
          <a:lstStyle/>
          <a:p>
            <a:pPr marL="0" indent="0">
              <a:buNone/>
            </a:pPr>
            <a:r>
              <a:rPr lang="en-US" sz="2000" dirty="0"/>
              <a:t>def </a:t>
            </a:r>
            <a:r>
              <a:rPr lang="en-US" sz="2000" dirty="0" err="1"/>
              <a:t>askUserforInteger</a:t>
            </a:r>
            <a:r>
              <a:rPr lang="en-US" sz="2000" dirty="0"/>
              <a:t>():</a:t>
            </a:r>
          </a:p>
          <a:p>
            <a:pPr marL="0" indent="0">
              <a:buNone/>
            </a:pPr>
            <a:r>
              <a:rPr lang="en-US" sz="2000" dirty="0"/>
              <a:t>    flag = True</a:t>
            </a:r>
          </a:p>
          <a:p>
            <a:pPr marL="0" indent="0">
              <a:buNone/>
            </a:pPr>
            <a:r>
              <a:rPr lang="en-US" sz="2000" dirty="0"/>
              <a:t>    while (flag):</a:t>
            </a:r>
          </a:p>
          <a:p>
            <a:pPr marL="0" indent="0">
              <a:buNone/>
            </a:pPr>
            <a:r>
              <a:rPr lang="en-US" sz="2000" dirty="0"/>
              <a:t>       try:</a:t>
            </a:r>
          </a:p>
          <a:p>
            <a:pPr marL="0" indent="0">
              <a:buNone/>
            </a:pPr>
            <a:r>
              <a:rPr lang="en-US" sz="2000" dirty="0"/>
              <a:t>	</a:t>
            </a:r>
            <a:r>
              <a:rPr lang="en-US" sz="2000" dirty="0" err="1"/>
              <a:t>str_value</a:t>
            </a:r>
            <a:r>
              <a:rPr lang="en-US" sz="2000" dirty="0"/>
              <a:t> = input(“Enter Whole Number”)</a:t>
            </a:r>
          </a:p>
          <a:p>
            <a:pPr marL="0" indent="0">
              <a:buNone/>
            </a:pPr>
            <a:r>
              <a:rPr lang="en-US" sz="2000" dirty="0"/>
              <a:t>	value = int(</a:t>
            </a:r>
            <a:r>
              <a:rPr lang="en-US" sz="2000" dirty="0" err="1"/>
              <a:t>str_value</a:t>
            </a:r>
            <a:r>
              <a:rPr lang="en-US" sz="2000" dirty="0"/>
              <a:t>)</a:t>
            </a:r>
          </a:p>
          <a:p>
            <a:pPr marL="0" indent="0">
              <a:buNone/>
            </a:pPr>
            <a:r>
              <a:rPr lang="en-US" sz="2000" dirty="0"/>
              <a:t>       except </a:t>
            </a:r>
            <a:r>
              <a:rPr lang="en-US" sz="2000" dirty="0" err="1"/>
              <a:t>ValueError</a:t>
            </a:r>
            <a:r>
              <a:rPr lang="en-US" sz="2000" dirty="0"/>
              <a:t>:</a:t>
            </a:r>
          </a:p>
          <a:p>
            <a:pPr marL="0" indent="0">
              <a:buNone/>
            </a:pPr>
            <a:r>
              <a:rPr lang="en-US" sz="2000" dirty="0"/>
              <a:t>	print(“Please enter an Whole Number, i.e. 10”)</a:t>
            </a:r>
          </a:p>
          <a:p>
            <a:pPr marL="0" indent="0">
              <a:buNone/>
            </a:pPr>
            <a:r>
              <a:rPr lang="en-US" sz="2000" dirty="0"/>
              <a:t>       else: </a:t>
            </a:r>
          </a:p>
          <a:p>
            <a:pPr marL="0" indent="0">
              <a:buNone/>
            </a:pPr>
            <a:r>
              <a:rPr lang="en-US" sz="2000" dirty="0"/>
              <a:t>	flag = False</a:t>
            </a:r>
          </a:p>
          <a:p>
            <a:pPr marL="0" indent="0">
              <a:buNone/>
            </a:pPr>
            <a:r>
              <a:rPr lang="en-US" sz="2000" dirty="0"/>
              <a:t>     return value</a:t>
            </a:r>
          </a:p>
        </p:txBody>
      </p:sp>
    </p:spTree>
    <p:extLst>
      <p:ext uri="{BB962C8B-B14F-4D97-AF65-F5344CB8AC3E}">
        <p14:creationId xmlns:p14="http://schemas.microsoft.com/office/powerpoint/2010/main" val="1961290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E717-B186-9F85-78B3-445B43905FAC}"/>
              </a:ext>
            </a:extLst>
          </p:cNvPr>
          <p:cNvSpPr>
            <a:spLocks noGrp="1"/>
          </p:cNvSpPr>
          <p:nvPr>
            <p:ph type="title"/>
          </p:nvPr>
        </p:nvSpPr>
        <p:spPr/>
        <p:txBody>
          <a:bodyPr/>
          <a:lstStyle/>
          <a:p>
            <a:r>
              <a:rPr lang="en-US" dirty="0"/>
              <a:t>Input Function</a:t>
            </a:r>
          </a:p>
        </p:txBody>
      </p:sp>
      <p:sp>
        <p:nvSpPr>
          <p:cNvPr id="4" name="Content Placeholder 3">
            <a:extLst>
              <a:ext uri="{FF2B5EF4-FFF2-40B4-BE49-F238E27FC236}">
                <a16:creationId xmlns:a16="http://schemas.microsoft.com/office/drawing/2014/main" id="{B9ED4ED9-C46F-4542-670D-F7A9A8296C3E}"/>
              </a:ext>
            </a:extLst>
          </p:cNvPr>
          <p:cNvSpPr>
            <a:spLocks noGrp="1"/>
          </p:cNvSpPr>
          <p:nvPr>
            <p:ph sz="half" idx="2"/>
          </p:nvPr>
        </p:nvSpPr>
        <p:spPr/>
        <p:txBody>
          <a:bodyPr>
            <a:normAutofit lnSpcReduction="10000"/>
          </a:bodyPr>
          <a:lstStyle/>
          <a:p>
            <a:pPr marL="0" indent="0">
              <a:buNone/>
            </a:pPr>
            <a:r>
              <a:rPr lang="en-US" sz="2000" dirty="0"/>
              <a:t>def </a:t>
            </a:r>
            <a:r>
              <a:rPr lang="en-US" sz="2000" dirty="0" err="1"/>
              <a:t>askUserforFloat</a:t>
            </a:r>
            <a:r>
              <a:rPr lang="en-US" sz="2000" dirty="0"/>
              <a:t>():</a:t>
            </a:r>
          </a:p>
          <a:p>
            <a:pPr marL="0" indent="0">
              <a:buNone/>
            </a:pPr>
            <a:r>
              <a:rPr lang="en-US" sz="2000" dirty="0"/>
              <a:t>    flag = True</a:t>
            </a:r>
          </a:p>
          <a:p>
            <a:pPr marL="0" indent="0">
              <a:buNone/>
            </a:pPr>
            <a:r>
              <a:rPr lang="en-US" sz="2000" dirty="0"/>
              <a:t>    while (flag):</a:t>
            </a:r>
          </a:p>
          <a:p>
            <a:pPr marL="0" indent="0">
              <a:buNone/>
            </a:pPr>
            <a:r>
              <a:rPr lang="en-US" sz="2000" dirty="0"/>
              <a:t>       try:</a:t>
            </a:r>
          </a:p>
          <a:p>
            <a:pPr marL="0" indent="0">
              <a:buNone/>
            </a:pPr>
            <a:r>
              <a:rPr lang="en-US" sz="2000" dirty="0"/>
              <a:t>	</a:t>
            </a:r>
            <a:r>
              <a:rPr lang="en-US" sz="2000" dirty="0" err="1"/>
              <a:t>str_value</a:t>
            </a:r>
            <a:r>
              <a:rPr lang="en-US" sz="2000" dirty="0"/>
              <a:t> = input(“Enter Number”)</a:t>
            </a:r>
          </a:p>
          <a:p>
            <a:pPr marL="0" indent="0">
              <a:buNone/>
            </a:pPr>
            <a:r>
              <a:rPr lang="en-US" sz="2000" dirty="0"/>
              <a:t>	value = float(</a:t>
            </a:r>
            <a:r>
              <a:rPr lang="en-US" sz="2000" dirty="0" err="1"/>
              <a:t>str_value</a:t>
            </a:r>
            <a:r>
              <a:rPr lang="en-US" sz="2000" dirty="0"/>
              <a:t>)</a:t>
            </a:r>
          </a:p>
          <a:p>
            <a:pPr marL="0" indent="0">
              <a:buNone/>
            </a:pPr>
            <a:r>
              <a:rPr lang="en-US" sz="2000" dirty="0"/>
              <a:t>       except </a:t>
            </a:r>
            <a:r>
              <a:rPr lang="en-US" sz="2000" dirty="0" err="1"/>
              <a:t>ValueError</a:t>
            </a:r>
            <a:r>
              <a:rPr lang="en-US" sz="2000" dirty="0"/>
              <a:t>:</a:t>
            </a:r>
          </a:p>
          <a:p>
            <a:pPr marL="0" indent="0">
              <a:buNone/>
            </a:pPr>
            <a:r>
              <a:rPr lang="en-US" sz="2000" dirty="0"/>
              <a:t>	print(“Please enter an float”)</a:t>
            </a:r>
          </a:p>
          <a:p>
            <a:pPr marL="0" indent="0">
              <a:buNone/>
            </a:pPr>
            <a:r>
              <a:rPr lang="en-US" sz="2000" dirty="0"/>
              <a:t>       else: </a:t>
            </a:r>
          </a:p>
          <a:p>
            <a:pPr marL="0" indent="0">
              <a:buNone/>
            </a:pPr>
            <a:r>
              <a:rPr lang="en-US" sz="2000" dirty="0"/>
              <a:t>	flag = False</a:t>
            </a:r>
          </a:p>
          <a:p>
            <a:pPr marL="0" indent="0">
              <a:buNone/>
            </a:pPr>
            <a:r>
              <a:rPr lang="en-US" sz="2000" dirty="0"/>
              <a:t>    return value</a:t>
            </a:r>
          </a:p>
        </p:txBody>
      </p:sp>
    </p:spTree>
    <p:extLst>
      <p:ext uri="{BB962C8B-B14F-4D97-AF65-F5344CB8AC3E}">
        <p14:creationId xmlns:p14="http://schemas.microsoft.com/office/powerpoint/2010/main" val="784962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E717-B186-9F85-78B3-445B43905FAC}"/>
              </a:ext>
            </a:extLst>
          </p:cNvPr>
          <p:cNvSpPr>
            <a:spLocks noGrp="1"/>
          </p:cNvSpPr>
          <p:nvPr>
            <p:ph type="title"/>
          </p:nvPr>
        </p:nvSpPr>
        <p:spPr/>
        <p:txBody>
          <a:bodyPr/>
          <a:lstStyle/>
          <a:p>
            <a:r>
              <a:rPr lang="en-US" dirty="0"/>
              <a:t>Input Function</a:t>
            </a:r>
          </a:p>
        </p:txBody>
      </p:sp>
      <p:sp>
        <p:nvSpPr>
          <p:cNvPr id="4" name="Content Placeholder 3">
            <a:extLst>
              <a:ext uri="{FF2B5EF4-FFF2-40B4-BE49-F238E27FC236}">
                <a16:creationId xmlns:a16="http://schemas.microsoft.com/office/drawing/2014/main" id="{B9ED4ED9-C46F-4542-670D-F7A9A8296C3E}"/>
              </a:ext>
            </a:extLst>
          </p:cNvPr>
          <p:cNvSpPr>
            <a:spLocks noGrp="1"/>
          </p:cNvSpPr>
          <p:nvPr>
            <p:ph sz="half" idx="2"/>
          </p:nvPr>
        </p:nvSpPr>
        <p:spPr/>
        <p:txBody>
          <a:bodyPr>
            <a:normAutofit fontScale="85000" lnSpcReduction="20000"/>
          </a:bodyPr>
          <a:lstStyle/>
          <a:p>
            <a:pPr marL="0" indent="0">
              <a:buNone/>
            </a:pPr>
            <a:r>
              <a:rPr lang="en-US" sz="2000" dirty="0"/>
              <a:t>def </a:t>
            </a:r>
            <a:r>
              <a:rPr lang="en-US" sz="2000" dirty="0" err="1"/>
              <a:t>askUserforFloat</a:t>
            </a:r>
            <a:r>
              <a:rPr lang="en-US" sz="2000" dirty="0"/>
              <a:t>():</a:t>
            </a:r>
          </a:p>
          <a:p>
            <a:pPr marL="0" indent="0">
              <a:buNone/>
            </a:pPr>
            <a:r>
              <a:rPr lang="en-US" sz="2000" dirty="0"/>
              <a:t>    flag = True</a:t>
            </a:r>
          </a:p>
          <a:p>
            <a:pPr marL="0" indent="0">
              <a:buNone/>
            </a:pPr>
            <a:r>
              <a:rPr lang="en-US" sz="2000" dirty="0"/>
              <a:t>    while (flag):</a:t>
            </a:r>
          </a:p>
          <a:p>
            <a:pPr marL="0" indent="0">
              <a:buNone/>
            </a:pPr>
            <a:r>
              <a:rPr lang="en-US" sz="2000" dirty="0"/>
              <a:t>       try:</a:t>
            </a:r>
          </a:p>
          <a:p>
            <a:pPr marL="0" indent="0">
              <a:buNone/>
            </a:pPr>
            <a:r>
              <a:rPr lang="en-US" sz="2000" dirty="0"/>
              <a:t>	</a:t>
            </a:r>
            <a:r>
              <a:rPr lang="en-US" sz="2000" dirty="0" err="1"/>
              <a:t>str_value</a:t>
            </a:r>
            <a:r>
              <a:rPr lang="en-US" sz="2000" dirty="0"/>
              <a:t> = input(“Enter a Decimal Number”)</a:t>
            </a:r>
          </a:p>
          <a:p>
            <a:pPr marL="0" indent="0">
              <a:buNone/>
            </a:pPr>
            <a:r>
              <a:rPr lang="en-US" sz="2000" dirty="0"/>
              <a:t>	if </a:t>
            </a:r>
            <a:r>
              <a:rPr lang="en-US" sz="2000" dirty="0" err="1"/>
              <a:t>str_value.isdecimal</a:t>
            </a:r>
            <a:r>
              <a:rPr lang="en-US" sz="2000" dirty="0"/>
              <a:t>():</a:t>
            </a:r>
          </a:p>
          <a:p>
            <a:pPr marL="0" indent="0">
              <a:buNone/>
            </a:pPr>
            <a:r>
              <a:rPr lang="en-US" sz="2000" dirty="0"/>
              <a:t>	     raise </a:t>
            </a:r>
            <a:r>
              <a:rPr lang="en-US" sz="2000" dirty="0" err="1"/>
              <a:t>ValueError</a:t>
            </a:r>
            <a:endParaRPr lang="en-US" sz="2000" dirty="0"/>
          </a:p>
          <a:p>
            <a:pPr marL="0" indent="0">
              <a:buNone/>
            </a:pPr>
            <a:r>
              <a:rPr lang="en-US" sz="2000" dirty="0"/>
              <a:t>	value = float(</a:t>
            </a:r>
            <a:r>
              <a:rPr lang="en-US" sz="2000" dirty="0" err="1"/>
              <a:t>str_value</a:t>
            </a:r>
            <a:r>
              <a:rPr lang="en-US" sz="2000" dirty="0"/>
              <a:t>)</a:t>
            </a:r>
          </a:p>
          <a:p>
            <a:pPr marL="0" indent="0">
              <a:buNone/>
            </a:pPr>
            <a:r>
              <a:rPr lang="en-US" sz="2000" dirty="0"/>
              <a:t>       except </a:t>
            </a:r>
            <a:r>
              <a:rPr lang="en-US" sz="2000" dirty="0" err="1"/>
              <a:t>ValueError</a:t>
            </a:r>
            <a:r>
              <a:rPr lang="en-US" sz="2000" dirty="0"/>
              <a:t>:</a:t>
            </a:r>
          </a:p>
          <a:p>
            <a:pPr marL="0" indent="0">
              <a:buNone/>
            </a:pPr>
            <a:r>
              <a:rPr lang="en-US" sz="2000" dirty="0"/>
              <a:t>	print(“Please enter a Decimal Number (#.#), i.e.: 1.5”)</a:t>
            </a:r>
          </a:p>
          <a:p>
            <a:pPr marL="0" indent="0">
              <a:buNone/>
            </a:pPr>
            <a:r>
              <a:rPr lang="en-US" sz="2000" dirty="0"/>
              <a:t>       else: </a:t>
            </a:r>
          </a:p>
          <a:p>
            <a:pPr marL="0" indent="0">
              <a:buNone/>
            </a:pPr>
            <a:r>
              <a:rPr lang="en-US" sz="2000" dirty="0"/>
              <a:t>	flag = False</a:t>
            </a:r>
          </a:p>
          <a:p>
            <a:pPr marL="0" indent="0">
              <a:buNone/>
            </a:pPr>
            <a:r>
              <a:rPr lang="en-US" sz="2000" dirty="0"/>
              <a:t>   return value</a:t>
            </a:r>
          </a:p>
        </p:txBody>
      </p:sp>
    </p:spTree>
    <p:extLst>
      <p:ext uri="{BB962C8B-B14F-4D97-AF65-F5344CB8AC3E}">
        <p14:creationId xmlns:p14="http://schemas.microsoft.com/office/powerpoint/2010/main" val="2208079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851C-32E1-A00D-7619-C7061ED14B5B}"/>
              </a:ext>
            </a:extLst>
          </p:cNvPr>
          <p:cNvSpPr>
            <a:spLocks noGrp="1"/>
          </p:cNvSpPr>
          <p:nvPr>
            <p:ph type="title"/>
          </p:nvPr>
        </p:nvSpPr>
        <p:spPr/>
        <p:txBody>
          <a:bodyPr/>
          <a:lstStyle/>
          <a:p>
            <a:r>
              <a:rPr lang="en-US" dirty="0"/>
              <a:t>Input Function</a:t>
            </a:r>
          </a:p>
        </p:txBody>
      </p:sp>
      <p:sp>
        <p:nvSpPr>
          <p:cNvPr id="3" name="Content Placeholder 2">
            <a:extLst>
              <a:ext uri="{FF2B5EF4-FFF2-40B4-BE49-F238E27FC236}">
                <a16:creationId xmlns:a16="http://schemas.microsoft.com/office/drawing/2014/main" id="{D300ECFE-4929-9DA1-001D-5A9161CF7AAD}"/>
              </a:ext>
            </a:extLst>
          </p:cNvPr>
          <p:cNvSpPr>
            <a:spLocks noGrp="1"/>
          </p:cNvSpPr>
          <p:nvPr>
            <p:ph sz="half" idx="1"/>
          </p:nvPr>
        </p:nvSpPr>
        <p:spPr/>
        <p:txBody>
          <a:bodyPr>
            <a:normAutofit fontScale="77500" lnSpcReduction="20000"/>
          </a:bodyPr>
          <a:lstStyle/>
          <a:p>
            <a:endParaRPr lang="en-US"/>
          </a:p>
        </p:txBody>
      </p:sp>
      <p:sp>
        <p:nvSpPr>
          <p:cNvPr id="4" name="Content Placeholder 3">
            <a:extLst>
              <a:ext uri="{FF2B5EF4-FFF2-40B4-BE49-F238E27FC236}">
                <a16:creationId xmlns:a16="http://schemas.microsoft.com/office/drawing/2014/main" id="{EE39B462-5941-6C2B-441C-FCDA56D61993}"/>
              </a:ext>
            </a:extLst>
          </p:cNvPr>
          <p:cNvSpPr>
            <a:spLocks noGrp="1"/>
          </p:cNvSpPr>
          <p:nvPr>
            <p:ph sz="half" idx="2"/>
          </p:nvPr>
        </p:nvSpPr>
        <p:spPr>
          <a:xfrm>
            <a:off x="4698124" y="1825625"/>
            <a:ext cx="7630510" cy="4351338"/>
          </a:xfrm>
        </p:spPr>
        <p:txBody>
          <a:bodyPr>
            <a:normAutofit fontScale="77500" lnSpcReduction="20000"/>
          </a:bodyPr>
          <a:lstStyle/>
          <a:p>
            <a:pPr marL="0" indent="0">
              <a:buNone/>
            </a:pPr>
            <a:r>
              <a:rPr lang="en-US" sz="2800" dirty="0"/>
              <a:t>def </a:t>
            </a:r>
            <a:r>
              <a:rPr lang="en-US" sz="2800" dirty="0" err="1"/>
              <a:t>askUserforString</a:t>
            </a:r>
            <a:r>
              <a:rPr lang="en-US" sz="2800" dirty="0"/>
              <a:t>():</a:t>
            </a:r>
          </a:p>
          <a:p>
            <a:pPr marL="0" indent="0">
              <a:buNone/>
            </a:pPr>
            <a:r>
              <a:rPr lang="en-US" sz="2800" dirty="0"/>
              <a:t>    flag = True</a:t>
            </a:r>
          </a:p>
          <a:p>
            <a:pPr marL="0" indent="0">
              <a:buNone/>
            </a:pPr>
            <a:r>
              <a:rPr lang="en-US" sz="2800" dirty="0"/>
              <a:t>    while (flag):</a:t>
            </a:r>
          </a:p>
          <a:p>
            <a:pPr marL="0" indent="0">
              <a:buNone/>
            </a:pPr>
            <a:r>
              <a:rPr lang="en-US" sz="2800" dirty="0"/>
              <a:t>       try:</a:t>
            </a:r>
          </a:p>
          <a:p>
            <a:pPr marL="0" indent="0">
              <a:buNone/>
            </a:pPr>
            <a:r>
              <a:rPr lang="en-US" sz="2800" dirty="0"/>
              <a:t>	</a:t>
            </a:r>
            <a:r>
              <a:rPr lang="en-US" sz="2800" dirty="0" err="1"/>
              <a:t>str_value</a:t>
            </a:r>
            <a:r>
              <a:rPr lang="en-US" sz="2800" dirty="0"/>
              <a:t> = input(“Enter a Word”)</a:t>
            </a:r>
          </a:p>
          <a:p>
            <a:pPr marL="0" indent="0">
              <a:buNone/>
            </a:pPr>
            <a:r>
              <a:rPr lang="en-US" sz="2800" dirty="0"/>
              <a:t>	if </a:t>
            </a:r>
            <a:r>
              <a:rPr lang="en-US" sz="2800" dirty="0" err="1"/>
              <a:t>str_value.isalpha</a:t>
            </a:r>
            <a:r>
              <a:rPr lang="en-US" dirty="0"/>
              <a:t>():</a:t>
            </a:r>
          </a:p>
          <a:p>
            <a:pPr marL="0" indent="0">
              <a:buNone/>
            </a:pPr>
            <a:r>
              <a:rPr lang="en-US" sz="2800" dirty="0"/>
              <a:t>	    raise </a:t>
            </a:r>
            <a:r>
              <a:rPr lang="en-US" sz="2800" dirty="0" err="1"/>
              <a:t>ValueError</a:t>
            </a:r>
            <a:endParaRPr lang="en-US" sz="2800" dirty="0"/>
          </a:p>
          <a:p>
            <a:pPr marL="0" indent="0">
              <a:buNone/>
            </a:pPr>
            <a:r>
              <a:rPr lang="en-US" sz="2800" dirty="0"/>
              <a:t>       except </a:t>
            </a:r>
            <a:r>
              <a:rPr lang="en-US" sz="2800" dirty="0" err="1"/>
              <a:t>ValueError</a:t>
            </a:r>
            <a:r>
              <a:rPr lang="en-US" sz="2800" dirty="0"/>
              <a:t>:</a:t>
            </a:r>
          </a:p>
          <a:p>
            <a:pPr marL="0" indent="0">
              <a:buNone/>
            </a:pPr>
            <a:r>
              <a:rPr lang="en-US" sz="2800" dirty="0"/>
              <a:t>	print(“Please enter word, not a number”)</a:t>
            </a:r>
          </a:p>
          <a:p>
            <a:pPr marL="0" indent="0">
              <a:buNone/>
            </a:pPr>
            <a:r>
              <a:rPr lang="en-US" sz="2800" dirty="0"/>
              <a:t>       else: </a:t>
            </a:r>
          </a:p>
          <a:p>
            <a:pPr marL="0" indent="0">
              <a:buNone/>
            </a:pPr>
            <a:r>
              <a:rPr lang="en-US" sz="2800" dirty="0"/>
              <a:t>	flag = False</a:t>
            </a:r>
          </a:p>
          <a:p>
            <a:pPr marL="0" indent="0">
              <a:buNone/>
            </a:pPr>
            <a:r>
              <a:rPr lang="en-US" sz="2800" dirty="0"/>
              <a:t>     return value</a:t>
            </a:r>
          </a:p>
          <a:p>
            <a:endParaRPr lang="en-US" dirty="0"/>
          </a:p>
        </p:txBody>
      </p:sp>
    </p:spTree>
    <p:extLst>
      <p:ext uri="{BB962C8B-B14F-4D97-AF65-F5344CB8AC3E}">
        <p14:creationId xmlns:p14="http://schemas.microsoft.com/office/powerpoint/2010/main" val="1808017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825-3F14-295C-73CA-0F44A38980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BC2C44-2CE1-E5B6-07F7-6B6E721D2906}"/>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F33D302-70D6-9159-CE13-10A57BF984CC}"/>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3C74F4AA-28CF-7A71-98C9-2154DB80F67A}"/>
              </a:ext>
            </a:extLst>
          </p:cNvPr>
          <p:cNvPicPr>
            <a:picLocks noChangeAspect="1"/>
          </p:cNvPicPr>
          <p:nvPr/>
        </p:nvPicPr>
        <p:blipFill>
          <a:blip r:embed="rId2"/>
          <a:stretch>
            <a:fillRect/>
          </a:stretch>
        </p:blipFill>
        <p:spPr>
          <a:xfrm>
            <a:off x="6019800" y="447675"/>
            <a:ext cx="6084425" cy="6324600"/>
          </a:xfrm>
          <a:prstGeom prst="rect">
            <a:avLst/>
          </a:prstGeom>
        </p:spPr>
      </p:pic>
    </p:spTree>
    <p:extLst>
      <p:ext uri="{BB962C8B-B14F-4D97-AF65-F5344CB8AC3E}">
        <p14:creationId xmlns:p14="http://schemas.microsoft.com/office/powerpoint/2010/main" val="2890083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E4C663-889B-21A3-C5E7-26B1108FCE1D}"/>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8" name="Rectangle 7">
            <a:extLst>
              <a:ext uri="{FF2B5EF4-FFF2-40B4-BE49-F238E27FC236}">
                <a16:creationId xmlns:a16="http://schemas.microsoft.com/office/drawing/2014/main" id="{8B616729-AB1A-8F93-DFC8-60D5D8C95EAA}"/>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9" name="Rectangle 8">
            <a:extLst>
              <a:ext uri="{FF2B5EF4-FFF2-40B4-BE49-F238E27FC236}">
                <a16:creationId xmlns:a16="http://schemas.microsoft.com/office/drawing/2014/main" id="{5B1588E4-B1E3-991B-0DC8-6916B26ACA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0" name="Rectangle 9">
            <a:extLst>
              <a:ext uri="{FF2B5EF4-FFF2-40B4-BE49-F238E27FC236}">
                <a16:creationId xmlns:a16="http://schemas.microsoft.com/office/drawing/2014/main" id="{2CAEAA53-849F-4E26-1850-F310B93BC903}"/>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receipt.py</a:t>
            </a:r>
            <a:endParaRPr lang="en-US" dirty="0"/>
          </a:p>
          <a:p>
            <a:r>
              <a:rPr lang="en-US" dirty="0"/>
              <a:t>main</a:t>
            </a:r>
          </a:p>
        </p:txBody>
      </p:sp>
      <p:sp>
        <p:nvSpPr>
          <p:cNvPr id="11" name="Rectangle 10">
            <a:extLst>
              <a:ext uri="{FF2B5EF4-FFF2-40B4-BE49-F238E27FC236}">
                <a16:creationId xmlns:a16="http://schemas.microsoft.com/office/drawing/2014/main" id="{DC600E77-7768-2FE7-3B56-CE789B27AB3A}"/>
              </a:ext>
            </a:extLst>
          </p:cNvPr>
          <p:cNvSpPr/>
          <p:nvPr/>
        </p:nvSpPr>
        <p:spPr>
          <a:xfrm>
            <a:off x="4941188" y="5015322"/>
            <a:ext cx="31689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err="1">
                <a:solidFill>
                  <a:schemeClr val="tx1"/>
                </a:solidFill>
                <a:effectLst/>
                <a:latin typeface="Consolas" panose="020B0609020204030204" pitchFamily="49" charset="0"/>
              </a:rPr>
              <a:t>Itemize_list</a:t>
            </a:r>
            <a:endParaRPr lang="en-US" dirty="0">
              <a:solidFill>
                <a:schemeClr val="tx1"/>
              </a:solidFill>
            </a:endParaRPr>
          </a:p>
        </p:txBody>
      </p:sp>
      <p:sp>
        <p:nvSpPr>
          <p:cNvPr id="12" name="Magnetic Disk 11">
            <a:extLst>
              <a:ext uri="{FF2B5EF4-FFF2-40B4-BE49-F238E27FC236}">
                <a16:creationId xmlns:a16="http://schemas.microsoft.com/office/drawing/2014/main" id="{286D5537-9242-4C57-7779-A2D5B0A2EDFE}"/>
              </a:ext>
            </a:extLst>
          </p:cNvPr>
          <p:cNvSpPr/>
          <p:nvPr/>
        </p:nvSpPr>
        <p:spPr>
          <a:xfrm>
            <a:off x="4965785" y="469054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gnetic Disk 12">
            <a:extLst>
              <a:ext uri="{FF2B5EF4-FFF2-40B4-BE49-F238E27FC236}">
                <a16:creationId xmlns:a16="http://schemas.microsoft.com/office/drawing/2014/main" id="{C61A6EB5-8CE5-187F-879F-DF26A600F57C}"/>
              </a:ext>
            </a:extLst>
          </p:cNvPr>
          <p:cNvSpPr/>
          <p:nvPr/>
        </p:nvSpPr>
        <p:spPr>
          <a:xfrm rot="5400000">
            <a:off x="8103517" y="501578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7055F99-749E-0ECE-DD1B-A8E63CA6F84A}"/>
              </a:ext>
            </a:extLst>
          </p:cNvPr>
          <p:cNvSpPr txBox="1"/>
          <p:nvPr/>
        </p:nvSpPr>
        <p:spPr>
          <a:xfrm>
            <a:off x="5183396" y="4655680"/>
            <a:ext cx="3033692" cy="369332"/>
          </a:xfrm>
          <a:prstGeom prst="rect">
            <a:avLst/>
          </a:prstGeom>
          <a:noFill/>
        </p:spPr>
        <p:txBody>
          <a:bodyPr wrap="square">
            <a:spAutoFit/>
          </a:bodyPr>
          <a:lstStyle/>
          <a:p>
            <a:r>
              <a:rPr lang="en-US" b="0" dirty="0">
                <a:solidFill>
                  <a:srgbClr val="9CDCFE"/>
                </a:solidFill>
                <a:effectLst/>
                <a:latin typeface="Consolas" panose="020B0609020204030204" pitchFamily="49" charset="0"/>
              </a:rPr>
              <a:t>Requests, products</a:t>
            </a:r>
            <a:endParaRPr lang="en-US" b="0" dirty="0">
              <a:solidFill>
                <a:srgbClr val="D4D4D4"/>
              </a:solidFill>
              <a:effectLst/>
              <a:latin typeface="Consolas" panose="020B0609020204030204" pitchFamily="49" charset="0"/>
            </a:endParaRPr>
          </a:p>
        </p:txBody>
      </p:sp>
      <p:sp>
        <p:nvSpPr>
          <p:cNvPr id="24" name="Magnetic Disk 23">
            <a:extLst>
              <a:ext uri="{FF2B5EF4-FFF2-40B4-BE49-F238E27FC236}">
                <a16:creationId xmlns:a16="http://schemas.microsoft.com/office/drawing/2014/main" id="{0250F2C2-D4FF-FC7D-9586-573F879558BD}"/>
              </a:ext>
            </a:extLst>
          </p:cNvPr>
          <p:cNvSpPr/>
          <p:nvPr/>
        </p:nvSpPr>
        <p:spPr>
          <a:xfrm>
            <a:off x="3702738" y="293562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474D8EA-4668-3613-DFDB-5560D523C830}"/>
              </a:ext>
            </a:extLst>
          </p:cNvPr>
          <p:cNvSpPr txBox="1"/>
          <p:nvPr/>
        </p:nvSpPr>
        <p:spPr>
          <a:xfrm>
            <a:off x="3882493" y="2888268"/>
            <a:ext cx="1889170" cy="369332"/>
          </a:xfrm>
          <a:prstGeom prst="rect">
            <a:avLst/>
          </a:prstGeom>
          <a:noFill/>
        </p:spPr>
        <p:txBody>
          <a:bodyPr wrap="square">
            <a:spAutoFit/>
          </a:bodyPr>
          <a:lstStyle/>
          <a:p>
            <a:r>
              <a:rPr lang="en-US" b="0" dirty="0" err="1">
                <a:solidFill>
                  <a:srgbClr val="9CDCFE"/>
                </a:solidFill>
                <a:effectLst/>
                <a:latin typeface="Consolas" panose="020B0609020204030204" pitchFamily="49" charset="0"/>
              </a:rPr>
              <a:t>Products_dict</a:t>
            </a:r>
            <a:endParaRPr lang="en-US" b="0" dirty="0">
              <a:solidFill>
                <a:srgbClr val="D4D4D4"/>
              </a:solidFill>
              <a:effectLst/>
              <a:latin typeface="Consolas" panose="020B0609020204030204" pitchFamily="49" charset="0"/>
            </a:endParaRPr>
          </a:p>
        </p:txBody>
      </p:sp>
      <p:sp>
        <p:nvSpPr>
          <p:cNvPr id="43" name="Striped Right Arrow 42">
            <a:extLst>
              <a:ext uri="{FF2B5EF4-FFF2-40B4-BE49-F238E27FC236}">
                <a16:creationId xmlns:a16="http://schemas.microsoft.com/office/drawing/2014/main" id="{38BB83D6-AA64-FFC2-BD00-ACAC57956351}"/>
              </a:ext>
            </a:extLst>
          </p:cNvPr>
          <p:cNvSpPr/>
          <p:nvPr/>
        </p:nvSpPr>
        <p:spPr>
          <a:xfrm>
            <a:off x="8137401" y="76498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triped Right Arrow 43">
            <a:extLst>
              <a:ext uri="{FF2B5EF4-FFF2-40B4-BE49-F238E27FC236}">
                <a16:creationId xmlns:a16="http://schemas.microsoft.com/office/drawing/2014/main" id="{42F0659F-78E0-D049-D257-AA8B42ADE630}"/>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91EE7C9-AB97-7DC3-A6BD-EC8036330CE0}"/>
              </a:ext>
            </a:extLst>
          </p:cNvPr>
          <p:cNvSpPr/>
          <p:nvPr/>
        </p:nvSpPr>
        <p:spPr>
          <a:xfrm>
            <a:off x="9290862" y="2871403"/>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Consolas" panose="020B0609020204030204" pitchFamily="49" charset="0"/>
              </a:rPr>
              <a:t>Print_receipt</a:t>
            </a:r>
            <a:r>
              <a:rPr lang="en-US" dirty="0">
                <a:solidFill>
                  <a:schemeClr val="tx1"/>
                </a:solidFill>
                <a:latin typeface="Consolas" panose="020B0609020204030204" pitchFamily="49" charset="0"/>
              </a:rPr>
              <a:t>()</a:t>
            </a:r>
            <a:endParaRPr lang="en-US" dirty="0">
              <a:solidFill>
                <a:schemeClr val="tx1"/>
              </a:solidFill>
            </a:endParaRPr>
          </a:p>
        </p:txBody>
      </p:sp>
      <p:sp>
        <p:nvSpPr>
          <p:cNvPr id="51" name="Magnetic Disk 50">
            <a:extLst>
              <a:ext uri="{FF2B5EF4-FFF2-40B4-BE49-F238E27FC236}">
                <a16:creationId xmlns:a16="http://schemas.microsoft.com/office/drawing/2014/main" id="{6A260BCE-2836-0AA9-60F9-8A3A0B74E5BA}"/>
              </a:ext>
            </a:extLst>
          </p:cNvPr>
          <p:cNvSpPr/>
          <p:nvPr/>
        </p:nvSpPr>
        <p:spPr>
          <a:xfrm rot="16200000">
            <a:off x="9099988" y="286263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gnetic Disk 11">
            <a:extLst>
              <a:ext uri="{FF2B5EF4-FFF2-40B4-BE49-F238E27FC236}">
                <a16:creationId xmlns:a16="http://schemas.microsoft.com/office/drawing/2014/main" id="{84EB4FF2-356E-F9D8-220A-817195DFC629}"/>
              </a:ext>
            </a:extLst>
          </p:cNvPr>
          <p:cNvSpPr/>
          <p:nvPr/>
        </p:nvSpPr>
        <p:spPr>
          <a:xfrm>
            <a:off x="6834162" y="287140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F315958-6080-BBB4-AAAA-7C8F24683ED1}"/>
              </a:ext>
            </a:extLst>
          </p:cNvPr>
          <p:cNvSpPr txBox="1"/>
          <p:nvPr/>
        </p:nvSpPr>
        <p:spPr>
          <a:xfrm>
            <a:off x="7090023" y="2817841"/>
            <a:ext cx="1476912" cy="646331"/>
          </a:xfrm>
          <a:prstGeom prst="rect">
            <a:avLst/>
          </a:prstGeom>
          <a:noFill/>
        </p:spPr>
        <p:txBody>
          <a:bodyPr wrap="square">
            <a:spAutoFit/>
          </a:bodyPr>
          <a:lstStyle/>
          <a:p>
            <a:r>
              <a:rPr lang="en-US" b="0" dirty="0" err="1">
                <a:solidFill>
                  <a:srgbClr val="9CDCFE"/>
                </a:solidFill>
                <a:effectLst/>
                <a:latin typeface="Consolas" panose="020B0609020204030204" pitchFamily="49" charset="0"/>
              </a:rPr>
              <a:t>Printables</a:t>
            </a:r>
            <a:endParaRPr lang="en-US" b="0" dirty="0">
              <a:solidFill>
                <a:srgbClr val="9CDCFE"/>
              </a:solidFill>
              <a:effectLst/>
              <a:latin typeface="Consolas" panose="020B0609020204030204" pitchFamily="49" charset="0"/>
            </a:endParaRPr>
          </a:p>
          <a:p>
            <a:r>
              <a:rPr lang="en-US" dirty="0">
                <a:solidFill>
                  <a:srgbClr val="9CDCFE"/>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20" name="Rectangle 19">
            <a:extLst>
              <a:ext uri="{FF2B5EF4-FFF2-40B4-BE49-F238E27FC236}">
                <a16:creationId xmlns:a16="http://schemas.microsoft.com/office/drawing/2014/main" id="{9B854B81-3906-B6D3-3AC3-927F5F0F4BA4}"/>
              </a:ext>
            </a:extLst>
          </p:cNvPr>
          <p:cNvSpPr/>
          <p:nvPr/>
        </p:nvSpPr>
        <p:spPr>
          <a:xfrm>
            <a:off x="176100" y="2482472"/>
            <a:ext cx="215988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err="1">
                <a:solidFill>
                  <a:schemeClr val="tx1"/>
                </a:solidFill>
                <a:effectLst/>
                <a:latin typeface="Consolas" panose="020B0609020204030204" pitchFamily="49" charset="0"/>
              </a:rPr>
              <a:t>get_products</a:t>
            </a:r>
            <a:r>
              <a:rPr lang="en-US" b="0" dirty="0">
                <a:solidFill>
                  <a:schemeClr val="tx1"/>
                </a:solidFill>
                <a:effectLst/>
                <a:latin typeface="Consolas" panose="020B0609020204030204" pitchFamily="49" charset="0"/>
              </a:rPr>
              <a:t>()</a:t>
            </a:r>
            <a:endParaRPr lang="en-US" dirty="0">
              <a:solidFill>
                <a:schemeClr val="tx1"/>
              </a:solidFill>
            </a:endParaRPr>
          </a:p>
        </p:txBody>
      </p:sp>
      <p:sp>
        <p:nvSpPr>
          <p:cNvPr id="22" name="Magnetic Disk 21">
            <a:extLst>
              <a:ext uri="{FF2B5EF4-FFF2-40B4-BE49-F238E27FC236}">
                <a16:creationId xmlns:a16="http://schemas.microsoft.com/office/drawing/2014/main" id="{FD70A410-0DD0-D27A-5F09-0F463847D1F5}"/>
              </a:ext>
            </a:extLst>
          </p:cNvPr>
          <p:cNvSpPr/>
          <p:nvPr/>
        </p:nvSpPr>
        <p:spPr>
          <a:xfrm rot="5400000">
            <a:off x="2342710" y="2468124"/>
            <a:ext cx="255861" cy="3030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nip Single Corner Rectangle 25">
            <a:extLst>
              <a:ext uri="{FF2B5EF4-FFF2-40B4-BE49-F238E27FC236}">
                <a16:creationId xmlns:a16="http://schemas.microsoft.com/office/drawing/2014/main" id="{3EAEEA64-FDC5-23D8-78D7-33E427960069}"/>
              </a:ext>
            </a:extLst>
          </p:cNvPr>
          <p:cNvSpPr/>
          <p:nvPr/>
        </p:nvSpPr>
        <p:spPr>
          <a:xfrm>
            <a:off x="176100" y="2832592"/>
            <a:ext cx="1488141" cy="2743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products.csv</a:t>
            </a:r>
            <a:endParaRPr lang="en-US" dirty="0"/>
          </a:p>
        </p:txBody>
      </p:sp>
      <p:sp>
        <p:nvSpPr>
          <p:cNvPr id="27" name="Can 26">
            <a:extLst>
              <a:ext uri="{FF2B5EF4-FFF2-40B4-BE49-F238E27FC236}">
                <a16:creationId xmlns:a16="http://schemas.microsoft.com/office/drawing/2014/main" id="{2E61BC65-744E-7D72-C2AA-7A308171C3A2}"/>
              </a:ext>
            </a:extLst>
          </p:cNvPr>
          <p:cNvSpPr/>
          <p:nvPr/>
        </p:nvSpPr>
        <p:spPr>
          <a:xfrm>
            <a:off x="1168465" y="3145723"/>
            <a:ext cx="1403840" cy="36810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Elbow Connector 28">
            <a:extLst>
              <a:ext uri="{FF2B5EF4-FFF2-40B4-BE49-F238E27FC236}">
                <a16:creationId xmlns:a16="http://schemas.microsoft.com/office/drawing/2014/main" id="{482A0C6F-D19E-11E7-3F03-331BD44F9EBD}"/>
              </a:ext>
            </a:extLst>
          </p:cNvPr>
          <p:cNvCxnSpPr>
            <a:stCxn id="26" idx="1"/>
            <a:endCxn id="27" idx="2"/>
          </p:cNvCxnSpPr>
          <p:nvPr/>
        </p:nvCxnSpPr>
        <p:spPr>
          <a:xfrm rot="16200000" flipH="1">
            <a:off x="932886" y="3094198"/>
            <a:ext cx="222865" cy="2482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9141B83F-F7D6-3F1E-C286-5D3D852D8976}"/>
              </a:ext>
            </a:extLst>
          </p:cNvPr>
          <p:cNvCxnSpPr>
            <a:cxnSpLocks/>
            <a:stCxn id="22" idx="1"/>
            <a:endCxn id="24" idx="2"/>
          </p:cNvCxnSpPr>
          <p:nvPr/>
        </p:nvCxnSpPr>
        <p:spPr>
          <a:xfrm>
            <a:off x="2622148" y="2619632"/>
            <a:ext cx="1080590" cy="4531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6DA46CE6-7391-2468-2166-325BB04D766A}"/>
              </a:ext>
            </a:extLst>
          </p:cNvPr>
          <p:cNvCxnSpPr>
            <a:cxnSpLocks/>
            <a:stCxn id="25" idx="3"/>
            <a:endCxn id="12" idx="2"/>
          </p:cNvCxnSpPr>
          <p:nvPr/>
        </p:nvCxnSpPr>
        <p:spPr>
          <a:xfrm flipH="1">
            <a:off x="4965785" y="3072934"/>
            <a:ext cx="805878" cy="1754770"/>
          </a:xfrm>
          <a:prstGeom prst="bentConnector5">
            <a:avLst>
              <a:gd name="adj1" fmla="val -28367"/>
              <a:gd name="adj2" fmla="val 51354"/>
              <a:gd name="adj3" fmla="val 1283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0F432DAC-4580-5DBE-1F1D-401759894D04}"/>
              </a:ext>
            </a:extLst>
          </p:cNvPr>
          <p:cNvCxnSpPr>
            <a:cxnSpLocks/>
            <a:stCxn id="13" idx="2"/>
            <a:endCxn id="2" idx="2"/>
          </p:cNvCxnSpPr>
          <p:nvPr/>
        </p:nvCxnSpPr>
        <p:spPr>
          <a:xfrm rot="16200000" flipV="1">
            <a:off x="6524580" y="3318145"/>
            <a:ext cx="2016450" cy="1397286"/>
          </a:xfrm>
          <a:prstGeom prst="bentConnector4">
            <a:avLst>
              <a:gd name="adj1" fmla="val 46370"/>
              <a:gd name="adj2" fmla="val 1163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a:extLst>
              <a:ext uri="{FF2B5EF4-FFF2-40B4-BE49-F238E27FC236}">
                <a16:creationId xmlns:a16="http://schemas.microsoft.com/office/drawing/2014/main" id="{AEE4D19A-3783-F6A3-4EED-9DBA99EA4C85}"/>
              </a:ext>
            </a:extLst>
          </p:cNvPr>
          <p:cNvCxnSpPr>
            <a:cxnSpLocks/>
            <a:stCxn id="3" idx="3"/>
            <a:endCxn id="51" idx="1"/>
          </p:cNvCxnSpPr>
          <p:nvPr/>
        </p:nvCxnSpPr>
        <p:spPr>
          <a:xfrm flipV="1">
            <a:off x="8566935" y="2999795"/>
            <a:ext cx="523824" cy="1412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9E351AA-7C5B-BC5B-C135-5C294E61585E}"/>
              </a:ext>
            </a:extLst>
          </p:cNvPr>
          <p:cNvSpPr/>
          <p:nvPr/>
        </p:nvSpPr>
        <p:spPr>
          <a:xfrm>
            <a:off x="4385642" y="76724"/>
            <a:ext cx="1132762" cy="194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Products.csv</a:t>
            </a:r>
            <a:endParaRPr lang="en-US" sz="1400" dirty="0"/>
          </a:p>
        </p:txBody>
      </p:sp>
      <p:sp>
        <p:nvSpPr>
          <p:cNvPr id="5" name="Rectangle 4">
            <a:extLst>
              <a:ext uri="{FF2B5EF4-FFF2-40B4-BE49-F238E27FC236}">
                <a16:creationId xmlns:a16="http://schemas.microsoft.com/office/drawing/2014/main" id="{0E173338-91F6-30C9-AB16-F7F3DE94C749}"/>
              </a:ext>
            </a:extLst>
          </p:cNvPr>
          <p:cNvSpPr/>
          <p:nvPr/>
        </p:nvSpPr>
        <p:spPr>
          <a:xfrm>
            <a:off x="5701399" y="79562"/>
            <a:ext cx="1132762" cy="194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Request.csv</a:t>
            </a:r>
            <a:endParaRPr lang="en-US" sz="1400" dirty="0"/>
          </a:p>
        </p:txBody>
      </p:sp>
      <p:sp>
        <p:nvSpPr>
          <p:cNvPr id="6" name="Rectangle 5">
            <a:extLst>
              <a:ext uri="{FF2B5EF4-FFF2-40B4-BE49-F238E27FC236}">
                <a16:creationId xmlns:a16="http://schemas.microsoft.com/office/drawing/2014/main" id="{EF06B861-BE1C-A1B9-1243-299C2F8805E2}"/>
              </a:ext>
            </a:extLst>
          </p:cNvPr>
          <p:cNvSpPr/>
          <p:nvPr/>
        </p:nvSpPr>
        <p:spPr>
          <a:xfrm>
            <a:off x="4385642" y="271080"/>
            <a:ext cx="1132762" cy="1943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(PK)Product#</a:t>
            </a:r>
          </a:p>
        </p:txBody>
      </p:sp>
      <p:sp>
        <p:nvSpPr>
          <p:cNvPr id="15" name="Rectangle 14">
            <a:extLst>
              <a:ext uri="{FF2B5EF4-FFF2-40B4-BE49-F238E27FC236}">
                <a16:creationId xmlns:a16="http://schemas.microsoft.com/office/drawing/2014/main" id="{F5A31C29-3A63-8B2B-33F1-668ED599A3AF}"/>
              </a:ext>
            </a:extLst>
          </p:cNvPr>
          <p:cNvSpPr/>
          <p:nvPr/>
        </p:nvSpPr>
        <p:spPr>
          <a:xfrm>
            <a:off x="4385642" y="462649"/>
            <a:ext cx="1132762" cy="1943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Name</a:t>
            </a:r>
          </a:p>
        </p:txBody>
      </p:sp>
      <p:sp>
        <p:nvSpPr>
          <p:cNvPr id="16" name="Rectangle 15">
            <a:extLst>
              <a:ext uri="{FF2B5EF4-FFF2-40B4-BE49-F238E27FC236}">
                <a16:creationId xmlns:a16="http://schemas.microsoft.com/office/drawing/2014/main" id="{3043F03D-AA23-5B87-84D3-6B51305E75CF}"/>
              </a:ext>
            </a:extLst>
          </p:cNvPr>
          <p:cNvSpPr/>
          <p:nvPr/>
        </p:nvSpPr>
        <p:spPr>
          <a:xfrm>
            <a:off x="4385642" y="667834"/>
            <a:ext cx="1132762" cy="1943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Price</a:t>
            </a:r>
          </a:p>
        </p:txBody>
      </p:sp>
      <p:sp>
        <p:nvSpPr>
          <p:cNvPr id="17" name="Rectangle 16">
            <a:extLst>
              <a:ext uri="{FF2B5EF4-FFF2-40B4-BE49-F238E27FC236}">
                <a16:creationId xmlns:a16="http://schemas.microsoft.com/office/drawing/2014/main" id="{0D2D74FA-C7E5-FBCD-C8D9-AC5BAF2B661E}"/>
              </a:ext>
            </a:extLst>
          </p:cNvPr>
          <p:cNvSpPr/>
          <p:nvPr/>
        </p:nvSpPr>
        <p:spPr>
          <a:xfrm>
            <a:off x="5701398" y="281909"/>
            <a:ext cx="1132762" cy="1943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Product#</a:t>
            </a:r>
          </a:p>
        </p:txBody>
      </p:sp>
      <p:sp>
        <p:nvSpPr>
          <p:cNvPr id="21" name="Rectangle 20">
            <a:extLst>
              <a:ext uri="{FF2B5EF4-FFF2-40B4-BE49-F238E27FC236}">
                <a16:creationId xmlns:a16="http://schemas.microsoft.com/office/drawing/2014/main" id="{0DC6D6D3-D1E2-D2F5-AF25-0F0F3C3A5963}"/>
              </a:ext>
            </a:extLst>
          </p:cNvPr>
          <p:cNvSpPr/>
          <p:nvPr/>
        </p:nvSpPr>
        <p:spPr>
          <a:xfrm>
            <a:off x="5701398" y="473478"/>
            <a:ext cx="1132762" cy="1943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Quantity</a:t>
            </a:r>
          </a:p>
        </p:txBody>
      </p:sp>
      <p:cxnSp>
        <p:nvCxnSpPr>
          <p:cNvPr id="23" name="Straight Arrow Connector 22">
            <a:extLst>
              <a:ext uri="{FF2B5EF4-FFF2-40B4-BE49-F238E27FC236}">
                <a16:creationId xmlns:a16="http://schemas.microsoft.com/office/drawing/2014/main" id="{FDE232BD-D18F-33F8-1331-C679FC82C387}"/>
              </a:ext>
            </a:extLst>
          </p:cNvPr>
          <p:cNvCxnSpPr>
            <a:cxnSpLocks/>
            <a:stCxn id="17" idx="1"/>
            <a:endCxn id="6" idx="3"/>
          </p:cNvCxnSpPr>
          <p:nvPr/>
        </p:nvCxnSpPr>
        <p:spPr>
          <a:xfrm flipH="1" flipV="1">
            <a:off x="5518404" y="368258"/>
            <a:ext cx="182994" cy="1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an 27">
            <a:extLst>
              <a:ext uri="{FF2B5EF4-FFF2-40B4-BE49-F238E27FC236}">
                <a16:creationId xmlns:a16="http://schemas.microsoft.com/office/drawing/2014/main" id="{7CB323A7-DE47-033E-4FFA-FCF20179D18B}"/>
              </a:ext>
            </a:extLst>
          </p:cNvPr>
          <p:cNvSpPr/>
          <p:nvPr/>
        </p:nvSpPr>
        <p:spPr>
          <a:xfrm>
            <a:off x="4385642" y="1026749"/>
            <a:ext cx="1132763" cy="2740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dictionary</a:t>
            </a:r>
          </a:p>
        </p:txBody>
      </p:sp>
      <p:sp>
        <p:nvSpPr>
          <p:cNvPr id="32" name="Can 31">
            <a:extLst>
              <a:ext uri="{FF2B5EF4-FFF2-40B4-BE49-F238E27FC236}">
                <a16:creationId xmlns:a16="http://schemas.microsoft.com/office/drawing/2014/main" id="{92BB8375-68E7-914B-97B7-BAF81F484F53}"/>
              </a:ext>
            </a:extLst>
          </p:cNvPr>
          <p:cNvSpPr/>
          <p:nvPr/>
        </p:nvSpPr>
        <p:spPr>
          <a:xfrm>
            <a:off x="5701400" y="1029778"/>
            <a:ext cx="1132762" cy="2740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list</a:t>
            </a:r>
          </a:p>
        </p:txBody>
      </p:sp>
      <p:cxnSp>
        <p:nvCxnSpPr>
          <p:cNvPr id="33" name="Elbow Connector 32">
            <a:extLst>
              <a:ext uri="{FF2B5EF4-FFF2-40B4-BE49-F238E27FC236}">
                <a16:creationId xmlns:a16="http://schemas.microsoft.com/office/drawing/2014/main" id="{1C4F5781-48F7-F477-FD7D-1B9F799B5B4F}"/>
              </a:ext>
            </a:extLst>
          </p:cNvPr>
          <p:cNvCxnSpPr>
            <a:cxnSpLocks/>
            <a:stCxn id="16" idx="2"/>
            <a:endCxn id="28" idx="1"/>
          </p:cNvCxnSpPr>
          <p:nvPr/>
        </p:nvCxnSpPr>
        <p:spPr>
          <a:xfrm rot="16200000" flipH="1">
            <a:off x="4869744" y="944468"/>
            <a:ext cx="16455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64332B07-AE5F-F0C6-BF2F-3DD25BA39933}"/>
              </a:ext>
            </a:extLst>
          </p:cNvPr>
          <p:cNvCxnSpPr>
            <a:cxnSpLocks/>
            <a:stCxn id="21" idx="2"/>
            <a:endCxn id="32" idx="1"/>
          </p:cNvCxnSpPr>
          <p:nvPr/>
        </p:nvCxnSpPr>
        <p:spPr>
          <a:xfrm rot="16200000" flipH="1">
            <a:off x="6086808" y="848805"/>
            <a:ext cx="36194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31EE9E09-4AE8-0E3E-266B-B06C9F8F7461}"/>
              </a:ext>
            </a:extLst>
          </p:cNvPr>
          <p:cNvSpPr/>
          <p:nvPr/>
        </p:nvSpPr>
        <p:spPr>
          <a:xfrm>
            <a:off x="174014" y="3638079"/>
            <a:ext cx="215988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err="1">
                <a:solidFill>
                  <a:schemeClr val="tx1"/>
                </a:solidFill>
                <a:effectLst/>
                <a:latin typeface="Consolas" panose="020B0609020204030204" pitchFamily="49" charset="0"/>
              </a:rPr>
              <a:t>get_requests</a:t>
            </a:r>
            <a:r>
              <a:rPr lang="en-US" b="0" dirty="0">
                <a:solidFill>
                  <a:schemeClr val="tx1"/>
                </a:solidFill>
                <a:effectLst/>
                <a:latin typeface="Consolas" panose="020B0609020204030204" pitchFamily="49" charset="0"/>
              </a:rPr>
              <a:t>()</a:t>
            </a:r>
            <a:endParaRPr lang="en-US" dirty="0">
              <a:solidFill>
                <a:schemeClr val="tx1"/>
              </a:solidFill>
            </a:endParaRPr>
          </a:p>
        </p:txBody>
      </p:sp>
      <p:sp>
        <p:nvSpPr>
          <p:cNvPr id="61" name="Magnetic Disk 60">
            <a:extLst>
              <a:ext uri="{FF2B5EF4-FFF2-40B4-BE49-F238E27FC236}">
                <a16:creationId xmlns:a16="http://schemas.microsoft.com/office/drawing/2014/main" id="{DB3700E4-FFF5-442F-B226-903D58E4829E}"/>
              </a:ext>
            </a:extLst>
          </p:cNvPr>
          <p:cNvSpPr/>
          <p:nvPr/>
        </p:nvSpPr>
        <p:spPr>
          <a:xfrm rot="5400000">
            <a:off x="2340624" y="3623731"/>
            <a:ext cx="255861" cy="3030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nip Single Corner Rectangle 61">
            <a:extLst>
              <a:ext uri="{FF2B5EF4-FFF2-40B4-BE49-F238E27FC236}">
                <a16:creationId xmlns:a16="http://schemas.microsoft.com/office/drawing/2014/main" id="{969091E1-5443-034F-7E74-50A53C291741}"/>
              </a:ext>
            </a:extLst>
          </p:cNvPr>
          <p:cNvSpPr/>
          <p:nvPr/>
        </p:nvSpPr>
        <p:spPr>
          <a:xfrm>
            <a:off x="174014" y="3988199"/>
            <a:ext cx="1488141" cy="2743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requests.csv</a:t>
            </a:r>
            <a:endParaRPr lang="en-US" dirty="0"/>
          </a:p>
        </p:txBody>
      </p:sp>
      <p:sp>
        <p:nvSpPr>
          <p:cNvPr id="63" name="Can 62">
            <a:extLst>
              <a:ext uri="{FF2B5EF4-FFF2-40B4-BE49-F238E27FC236}">
                <a16:creationId xmlns:a16="http://schemas.microsoft.com/office/drawing/2014/main" id="{2A9C8B59-6D89-042F-1759-A74D5E6DA7DF}"/>
              </a:ext>
            </a:extLst>
          </p:cNvPr>
          <p:cNvSpPr/>
          <p:nvPr/>
        </p:nvSpPr>
        <p:spPr>
          <a:xfrm>
            <a:off x="1166379" y="4301330"/>
            <a:ext cx="1403840" cy="36810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a:extLst>
              <a:ext uri="{FF2B5EF4-FFF2-40B4-BE49-F238E27FC236}">
                <a16:creationId xmlns:a16="http://schemas.microsoft.com/office/drawing/2014/main" id="{6B3E696C-D742-CE07-9161-38602AA4D2F7}"/>
              </a:ext>
            </a:extLst>
          </p:cNvPr>
          <p:cNvCxnSpPr>
            <a:stCxn id="62" idx="1"/>
            <a:endCxn id="63" idx="2"/>
          </p:cNvCxnSpPr>
          <p:nvPr/>
        </p:nvCxnSpPr>
        <p:spPr>
          <a:xfrm rot="16200000" flipH="1">
            <a:off x="930800" y="4249805"/>
            <a:ext cx="222865" cy="2482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Magnetic Disk 65">
            <a:extLst>
              <a:ext uri="{FF2B5EF4-FFF2-40B4-BE49-F238E27FC236}">
                <a16:creationId xmlns:a16="http://schemas.microsoft.com/office/drawing/2014/main" id="{5CA4C9A2-52F5-50D1-EA2C-E45F80455767}"/>
              </a:ext>
            </a:extLst>
          </p:cNvPr>
          <p:cNvSpPr/>
          <p:nvPr/>
        </p:nvSpPr>
        <p:spPr>
          <a:xfrm>
            <a:off x="3739732" y="32894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C1CC5916-CDF5-2671-EC65-AACBCD40D771}"/>
              </a:ext>
            </a:extLst>
          </p:cNvPr>
          <p:cNvSpPr txBox="1"/>
          <p:nvPr/>
        </p:nvSpPr>
        <p:spPr>
          <a:xfrm>
            <a:off x="3957343" y="3254585"/>
            <a:ext cx="1484723" cy="369332"/>
          </a:xfrm>
          <a:prstGeom prst="rect">
            <a:avLst/>
          </a:prstGeom>
          <a:noFill/>
        </p:spPr>
        <p:txBody>
          <a:bodyPr wrap="square">
            <a:spAutoFit/>
          </a:bodyPr>
          <a:lstStyle/>
          <a:p>
            <a:r>
              <a:rPr lang="en-US" b="0" dirty="0">
                <a:solidFill>
                  <a:srgbClr val="9CDCFE"/>
                </a:solidFill>
                <a:effectLst/>
                <a:latin typeface="Consolas" panose="020B0609020204030204" pitchFamily="49" charset="0"/>
              </a:rPr>
              <a:t>requests</a:t>
            </a:r>
            <a:endParaRPr lang="en-US" b="0" dirty="0">
              <a:solidFill>
                <a:srgbClr val="D4D4D4"/>
              </a:solidFill>
              <a:effectLst/>
              <a:latin typeface="Consolas" panose="020B0609020204030204" pitchFamily="49" charset="0"/>
            </a:endParaRPr>
          </a:p>
        </p:txBody>
      </p:sp>
      <p:cxnSp>
        <p:nvCxnSpPr>
          <p:cNvPr id="68" name="Elbow Connector 67">
            <a:extLst>
              <a:ext uri="{FF2B5EF4-FFF2-40B4-BE49-F238E27FC236}">
                <a16:creationId xmlns:a16="http://schemas.microsoft.com/office/drawing/2014/main" id="{1643AB5E-29D3-5A74-DCA8-4B59FDFECDC1}"/>
              </a:ext>
            </a:extLst>
          </p:cNvPr>
          <p:cNvCxnSpPr>
            <a:cxnSpLocks/>
            <a:stCxn id="61" idx="1"/>
            <a:endCxn id="66" idx="2"/>
          </p:cNvCxnSpPr>
          <p:nvPr/>
        </p:nvCxnSpPr>
        <p:spPr>
          <a:xfrm flipV="1">
            <a:off x="2620062" y="3426609"/>
            <a:ext cx="1119670" cy="3486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8F06F686-3F3F-7F76-9C20-960C65941DAB}"/>
              </a:ext>
            </a:extLst>
          </p:cNvPr>
          <p:cNvCxnSpPr>
            <a:cxnSpLocks/>
            <a:stCxn id="13" idx="1"/>
            <a:endCxn id="51" idx="1"/>
          </p:cNvCxnSpPr>
          <p:nvPr/>
        </p:nvCxnSpPr>
        <p:spPr>
          <a:xfrm flipV="1">
            <a:off x="8368608" y="2999795"/>
            <a:ext cx="722151" cy="215314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a:extLst>
              <a:ext uri="{FF2B5EF4-FFF2-40B4-BE49-F238E27FC236}">
                <a16:creationId xmlns:a16="http://schemas.microsoft.com/office/drawing/2014/main" id="{A8C0C5DD-C4C5-D5B4-A902-96E53C98C04A}"/>
              </a:ext>
            </a:extLst>
          </p:cNvPr>
          <p:cNvCxnSpPr>
            <a:cxnSpLocks/>
            <a:stCxn id="67" idx="3"/>
            <a:endCxn id="12" idx="2"/>
          </p:cNvCxnSpPr>
          <p:nvPr/>
        </p:nvCxnSpPr>
        <p:spPr>
          <a:xfrm flipH="1">
            <a:off x="4965785" y="3439251"/>
            <a:ext cx="476281" cy="1388453"/>
          </a:xfrm>
          <a:prstGeom prst="bentConnector5">
            <a:avLst>
              <a:gd name="adj1" fmla="val -47997"/>
              <a:gd name="adj2" fmla="val 51711"/>
              <a:gd name="adj3" fmla="val 147997"/>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0" name="Picture 99">
            <a:extLst>
              <a:ext uri="{FF2B5EF4-FFF2-40B4-BE49-F238E27FC236}">
                <a16:creationId xmlns:a16="http://schemas.microsoft.com/office/drawing/2014/main" id="{B13527D0-C671-E938-67D2-47B45A5B401B}"/>
              </a:ext>
            </a:extLst>
          </p:cNvPr>
          <p:cNvPicPr>
            <a:picLocks noChangeAspect="1"/>
          </p:cNvPicPr>
          <p:nvPr/>
        </p:nvPicPr>
        <p:blipFill>
          <a:blip r:embed="rId3"/>
          <a:stretch>
            <a:fillRect/>
          </a:stretch>
        </p:blipFill>
        <p:spPr>
          <a:xfrm>
            <a:off x="66287" y="48017"/>
            <a:ext cx="2923374" cy="1481848"/>
          </a:xfrm>
          <a:prstGeom prst="rect">
            <a:avLst/>
          </a:prstGeom>
        </p:spPr>
      </p:pic>
      <p:sp>
        <p:nvSpPr>
          <p:cNvPr id="39" name="Rectangle 38">
            <a:extLst>
              <a:ext uri="{FF2B5EF4-FFF2-40B4-BE49-F238E27FC236}">
                <a16:creationId xmlns:a16="http://schemas.microsoft.com/office/drawing/2014/main" id="{381ABE3A-4045-7333-85D5-4DDBF638F359}"/>
              </a:ext>
            </a:extLst>
          </p:cNvPr>
          <p:cNvSpPr/>
          <p:nvPr/>
        </p:nvSpPr>
        <p:spPr>
          <a:xfrm>
            <a:off x="3877335" y="6210460"/>
            <a:ext cx="5913649" cy="62628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datetime</a:t>
            </a:r>
          </a:p>
        </p:txBody>
      </p:sp>
      <p:sp>
        <p:nvSpPr>
          <p:cNvPr id="41" name="Rectangle 40">
            <a:extLst>
              <a:ext uri="{FF2B5EF4-FFF2-40B4-BE49-F238E27FC236}">
                <a16:creationId xmlns:a16="http://schemas.microsoft.com/office/drawing/2014/main" id="{CF84A133-1C2C-D348-AA42-454C7722263B}"/>
              </a:ext>
            </a:extLst>
          </p:cNvPr>
          <p:cNvSpPr/>
          <p:nvPr/>
        </p:nvSpPr>
        <p:spPr>
          <a:xfrm>
            <a:off x="5352438" y="6328851"/>
            <a:ext cx="88195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p>
        </p:txBody>
      </p:sp>
      <p:sp>
        <p:nvSpPr>
          <p:cNvPr id="42" name="Magnetic Disk 41">
            <a:extLst>
              <a:ext uri="{FF2B5EF4-FFF2-40B4-BE49-F238E27FC236}">
                <a16:creationId xmlns:a16="http://schemas.microsoft.com/office/drawing/2014/main" id="{2B1BF178-B5F9-96CE-EBDC-61F7E82DEC7D}"/>
              </a:ext>
            </a:extLst>
          </p:cNvPr>
          <p:cNvSpPr/>
          <p:nvPr/>
        </p:nvSpPr>
        <p:spPr>
          <a:xfrm rot="5400000">
            <a:off x="6227731" y="63293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A0F1FDF-F423-10CD-54E5-38FA59965B20}"/>
              </a:ext>
            </a:extLst>
          </p:cNvPr>
          <p:cNvSpPr txBox="1"/>
          <p:nvPr/>
        </p:nvSpPr>
        <p:spPr>
          <a:xfrm>
            <a:off x="5023665" y="6518514"/>
            <a:ext cx="1890445" cy="369332"/>
          </a:xfrm>
          <a:prstGeom prst="rect">
            <a:avLst/>
          </a:prstGeom>
          <a:noFill/>
        </p:spPr>
        <p:txBody>
          <a:bodyPr wrap="square">
            <a:spAutoFit/>
          </a:bodyPr>
          <a:lstStyle/>
          <a:p>
            <a:r>
              <a:rPr lang="en-US" dirty="0" err="1"/>
              <a:t>Date_time_value</a:t>
            </a:r>
            <a:endParaRPr lang="en-US" dirty="0"/>
          </a:p>
        </p:txBody>
      </p:sp>
      <p:sp>
        <p:nvSpPr>
          <p:cNvPr id="46" name="Rectangle 45">
            <a:extLst>
              <a:ext uri="{FF2B5EF4-FFF2-40B4-BE49-F238E27FC236}">
                <a16:creationId xmlns:a16="http://schemas.microsoft.com/office/drawing/2014/main" id="{4E014ACE-1939-DACD-4DC2-15120D89C4CA}"/>
              </a:ext>
            </a:extLst>
          </p:cNvPr>
          <p:cNvSpPr/>
          <p:nvPr/>
        </p:nvSpPr>
        <p:spPr>
          <a:xfrm>
            <a:off x="7687659" y="6328851"/>
            <a:ext cx="123255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weekday()</a:t>
            </a:r>
          </a:p>
        </p:txBody>
      </p:sp>
      <p:sp>
        <p:nvSpPr>
          <p:cNvPr id="47" name="Magnetic Disk 46">
            <a:extLst>
              <a:ext uri="{FF2B5EF4-FFF2-40B4-BE49-F238E27FC236}">
                <a16:creationId xmlns:a16="http://schemas.microsoft.com/office/drawing/2014/main" id="{1F9EB9A2-1EF9-8C6C-62F2-017F05BC29F6}"/>
              </a:ext>
            </a:extLst>
          </p:cNvPr>
          <p:cNvSpPr/>
          <p:nvPr/>
        </p:nvSpPr>
        <p:spPr>
          <a:xfrm rot="5400000">
            <a:off x="8913558" y="63293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11D98F1D-52E0-DE9E-5F99-7DD5DDC4B5A7}"/>
              </a:ext>
            </a:extLst>
          </p:cNvPr>
          <p:cNvSpPr txBox="1"/>
          <p:nvPr/>
        </p:nvSpPr>
        <p:spPr>
          <a:xfrm>
            <a:off x="7709492" y="6518514"/>
            <a:ext cx="1890445" cy="369332"/>
          </a:xfrm>
          <a:prstGeom prst="rect">
            <a:avLst/>
          </a:prstGeom>
          <a:noFill/>
        </p:spPr>
        <p:txBody>
          <a:bodyPr wrap="square">
            <a:spAutoFit/>
          </a:bodyPr>
          <a:lstStyle/>
          <a:p>
            <a:r>
              <a:rPr lang="en-US" dirty="0" err="1"/>
              <a:t>Day_ofweek</a:t>
            </a:r>
            <a:endParaRPr lang="en-US" dirty="0"/>
          </a:p>
        </p:txBody>
      </p:sp>
      <p:sp>
        <p:nvSpPr>
          <p:cNvPr id="55" name="Extract 54">
            <a:extLst>
              <a:ext uri="{FF2B5EF4-FFF2-40B4-BE49-F238E27FC236}">
                <a16:creationId xmlns:a16="http://schemas.microsoft.com/office/drawing/2014/main" id="{244B59A9-9785-8AC4-C584-F1BF45278493}"/>
              </a:ext>
            </a:extLst>
          </p:cNvPr>
          <p:cNvSpPr/>
          <p:nvPr/>
        </p:nvSpPr>
        <p:spPr>
          <a:xfrm>
            <a:off x="3840750" y="4052097"/>
            <a:ext cx="265627" cy="274320"/>
          </a:xfrm>
          <a:prstGeom prst="flowChartExtra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0"/>
          <a:lstStyle/>
          <a:p>
            <a:r>
              <a:rPr lang="en-US" dirty="0">
                <a:solidFill>
                  <a:srgbClr val="FFFF00"/>
                </a:solidFill>
              </a:rPr>
              <a:t>! </a:t>
            </a:r>
            <a:r>
              <a:rPr lang="en-US" dirty="0" err="1">
                <a:solidFill>
                  <a:srgbClr val="FFFF00"/>
                </a:solidFill>
              </a:rPr>
              <a:t>ValueError</a:t>
            </a:r>
            <a:endParaRPr lang="en-US" dirty="0">
              <a:solidFill>
                <a:srgbClr val="FFFF00"/>
              </a:solidFill>
            </a:endParaRPr>
          </a:p>
        </p:txBody>
      </p:sp>
      <p:sp>
        <p:nvSpPr>
          <p:cNvPr id="57" name="Collate 56">
            <a:extLst>
              <a:ext uri="{FF2B5EF4-FFF2-40B4-BE49-F238E27FC236}">
                <a16:creationId xmlns:a16="http://schemas.microsoft.com/office/drawing/2014/main" id="{A8C3E506-C8C3-213A-8809-D75A046F281F}"/>
              </a:ext>
            </a:extLst>
          </p:cNvPr>
          <p:cNvSpPr/>
          <p:nvPr/>
        </p:nvSpPr>
        <p:spPr>
          <a:xfrm>
            <a:off x="3003538" y="2905528"/>
            <a:ext cx="868060" cy="1557172"/>
          </a:xfrm>
          <a:prstGeom prst="flowChartCollate">
            <a:avLst/>
          </a:prstGeom>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r>
              <a:rPr lang="en-US" dirty="0">
                <a:solidFill>
                  <a:schemeClr val="tx1"/>
                </a:solidFill>
              </a:rPr>
              <a:t>Try</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catch</a:t>
            </a:r>
          </a:p>
        </p:txBody>
      </p:sp>
      <p:sp>
        <p:nvSpPr>
          <p:cNvPr id="69" name="Rectangle 68">
            <a:extLst>
              <a:ext uri="{FF2B5EF4-FFF2-40B4-BE49-F238E27FC236}">
                <a16:creationId xmlns:a16="http://schemas.microsoft.com/office/drawing/2014/main" id="{E86DE506-A8F9-E917-358A-6F6F25FCE96C}"/>
              </a:ext>
            </a:extLst>
          </p:cNvPr>
          <p:cNvSpPr/>
          <p:nvPr/>
        </p:nvSpPr>
        <p:spPr>
          <a:xfrm>
            <a:off x="9227918" y="402519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Consolas" panose="020B0609020204030204" pitchFamily="49" charset="0"/>
              </a:rPr>
              <a:t>Print_errormsg</a:t>
            </a:r>
            <a:r>
              <a:rPr lang="en-US" dirty="0">
                <a:solidFill>
                  <a:schemeClr val="tx1"/>
                </a:solidFill>
                <a:latin typeface="Consolas" panose="020B0609020204030204" pitchFamily="49" charset="0"/>
              </a:rPr>
              <a:t>()</a:t>
            </a:r>
            <a:endParaRPr lang="en-US" dirty="0">
              <a:solidFill>
                <a:schemeClr val="tx1"/>
              </a:solidFill>
            </a:endParaRPr>
          </a:p>
        </p:txBody>
      </p:sp>
      <p:sp>
        <p:nvSpPr>
          <p:cNvPr id="70" name="Magnetic Disk 69">
            <a:extLst>
              <a:ext uri="{FF2B5EF4-FFF2-40B4-BE49-F238E27FC236}">
                <a16:creationId xmlns:a16="http://schemas.microsoft.com/office/drawing/2014/main" id="{52CB7244-AFA3-CD4C-5CF0-D5643BFF9C3A}"/>
              </a:ext>
            </a:extLst>
          </p:cNvPr>
          <p:cNvSpPr/>
          <p:nvPr/>
        </p:nvSpPr>
        <p:spPr>
          <a:xfrm rot="16200000">
            <a:off x="9037044" y="401642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Elbow Connector 70">
            <a:extLst>
              <a:ext uri="{FF2B5EF4-FFF2-40B4-BE49-F238E27FC236}">
                <a16:creationId xmlns:a16="http://schemas.microsoft.com/office/drawing/2014/main" id="{0FF8883E-97A6-1CA9-76B6-196594548185}"/>
              </a:ext>
            </a:extLst>
          </p:cNvPr>
          <p:cNvCxnSpPr>
            <a:cxnSpLocks/>
            <a:stCxn id="57" idx="2"/>
            <a:endCxn id="70" idx="1"/>
          </p:cNvCxnSpPr>
          <p:nvPr/>
        </p:nvCxnSpPr>
        <p:spPr>
          <a:xfrm rot="5400000" flipH="1" flipV="1">
            <a:off x="6078134" y="1513020"/>
            <a:ext cx="309113" cy="5590247"/>
          </a:xfrm>
          <a:prstGeom prst="bentConnector4">
            <a:avLst>
              <a:gd name="adj1" fmla="val -73954"/>
              <a:gd name="adj2" fmla="val 53965"/>
            </a:avLst>
          </a:prstGeom>
          <a:ln>
            <a:tailEnd type="triangle"/>
          </a:ln>
        </p:spPr>
        <p:style>
          <a:lnRef idx="1">
            <a:schemeClr val="accent2"/>
          </a:lnRef>
          <a:fillRef idx="0">
            <a:schemeClr val="accent2"/>
          </a:fillRef>
          <a:effectRef idx="0">
            <a:schemeClr val="accent2"/>
          </a:effectRef>
          <a:fontRef idx="minor">
            <a:schemeClr val="tx1"/>
          </a:fontRef>
        </p:style>
      </p:cxnSp>
      <p:pic>
        <p:nvPicPr>
          <p:cNvPr id="77" name="Picture 76">
            <a:extLst>
              <a:ext uri="{FF2B5EF4-FFF2-40B4-BE49-F238E27FC236}">
                <a16:creationId xmlns:a16="http://schemas.microsoft.com/office/drawing/2014/main" id="{26CEBBFB-9878-B45E-23FB-23DC99BF38AA}"/>
              </a:ext>
            </a:extLst>
          </p:cNvPr>
          <p:cNvPicPr>
            <a:picLocks noChangeAspect="1"/>
          </p:cNvPicPr>
          <p:nvPr/>
        </p:nvPicPr>
        <p:blipFill>
          <a:blip r:embed="rId4"/>
          <a:stretch>
            <a:fillRect/>
          </a:stretch>
        </p:blipFill>
        <p:spPr>
          <a:xfrm>
            <a:off x="9178649" y="14287"/>
            <a:ext cx="3013351" cy="1518047"/>
          </a:xfrm>
          <a:prstGeom prst="rect">
            <a:avLst/>
          </a:prstGeom>
        </p:spPr>
      </p:pic>
      <p:sp>
        <p:nvSpPr>
          <p:cNvPr id="84" name="Rectangle 83">
            <a:extLst>
              <a:ext uri="{FF2B5EF4-FFF2-40B4-BE49-F238E27FC236}">
                <a16:creationId xmlns:a16="http://schemas.microsoft.com/office/drawing/2014/main" id="{58EFA280-DBE7-E421-5447-9107CA56BA9B}"/>
              </a:ext>
            </a:extLst>
          </p:cNvPr>
          <p:cNvSpPr/>
          <p:nvPr/>
        </p:nvSpPr>
        <p:spPr>
          <a:xfrm>
            <a:off x="4932031" y="5717107"/>
            <a:ext cx="31689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err="1">
                <a:solidFill>
                  <a:schemeClr val="tx1"/>
                </a:solidFill>
                <a:effectLst/>
                <a:latin typeface="Consolas" panose="020B0609020204030204" pitchFamily="49" charset="0"/>
              </a:rPr>
              <a:t>determine_receipt</a:t>
            </a:r>
            <a:endParaRPr lang="en-US" dirty="0">
              <a:solidFill>
                <a:schemeClr val="tx1"/>
              </a:solidFill>
            </a:endParaRPr>
          </a:p>
        </p:txBody>
      </p:sp>
      <p:sp>
        <p:nvSpPr>
          <p:cNvPr id="85" name="Magnetic Disk 84">
            <a:extLst>
              <a:ext uri="{FF2B5EF4-FFF2-40B4-BE49-F238E27FC236}">
                <a16:creationId xmlns:a16="http://schemas.microsoft.com/office/drawing/2014/main" id="{D04BC377-0F73-D279-9840-9E41CD954475}"/>
              </a:ext>
            </a:extLst>
          </p:cNvPr>
          <p:cNvSpPr/>
          <p:nvPr/>
        </p:nvSpPr>
        <p:spPr>
          <a:xfrm>
            <a:off x="4956628" y="53923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Magnetic Disk 85">
            <a:extLst>
              <a:ext uri="{FF2B5EF4-FFF2-40B4-BE49-F238E27FC236}">
                <a16:creationId xmlns:a16="http://schemas.microsoft.com/office/drawing/2014/main" id="{29246365-1DD5-E1EA-57E3-C18FCC4256C1}"/>
              </a:ext>
            </a:extLst>
          </p:cNvPr>
          <p:cNvSpPr/>
          <p:nvPr/>
        </p:nvSpPr>
        <p:spPr>
          <a:xfrm rot="5400000">
            <a:off x="8094360" y="57175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62AFA16B-96A4-2E3E-0E9E-2310CEB3F71F}"/>
              </a:ext>
            </a:extLst>
          </p:cNvPr>
          <p:cNvSpPr txBox="1"/>
          <p:nvPr/>
        </p:nvSpPr>
        <p:spPr>
          <a:xfrm>
            <a:off x="5174239" y="5357465"/>
            <a:ext cx="3033692" cy="369332"/>
          </a:xfrm>
          <a:prstGeom prst="rect">
            <a:avLst/>
          </a:prstGeom>
          <a:noFill/>
        </p:spPr>
        <p:txBody>
          <a:bodyPr wrap="square">
            <a:spAutoFit/>
          </a:bodyPr>
          <a:lstStyle/>
          <a:p>
            <a:r>
              <a:rPr lang="en-US" b="0" dirty="0">
                <a:solidFill>
                  <a:srgbClr val="9CDCFE"/>
                </a:solidFill>
                <a:effectLst/>
                <a:latin typeface="Consolas" panose="020B0609020204030204" pitchFamily="49" charset="0"/>
              </a:rPr>
              <a:t>Requests, products</a:t>
            </a:r>
            <a:endParaRPr lang="en-US" b="0" dirty="0">
              <a:solidFill>
                <a:srgbClr val="D4D4D4"/>
              </a:solidFill>
              <a:effectLst/>
              <a:latin typeface="Consolas" panose="020B0609020204030204" pitchFamily="49" charset="0"/>
            </a:endParaRPr>
          </a:p>
        </p:txBody>
      </p:sp>
      <p:cxnSp>
        <p:nvCxnSpPr>
          <p:cNvPr id="88" name="Elbow Connector 87">
            <a:extLst>
              <a:ext uri="{FF2B5EF4-FFF2-40B4-BE49-F238E27FC236}">
                <a16:creationId xmlns:a16="http://schemas.microsoft.com/office/drawing/2014/main" id="{BDDAE5AE-F5D9-F545-3771-DEE8B8E3F545}"/>
              </a:ext>
            </a:extLst>
          </p:cNvPr>
          <p:cNvCxnSpPr>
            <a:cxnSpLocks/>
            <a:stCxn id="86" idx="2"/>
          </p:cNvCxnSpPr>
          <p:nvPr/>
        </p:nvCxnSpPr>
        <p:spPr>
          <a:xfrm rot="16200000" flipV="1">
            <a:off x="6321511" y="3826017"/>
            <a:ext cx="2565835" cy="12357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043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F987D5-79CA-FF28-2671-22B1E9FB9747}"/>
              </a:ext>
            </a:extLst>
          </p:cNvPr>
          <p:cNvSpPr>
            <a:spLocks noGrp="1"/>
          </p:cNvSpPr>
          <p:nvPr>
            <p:ph type="title"/>
          </p:nvPr>
        </p:nvSpPr>
        <p:spPr/>
        <p:txBody>
          <a:bodyPr/>
          <a:lstStyle/>
          <a:p>
            <a:r>
              <a:rPr lang="en-US" dirty="0"/>
              <a:t>Patterns</a:t>
            </a:r>
          </a:p>
        </p:txBody>
      </p:sp>
      <p:sp>
        <p:nvSpPr>
          <p:cNvPr id="6" name="Text Placeholder 5">
            <a:extLst>
              <a:ext uri="{FF2B5EF4-FFF2-40B4-BE49-F238E27FC236}">
                <a16:creationId xmlns:a16="http://schemas.microsoft.com/office/drawing/2014/main" id="{00228D4C-3460-C1FF-DA8C-42B5B026E79A}"/>
              </a:ext>
            </a:extLst>
          </p:cNvPr>
          <p:cNvSpPr>
            <a:spLocks noGrp="1"/>
          </p:cNvSpPr>
          <p:nvPr>
            <p:ph type="body" idx="1"/>
          </p:nvPr>
        </p:nvSpPr>
        <p:spPr/>
        <p:txBody>
          <a:bodyPr>
            <a:normAutofit lnSpcReduction="10000"/>
          </a:bodyPr>
          <a:lstStyle/>
          <a:p>
            <a:r>
              <a:rPr lang="en-US" dirty="0"/>
              <a:t>Filter Pattern</a:t>
            </a:r>
          </a:p>
        </p:txBody>
      </p:sp>
      <p:sp>
        <p:nvSpPr>
          <p:cNvPr id="7" name="Content Placeholder 6">
            <a:extLst>
              <a:ext uri="{FF2B5EF4-FFF2-40B4-BE49-F238E27FC236}">
                <a16:creationId xmlns:a16="http://schemas.microsoft.com/office/drawing/2014/main" id="{7414175A-469B-EBF0-5401-506C2684C45F}"/>
              </a:ext>
            </a:extLst>
          </p:cNvPr>
          <p:cNvSpPr>
            <a:spLocks noGrp="1"/>
          </p:cNvSpPr>
          <p:nvPr>
            <p:ph sz="half" idx="2"/>
          </p:nvPr>
        </p:nvSpPr>
        <p:spPr/>
        <p:txBody>
          <a:bodyPr/>
          <a:lstStyle/>
          <a:p>
            <a:endParaRPr lang="en-US" dirty="0"/>
          </a:p>
        </p:txBody>
      </p:sp>
      <p:sp>
        <p:nvSpPr>
          <p:cNvPr id="8" name="Text Placeholder 7">
            <a:extLst>
              <a:ext uri="{FF2B5EF4-FFF2-40B4-BE49-F238E27FC236}">
                <a16:creationId xmlns:a16="http://schemas.microsoft.com/office/drawing/2014/main" id="{B685EE4B-EB29-25D2-9C7D-A1F13B8FB49C}"/>
              </a:ext>
            </a:extLst>
          </p:cNvPr>
          <p:cNvSpPr>
            <a:spLocks noGrp="1"/>
          </p:cNvSpPr>
          <p:nvPr>
            <p:ph type="body" sz="quarter" idx="3"/>
          </p:nvPr>
        </p:nvSpPr>
        <p:spPr/>
        <p:txBody>
          <a:bodyPr>
            <a:normAutofit lnSpcReduction="10000"/>
          </a:bodyPr>
          <a:lstStyle/>
          <a:p>
            <a:r>
              <a:rPr lang="en-US" dirty="0"/>
              <a:t>Cumulative/Reduce    </a:t>
            </a:r>
          </a:p>
          <a:p>
            <a:r>
              <a:rPr lang="en-US" dirty="0"/>
              <a:t>Sum/Product/Checksum</a:t>
            </a:r>
          </a:p>
        </p:txBody>
      </p:sp>
      <p:sp>
        <p:nvSpPr>
          <p:cNvPr id="9" name="Content Placeholder 8">
            <a:extLst>
              <a:ext uri="{FF2B5EF4-FFF2-40B4-BE49-F238E27FC236}">
                <a16:creationId xmlns:a16="http://schemas.microsoft.com/office/drawing/2014/main" id="{51F43237-3B49-BE3F-6F3E-77CDE64E204D}"/>
              </a:ext>
            </a:extLst>
          </p:cNvPr>
          <p:cNvSpPr>
            <a:spLocks noGrp="1"/>
          </p:cNvSpPr>
          <p:nvPr>
            <p:ph sz="quarter" idx="4"/>
          </p:nvPr>
        </p:nvSpPr>
        <p:spPr/>
        <p:txBody>
          <a:bodyPr/>
          <a:lstStyle/>
          <a:p>
            <a:endParaRPr lang="en-US"/>
          </a:p>
        </p:txBody>
      </p:sp>
      <p:sp>
        <p:nvSpPr>
          <p:cNvPr id="10" name="Rectangle 9">
            <a:extLst>
              <a:ext uri="{FF2B5EF4-FFF2-40B4-BE49-F238E27FC236}">
                <a16:creationId xmlns:a16="http://schemas.microsoft.com/office/drawing/2014/main" id="{DD80ED20-FC32-C546-1BD8-8FC2D2824149}"/>
              </a:ext>
            </a:extLst>
          </p:cNvPr>
          <p:cNvSpPr/>
          <p:nvPr/>
        </p:nvSpPr>
        <p:spPr>
          <a:xfrm>
            <a:off x="483476" y="3016469"/>
            <a:ext cx="382576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err="1"/>
              <a:t>Unfiltered_list</a:t>
            </a:r>
            <a:r>
              <a:rPr lang="en-US" dirty="0"/>
              <a:t> = [1,2,3,4,5,6,7,8,9,10]</a:t>
            </a:r>
          </a:p>
          <a:p>
            <a:r>
              <a:rPr lang="en-US" dirty="0" err="1"/>
              <a:t>Filtered_list</a:t>
            </a:r>
            <a:r>
              <a:rPr lang="en-US" dirty="0"/>
              <a:t> = [] #starts off empty</a:t>
            </a:r>
          </a:p>
        </p:txBody>
      </p:sp>
      <p:sp>
        <p:nvSpPr>
          <p:cNvPr id="11" name="Flowchart: Decision 10">
            <a:extLst>
              <a:ext uri="{FF2B5EF4-FFF2-40B4-BE49-F238E27FC236}">
                <a16:creationId xmlns:a16="http://schemas.microsoft.com/office/drawing/2014/main" id="{AFA77D36-D444-53E0-106F-1E12EB110178}"/>
              </a:ext>
            </a:extLst>
          </p:cNvPr>
          <p:cNvSpPr/>
          <p:nvPr/>
        </p:nvSpPr>
        <p:spPr>
          <a:xfrm>
            <a:off x="483476" y="3733800"/>
            <a:ext cx="2132930" cy="52251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for value in </a:t>
            </a:r>
            <a:r>
              <a:rPr lang="en-US" dirty="0" err="1"/>
              <a:t>unfiltered_list</a:t>
            </a:r>
            <a:endParaRPr lang="en-US" dirty="0"/>
          </a:p>
        </p:txBody>
      </p:sp>
      <p:sp>
        <p:nvSpPr>
          <p:cNvPr id="12" name="Flowchart: Decision 11">
            <a:extLst>
              <a:ext uri="{FF2B5EF4-FFF2-40B4-BE49-F238E27FC236}">
                <a16:creationId xmlns:a16="http://schemas.microsoft.com/office/drawing/2014/main" id="{6F457392-9497-1490-1071-CE8F896AD968}"/>
              </a:ext>
            </a:extLst>
          </p:cNvPr>
          <p:cNvSpPr/>
          <p:nvPr/>
        </p:nvSpPr>
        <p:spPr>
          <a:xfrm>
            <a:off x="1329893" y="4429336"/>
            <a:ext cx="2132930" cy="52251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#if filter criteria</a:t>
            </a:r>
          </a:p>
          <a:p>
            <a:pPr algn="ctr"/>
            <a:r>
              <a:rPr lang="en-US" dirty="0"/>
              <a:t>If value % 2:</a:t>
            </a:r>
          </a:p>
        </p:txBody>
      </p:sp>
      <p:sp>
        <p:nvSpPr>
          <p:cNvPr id="13" name="Rectangle 12">
            <a:extLst>
              <a:ext uri="{FF2B5EF4-FFF2-40B4-BE49-F238E27FC236}">
                <a16:creationId xmlns:a16="http://schemas.microsoft.com/office/drawing/2014/main" id="{565E2E43-1FBF-6D2D-4246-947D5A2D35F1}"/>
              </a:ext>
            </a:extLst>
          </p:cNvPr>
          <p:cNvSpPr/>
          <p:nvPr/>
        </p:nvSpPr>
        <p:spPr>
          <a:xfrm>
            <a:off x="2368662" y="4961156"/>
            <a:ext cx="362891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err="1"/>
              <a:t>Filtered_list.append</a:t>
            </a:r>
            <a:r>
              <a:rPr lang="en-US" dirty="0"/>
              <a:t>(value)</a:t>
            </a:r>
          </a:p>
        </p:txBody>
      </p:sp>
      <p:sp>
        <p:nvSpPr>
          <p:cNvPr id="14" name="Rectangle 13">
            <a:extLst>
              <a:ext uri="{FF2B5EF4-FFF2-40B4-BE49-F238E27FC236}">
                <a16:creationId xmlns:a16="http://schemas.microsoft.com/office/drawing/2014/main" id="{CF290D46-5B40-2C0C-9B4D-6FB1590565D3}"/>
              </a:ext>
            </a:extLst>
          </p:cNvPr>
          <p:cNvSpPr/>
          <p:nvPr/>
        </p:nvSpPr>
        <p:spPr>
          <a:xfrm>
            <a:off x="554205" y="5602185"/>
            <a:ext cx="399677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 </a:t>
            </a:r>
            <a:r>
              <a:rPr lang="en-US" dirty="0" err="1"/>
              <a:t>filtered_list</a:t>
            </a:r>
            <a:r>
              <a:rPr lang="en-US" dirty="0"/>
              <a:t> now contains  [1,3,5,7,9]</a:t>
            </a:r>
          </a:p>
          <a:p>
            <a:r>
              <a:rPr lang="en-US" dirty="0"/>
              <a:t>Print(</a:t>
            </a:r>
            <a:r>
              <a:rPr lang="en-US" dirty="0" err="1"/>
              <a:t>filtered_list</a:t>
            </a:r>
            <a:r>
              <a:rPr lang="en-US" dirty="0"/>
              <a:t>)</a:t>
            </a:r>
          </a:p>
        </p:txBody>
      </p:sp>
      <p:sp>
        <p:nvSpPr>
          <p:cNvPr id="15" name="Rectangle 14">
            <a:extLst>
              <a:ext uri="{FF2B5EF4-FFF2-40B4-BE49-F238E27FC236}">
                <a16:creationId xmlns:a16="http://schemas.microsoft.com/office/drawing/2014/main" id="{28D7C146-7B0A-BE0B-3E5A-46EDD777CC0E}"/>
              </a:ext>
            </a:extLst>
          </p:cNvPr>
          <p:cNvSpPr/>
          <p:nvPr/>
        </p:nvSpPr>
        <p:spPr>
          <a:xfrm>
            <a:off x="6194425" y="3016469"/>
            <a:ext cx="382576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err="1"/>
              <a:t>Tally_variable</a:t>
            </a:r>
            <a:r>
              <a:rPr lang="en-US" dirty="0"/>
              <a:t>  = 0</a:t>
            </a:r>
          </a:p>
        </p:txBody>
      </p:sp>
      <p:sp>
        <p:nvSpPr>
          <p:cNvPr id="16" name="Flowchart: Decision 15">
            <a:extLst>
              <a:ext uri="{FF2B5EF4-FFF2-40B4-BE49-F238E27FC236}">
                <a16:creationId xmlns:a16="http://schemas.microsoft.com/office/drawing/2014/main" id="{4F1860F1-EAFF-2656-52C9-17590FE5E651}"/>
              </a:ext>
            </a:extLst>
          </p:cNvPr>
          <p:cNvSpPr/>
          <p:nvPr/>
        </p:nvSpPr>
        <p:spPr>
          <a:xfrm>
            <a:off x="6194425" y="3733800"/>
            <a:ext cx="2132930" cy="52251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for value in </a:t>
            </a:r>
            <a:r>
              <a:rPr lang="en-US" dirty="0" err="1"/>
              <a:t>unfiltered_list</a:t>
            </a:r>
            <a:endParaRPr lang="en-US" dirty="0"/>
          </a:p>
        </p:txBody>
      </p:sp>
      <p:sp>
        <p:nvSpPr>
          <p:cNvPr id="18" name="Rectangle 17">
            <a:extLst>
              <a:ext uri="{FF2B5EF4-FFF2-40B4-BE49-F238E27FC236}">
                <a16:creationId xmlns:a16="http://schemas.microsoft.com/office/drawing/2014/main" id="{5CA87E66-4AA8-B90C-F96C-AABC37907227}"/>
              </a:ext>
            </a:extLst>
          </p:cNvPr>
          <p:cNvSpPr/>
          <p:nvPr/>
        </p:nvSpPr>
        <p:spPr>
          <a:xfrm>
            <a:off x="7260890" y="4280592"/>
            <a:ext cx="362891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#update </a:t>
            </a:r>
            <a:r>
              <a:rPr lang="en-US" dirty="0" err="1"/>
              <a:t>tally_variable</a:t>
            </a:r>
            <a:endParaRPr lang="en-US" dirty="0"/>
          </a:p>
          <a:p>
            <a:r>
              <a:rPr lang="en-US" dirty="0" err="1"/>
              <a:t>Tally_variable</a:t>
            </a:r>
            <a:r>
              <a:rPr lang="en-US" dirty="0"/>
              <a:t> += 1</a:t>
            </a:r>
          </a:p>
        </p:txBody>
      </p:sp>
      <p:sp>
        <p:nvSpPr>
          <p:cNvPr id="19" name="Rectangle 18">
            <a:extLst>
              <a:ext uri="{FF2B5EF4-FFF2-40B4-BE49-F238E27FC236}">
                <a16:creationId xmlns:a16="http://schemas.microsoft.com/office/drawing/2014/main" id="{A80CB10C-5D01-3A03-5C3F-4E45FEB7C5B6}"/>
              </a:ext>
            </a:extLst>
          </p:cNvPr>
          <p:cNvSpPr/>
          <p:nvPr/>
        </p:nvSpPr>
        <p:spPr>
          <a:xfrm>
            <a:off x="6265154" y="5602185"/>
            <a:ext cx="399677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#tally_variable has cumulative data</a:t>
            </a:r>
          </a:p>
          <a:p>
            <a:r>
              <a:rPr lang="en-US" dirty="0"/>
              <a:t>Print(</a:t>
            </a:r>
            <a:r>
              <a:rPr lang="en-US" dirty="0" err="1"/>
              <a:t>tally_variable</a:t>
            </a:r>
            <a:r>
              <a:rPr lang="en-US" dirty="0"/>
              <a:t>)</a:t>
            </a:r>
          </a:p>
        </p:txBody>
      </p:sp>
    </p:spTree>
    <p:extLst>
      <p:ext uri="{BB962C8B-B14F-4D97-AF65-F5344CB8AC3E}">
        <p14:creationId xmlns:p14="http://schemas.microsoft.com/office/powerpoint/2010/main" val="406151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Bro Clements</a:t>
            </a:r>
          </a:p>
        </p:txBody>
      </p:sp>
      <p:sp>
        <p:nvSpPr>
          <p:cNvPr id="5" name="Content Placeholder 4"/>
          <p:cNvSpPr>
            <a:spLocks noGrp="1"/>
          </p:cNvSpPr>
          <p:nvPr>
            <p:ph idx="1"/>
          </p:nvPr>
        </p:nvSpPr>
        <p:spPr/>
        <p:txBody>
          <a:bodyPr>
            <a:normAutofit/>
          </a:bodyPr>
          <a:lstStyle/>
          <a:p>
            <a:r>
              <a:rPr lang="en-US" b="1" dirty="0"/>
              <a:t>William Clements</a:t>
            </a:r>
          </a:p>
          <a:p>
            <a:r>
              <a:rPr lang="en-US" b="1" dirty="0"/>
              <a:t>Email:</a:t>
            </a:r>
            <a:r>
              <a:rPr lang="en-US" dirty="0"/>
              <a:t> ClementsW@byui.edu</a:t>
            </a:r>
          </a:p>
          <a:p>
            <a:r>
              <a:rPr lang="en-US" b="1" dirty="0"/>
              <a:t>Google Phone: (208) 557-4333 </a:t>
            </a:r>
          </a:p>
          <a:p>
            <a:r>
              <a:rPr lang="en-US" b="1" dirty="0"/>
              <a:t>Office Phone: </a:t>
            </a:r>
            <a:r>
              <a:rPr lang="en-US" dirty="0"/>
              <a:t>208-496-7617</a:t>
            </a:r>
          </a:p>
          <a:p>
            <a:r>
              <a:rPr lang="en-US" b="1" dirty="0"/>
              <a:t>Office Rm: 320 T (Mark Twain with a T – Samuel Clemens)</a:t>
            </a:r>
            <a:endParaRPr lang="en-US" dirty="0"/>
          </a:p>
        </p:txBody>
      </p:sp>
      <p:pic>
        <p:nvPicPr>
          <p:cNvPr id="7" name="Picture 6"/>
          <p:cNvPicPr>
            <a:picLocks noChangeAspect="1"/>
          </p:cNvPicPr>
          <p:nvPr/>
        </p:nvPicPr>
        <p:blipFill>
          <a:blip r:embed="rId2"/>
          <a:stretch>
            <a:fillRect/>
          </a:stretch>
        </p:blipFill>
        <p:spPr>
          <a:xfrm>
            <a:off x="6135756" y="794"/>
            <a:ext cx="6056243" cy="3400564"/>
          </a:xfrm>
          <a:prstGeom prst="rect">
            <a:avLst/>
          </a:prstGeom>
        </p:spPr>
      </p:pic>
      <p:sp>
        <p:nvSpPr>
          <p:cNvPr id="8" name="Right Arrow 7"/>
          <p:cNvSpPr/>
          <p:nvPr/>
        </p:nvSpPr>
        <p:spPr>
          <a:xfrm rot="13950030">
            <a:off x="7151687" y="3221729"/>
            <a:ext cx="574006" cy="334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1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F0ED-0A9C-02CD-3177-8949999C6A7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66564C3-8221-9DCF-7D83-15FD64E94FB3}"/>
              </a:ext>
            </a:extLst>
          </p:cNvPr>
          <p:cNvSpPr>
            <a:spLocks noGrp="1"/>
          </p:cNvSpPr>
          <p:nvPr>
            <p:ph type="body" idx="1"/>
          </p:nvPr>
        </p:nvSpPr>
        <p:spPr/>
        <p:txBody>
          <a:bodyPr/>
          <a:lstStyle/>
          <a:p>
            <a:r>
              <a:rPr lang="en-US" dirty="0"/>
              <a:t>Map/Transform</a:t>
            </a:r>
          </a:p>
        </p:txBody>
      </p:sp>
      <p:sp>
        <p:nvSpPr>
          <p:cNvPr id="4" name="Content Placeholder 3">
            <a:extLst>
              <a:ext uri="{FF2B5EF4-FFF2-40B4-BE49-F238E27FC236}">
                <a16:creationId xmlns:a16="http://schemas.microsoft.com/office/drawing/2014/main" id="{7803641B-8034-9F1C-4AAD-28142205BD01}"/>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91FA748E-4E45-5406-3A85-C8D0F36221EC}"/>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49EF6F0F-C192-507E-E2C7-DDFED9B7F8F3}"/>
              </a:ext>
            </a:extLst>
          </p:cNvPr>
          <p:cNvSpPr>
            <a:spLocks noGrp="1"/>
          </p:cNvSpPr>
          <p:nvPr>
            <p:ph sz="quarter" idx="4"/>
          </p:nvPr>
        </p:nvSpPr>
        <p:spPr/>
        <p:txBody>
          <a:bodyPr/>
          <a:lstStyle/>
          <a:p>
            <a:r>
              <a:rPr lang="en-US" dirty="0"/>
              <a:t>This can be in a dictionary or </a:t>
            </a:r>
            <a:r>
              <a:rPr lang="en-US"/>
              <a:t>a list.</a:t>
            </a:r>
          </a:p>
        </p:txBody>
      </p:sp>
      <p:sp>
        <p:nvSpPr>
          <p:cNvPr id="7" name="Rectangle 6">
            <a:extLst>
              <a:ext uri="{FF2B5EF4-FFF2-40B4-BE49-F238E27FC236}">
                <a16:creationId xmlns:a16="http://schemas.microsoft.com/office/drawing/2014/main" id="{2F0F89EE-AD53-FBE0-EA30-D01D1114307A}"/>
              </a:ext>
            </a:extLst>
          </p:cNvPr>
          <p:cNvSpPr/>
          <p:nvPr/>
        </p:nvSpPr>
        <p:spPr>
          <a:xfrm>
            <a:off x="483476" y="3016469"/>
            <a:ext cx="382576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err="1"/>
              <a:t>Input_list</a:t>
            </a:r>
            <a:r>
              <a:rPr lang="en-US" dirty="0"/>
              <a:t> = [1,2,3,4,5,6,7,8,9,10]</a:t>
            </a:r>
          </a:p>
          <a:p>
            <a:r>
              <a:rPr lang="en-US" dirty="0" err="1"/>
              <a:t>Output_list</a:t>
            </a:r>
            <a:r>
              <a:rPr lang="en-US" dirty="0"/>
              <a:t> = [] #starts off empty</a:t>
            </a:r>
          </a:p>
        </p:txBody>
      </p:sp>
      <p:sp>
        <p:nvSpPr>
          <p:cNvPr id="8" name="Flowchart: Decision 10">
            <a:extLst>
              <a:ext uri="{FF2B5EF4-FFF2-40B4-BE49-F238E27FC236}">
                <a16:creationId xmlns:a16="http://schemas.microsoft.com/office/drawing/2014/main" id="{4B3FD224-13A2-A677-B805-9BA7BA35C4EA}"/>
              </a:ext>
            </a:extLst>
          </p:cNvPr>
          <p:cNvSpPr/>
          <p:nvPr/>
        </p:nvSpPr>
        <p:spPr>
          <a:xfrm>
            <a:off x="483476" y="3733800"/>
            <a:ext cx="2132930" cy="52251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for </a:t>
            </a:r>
            <a:r>
              <a:rPr lang="en-US" dirty="0" err="1"/>
              <a:t>input_value</a:t>
            </a:r>
            <a:r>
              <a:rPr lang="en-US" dirty="0"/>
              <a:t> in </a:t>
            </a:r>
            <a:r>
              <a:rPr lang="en-US" dirty="0" err="1"/>
              <a:t>Input_list</a:t>
            </a:r>
            <a:r>
              <a:rPr lang="en-US" dirty="0"/>
              <a:t> </a:t>
            </a:r>
          </a:p>
        </p:txBody>
      </p:sp>
      <p:sp>
        <p:nvSpPr>
          <p:cNvPr id="10" name="Rectangle 9">
            <a:extLst>
              <a:ext uri="{FF2B5EF4-FFF2-40B4-BE49-F238E27FC236}">
                <a16:creationId xmlns:a16="http://schemas.microsoft.com/office/drawing/2014/main" id="{528052F6-5B21-5DE9-6745-33F9A7B97A23}"/>
              </a:ext>
            </a:extLst>
          </p:cNvPr>
          <p:cNvSpPr/>
          <p:nvPr/>
        </p:nvSpPr>
        <p:spPr>
          <a:xfrm>
            <a:off x="1549941" y="4262124"/>
            <a:ext cx="362891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err="1"/>
              <a:t>Output_value</a:t>
            </a:r>
            <a:r>
              <a:rPr lang="en-US" dirty="0"/>
              <a:t> = calc (</a:t>
            </a:r>
            <a:r>
              <a:rPr lang="en-US" dirty="0" err="1"/>
              <a:t>input_value</a:t>
            </a:r>
            <a:r>
              <a:rPr lang="en-US" dirty="0"/>
              <a:t>)</a:t>
            </a:r>
          </a:p>
          <a:p>
            <a:r>
              <a:rPr lang="en-US" dirty="0" err="1"/>
              <a:t>Output_list</a:t>
            </a:r>
            <a:r>
              <a:rPr lang="en-US" dirty="0"/>
              <a:t>. Append(</a:t>
            </a:r>
            <a:r>
              <a:rPr lang="en-US" dirty="0" err="1"/>
              <a:t>output_value</a:t>
            </a:r>
            <a:r>
              <a:rPr lang="en-US" dirty="0"/>
              <a:t>)</a:t>
            </a:r>
          </a:p>
        </p:txBody>
      </p:sp>
      <p:sp>
        <p:nvSpPr>
          <p:cNvPr id="11" name="Rectangle 10">
            <a:extLst>
              <a:ext uri="{FF2B5EF4-FFF2-40B4-BE49-F238E27FC236}">
                <a16:creationId xmlns:a16="http://schemas.microsoft.com/office/drawing/2014/main" id="{918301EE-2A8C-0C62-CDD0-FB6BB7D4BB1D}"/>
              </a:ext>
            </a:extLst>
          </p:cNvPr>
          <p:cNvSpPr/>
          <p:nvPr/>
        </p:nvSpPr>
        <p:spPr>
          <a:xfrm>
            <a:off x="554205" y="5602185"/>
            <a:ext cx="399677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 </a:t>
            </a:r>
            <a:r>
              <a:rPr lang="en-US" dirty="0" err="1"/>
              <a:t>Output_list</a:t>
            </a:r>
            <a:r>
              <a:rPr lang="en-US" dirty="0"/>
              <a:t> now contains  [2, 4, 6, 8,…]</a:t>
            </a:r>
          </a:p>
          <a:p>
            <a:r>
              <a:rPr lang="en-US" dirty="0"/>
              <a:t>Print(</a:t>
            </a:r>
            <a:r>
              <a:rPr lang="en-US" dirty="0" err="1"/>
              <a:t>Output_list</a:t>
            </a:r>
            <a:r>
              <a:rPr lang="en-US" dirty="0"/>
              <a:t> )</a:t>
            </a:r>
          </a:p>
        </p:txBody>
      </p:sp>
    </p:spTree>
    <p:extLst>
      <p:ext uri="{BB962C8B-B14F-4D97-AF65-F5344CB8AC3E}">
        <p14:creationId xmlns:p14="http://schemas.microsoft.com/office/powerpoint/2010/main" val="1358221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D4EA52-4883-4564-EAB4-54ACFA627F2A}"/>
              </a:ext>
            </a:extLst>
          </p:cNvPr>
          <p:cNvSpPr txBox="1"/>
          <p:nvPr/>
        </p:nvSpPr>
        <p:spPr>
          <a:xfrm>
            <a:off x="847255" y="796524"/>
            <a:ext cx="2003625" cy="369332"/>
          </a:xfrm>
          <a:prstGeom prst="rect">
            <a:avLst/>
          </a:prstGeom>
          <a:noFill/>
        </p:spPr>
        <p:txBody>
          <a:bodyPr wrap="none" rtlCol="0">
            <a:spAutoFit/>
          </a:bodyPr>
          <a:lstStyle/>
          <a:p>
            <a:r>
              <a:rPr lang="en-US" dirty="0"/>
              <a:t>Problem Statement</a:t>
            </a:r>
          </a:p>
        </p:txBody>
      </p:sp>
      <p:sp>
        <p:nvSpPr>
          <p:cNvPr id="10" name="TextBox 9">
            <a:extLst>
              <a:ext uri="{FF2B5EF4-FFF2-40B4-BE49-F238E27FC236}">
                <a16:creationId xmlns:a16="http://schemas.microsoft.com/office/drawing/2014/main" id="{A31CB847-BA97-462D-621F-F95A70EEF0A1}"/>
              </a:ext>
            </a:extLst>
          </p:cNvPr>
          <p:cNvSpPr txBox="1"/>
          <p:nvPr/>
        </p:nvSpPr>
        <p:spPr>
          <a:xfrm>
            <a:off x="4429280" y="806652"/>
            <a:ext cx="1942648" cy="646331"/>
          </a:xfrm>
          <a:prstGeom prst="rect">
            <a:avLst/>
          </a:prstGeom>
          <a:noFill/>
        </p:spPr>
        <p:txBody>
          <a:bodyPr wrap="none" rtlCol="0">
            <a:spAutoFit/>
          </a:bodyPr>
          <a:lstStyle/>
          <a:p>
            <a:r>
              <a:rPr lang="en-US" dirty="0"/>
              <a:t>Instruction Givens</a:t>
            </a:r>
          </a:p>
          <a:p>
            <a:r>
              <a:rPr lang="en-US" dirty="0"/>
              <a:t>Processing needed</a:t>
            </a:r>
          </a:p>
        </p:txBody>
      </p:sp>
      <p:sp>
        <p:nvSpPr>
          <p:cNvPr id="11" name="TextBox 10">
            <a:extLst>
              <a:ext uri="{FF2B5EF4-FFF2-40B4-BE49-F238E27FC236}">
                <a16:creationId xmlns:a16="http://schemas.microsoft.com/office/drawing/2014/main" id="{58E013FF-6C80-8E0A-7FB2-3736B872E5EC}"/>
              </a:ext>
            </a:extLst>
          </p:cNvPr>
          <p:cNvSpPr txBox="1"/>
          <p:nvPr/>
        </p:nvSpPr>
        <p:spPr>
          <a:xfrm>
            <a:off x="8516480" y="669010"/>
            <a:ext cx="1767535" cy="369332"/>
          </a:xfrm>
          <a:prstGeom prst="rect">
            <a:avLst/>
          </a:prstGeom>
          <a:noFill/>
        </p:spPr>
        <p:txBody>
          <a:bodyPr wrap="none" rtlCol="0">
            <a:spAutoFit/>
          </a:bodyPr>
          <a:lstStyle/>
          <a:p>
            <a:r>
              <a:rPr lang="en-US" dirty="0"/>
              <a:t>Expected Output</a:t>
            </a:r>
          </a:p>
        </p:txBody>
      </p:sp>
      <p:sp>
        <p:nvSpPr>
          <p:cNvPr id="12" name="TextBox 11">
            <a:extLst>
              <a:ext uri="{FF2B5EF4-FFF2-40B4-BE49-F238E27FC236}">
                <a16:creationId xmlns:a16="http://schemas.microsoft.com/office/drawing/2014/main" id="{5D265FA3-11AC-3DD0-EC5C-CC28D17D5FF1}"/>
              </a:ext>
            </a:extLst>
          </p:cNvPr>
          <p:cNvSpPr txBox="1"/>
          <p:nvPr/>
        </p:nvSpPr>
        <p:spPr>
          <a:xfrm>
            <a:off x="418011" y="2659867"/>
            <a:ext cx="1298304" cy="1200329"/>
          </a:xfrm>
          <a:prstGeom prst="rect">
            <a:avLst/>
          </a:prstGeom>
          <a:noFill/>
        </p:spPr>
        <p:txBody>
          <a:bodyPr wrap="none" rtlCol="0">
            <a:spAutoFit/>
          </a:bodyPr>
          <a:lstStyle/>
          <a:p>
            <a:r>
              <a:rPr lang="en-US" dirty="0" err="1"/>
              <a:t>getInteger</a:t>
            </a:r>
            <a:endParaRPr lang="en-US" dirty="0"/>
          </a:p>
          <a:p>
            <a:r>
              <a:rPr lang="en-US" dirty="0" err="1"/>
              <a:t>getFloat</a:t>
            </a:r>
            <a:endParaRPr lang="en-US" dirty="0"/>
          </a:p>
          <a:p>
            <a:r>
              <a:rPr lang="en-US" dirty="0" err="1"/>
              <a:t>getString</a:t>
            </a:r>
            <a:endParaRPr lang="en-US" dirty="0"/>
          </a:p>
          <a:p>
            <a:r>
              <a:rPr lang="en-US" dirty="0" err="1"/>
              <a:t>getFromFile</a:t>
            </a:r>
            <a:endParaRPr lang="en-US" dirty="0"/>
          </a:p>
        </p:txBody>
      </p:sp>
      <p:grpSp>
        <p:nvGrpSpPr>
          <p:cNvPr id="5" name="Group 4">
            <a:extLst>
              <a:ext uri="{FF2B5EF4-FFF2-40B4-BE49-F238E27FC236}">
                <a16:creationId xmlns:a16="http://schemas.microsoft.com/office/drawing/2014/main" id="{802B9D23-E2BC-F978-BE5A-A4DDE846963D}"/>
              </a:ext>
            </a:extLst>
          </p:cNvPr>
          <p:cNvGrpSpPr/>
          <p:nvPr/>
        </p:nvGrpSpPr>
        <p:grpSpPr>
          <a:xfrm>
            <a:off x="3449893" y="2679488"/>
            <a:ext cx="2133600" cy="4141940"/>
            <a:chOff x="6096000" y="1219200"/>
            <a:chExt cx="2133600" cy="4141940"/>
          </a:xfrm>
        </p:grpSpPr>
        <p:sp>
          <p:nvSpPr>
            <p:cNvPr id="13" name="Rounded Rectangle 12">
              <a:extLst>
                <a:ext uri="{FF2B5EF4-FFF2-40B4-BE49-F238E27FC236}">
                  <a16:creationId xmlns:a16="http://schemas.microsoft.com/office/drawing/2014/main" id="{55D8EE0B-2DD0-2C07-F2D6-ACE8B9D8E382}"/>
                </a:ext>
              </a:extLst>
            </p:cNvPr>
            <p:cNvSpPr/>
            <p:nvPr/>
          </p:nvSpPr>
          <p:spPr>
            <a:xfrm>
              <a:off x="61722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FCA33E0-A4FB-B057-34C8-6A9013D33700}"/>
                </a:ext>
              </a:extLst>
            </p:cNvPr>
            <p:cNvSpPr txBox="1"/>
            <p:nvPr/>
          </p:nvSpPr>
          <p:spPr>
            <a:xfrm>
              <a:off x="60960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Processing</a:t>
              </a:r>
            </a:p>
          </p:txBody>
        </p:sp>
        <p:sp>
          <p:nvSpPr>
            <p:cNvPr id="15" name="Text Box 4">
              <a:extLst>
                <a:ext uri="{FF2B5EF4-FFF2-40B4-BE49-F238E27FC236}">
                  <a16:creationId xmlns:a16="http://schemas.microsoft.com/office/drawing/2014/main" id="{25CE74D5-0C37-6575-C8DC-427D280207F7}"/>
                </a:ext>
              </a:extLst>
            </p:cNvPr>
            <p:cNvSpPr txBox="1">
              <a:spLocks noChangeArrowheads="1"/>
            </p:cNvSpPr>
            <p:nvPr/>
          </p:nvSpPr>
          <p:spPr bwMode="auto">
            <a:xfrm>
              <a:off x="6248400" y="1752600"/>
              <a:ext cx="1828800" cy="73866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Filter</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Map</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Reduce </a:t>
              </a:r>
            </a:p>
          </p:txBody>
        </p:sp>
        <p:grpSp>
          <p:nvGrpSpPr>
            <p:cNvPr id="16" name="Group 15">
              <a:extLst>
                <a:ext uri="{FF2B5EF4-FFF2-40B4-BE49-F238E27FC236}">
                  <a16:creationId xmlns:a16="http://schemas.microsoft.com/office/drawing/2014/main" id="{E3A395AB-81C2-8F66-4769-0651A3E69C42}"/>
                </a:ext>
              </a:extLst>
            </p:cNvPr>
            <p:cNvGrpSpPr/>
            <p:nvPr/>
          </p:nvGrpSpPr>
          <p:grpSpPr>
            <a:xfrm>
              <a:off x="6705600" y="2743200"/>
              <a:ext cx="957550" cy="2361406"/>
              <a:chOff x="762000" y="2743994"/>
              <a:chExt cx="957550" cy="2361406"/>
            </a:xfrm>
          </p:grpSpPr>
          <p:sp>
            <p:nvSpPr>
              <p:cNvPr id="17" name="Flowchart: Magnetic Disk 38">
                <a:extLst>
                  <a:ext uri="{FF2B5EF4-FFF2-40B4-BE49-F238E27FC236}">
                    <a16:creationId xmlns:a16="http://schemas.microsoft.com/office/drawing/2014/main" id="{566E2E59-3C56-9876-293B-CB41994CBDB2}"/>
                  </a:ext>
                </a:extLst>
              </p:cNvPr>
              <p:cNvSpPr/>
              <p:nvPr/>
            </p:nvSpPr>
            <p:spPr>
              <a:xfrm>
                <a:off x="1033749" y="41037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be 17">
                <a:extLst>
                  <a:ext uri="{FF2B5EF4-FFF2-40B4-BE49-F238E27FC236}">
                    <a16:creationId xmlns:a16="http://schemas.microsoft.com/office/drawing/2014/main" id="{DA0ED5A6-8DD0-B686-E31D-348D502B3CD9}"/>
                  </a:ext>
                </a:extLst>
              </p:cNvPr>
              <p:cNvSpPr/>
              <p:nvPr/>
            </p:nvSpPr>
            <p:spPr>
              <a:xfrm>
                <a:off x="762000" y="3570383"/>
                <a:ext cx="957550" cy="762000"/>
              </a:xfrm>
              <a:prstGeom prst="cub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40">
                <a:extLst>
                  <a:ext uri="{FF2B5EF4-FFF2-40B4-BE49-F238E27FC236}">
                    <a16:creationId xmlns:a16="http://schemas.microsoft.com/office/drawing/2014/main" id="{E6B91B0E-93C9-39D9-7E87-A01686022DA9}"/>
                  </a:ext>
                </a:extLst>
              </p:cNvPr>
              <p:cNvSpPr/>
              <p:nvPr/>
            </p:nvSpPr>
            <p:spPr>
              <a:xfrm>
                <a:off x="1033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D8C1701-FDC7-B796-0F44-9061DEAA67F3}"/>
                  </a:ext>
                </a:extLst>
              </p:cNvPr>
              <p:cNvSpPr/>
              <p:nvPr/>
            </p:nvSpPr>
            <p:spPr>
              <a:xfrm>
                <a:off x="1033749" y="3189383"/>
                <a:ext cx="381000" cy="174434"/>
              </a:xfrm>
              <a:prstGeom prst="ellips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85F5957-FCF8-55C1-7644-16FE1CA18145}"/>
                  </a:ext>
                </a:extLst>
              </p:cNvPr>
              <p:cNvCxnSpPr/>
              <p:nvPr/>
            </p:nvCxnSpPr>
            <p:spPr>
              <a:xfrm rot="5400000">
                <a:off x="1028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C2E8AA5-F1EA-998A-5F48-1D126CB04F09}"/>
                  </a:ext>
                </a:extLst>
              </p:cNvPr>
              <p:cNvCxnSpPr/>
              <p:nvPr/>
            </p:nvCxnSpPr>
            <p:spPr>
              <a:xfrm rot="5400000">
                <a:off x="1029494" y="4914106"/>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4AE77F90-5D79-7AAF-7046-D5BB0905DA49}"/>
              </a:ext>
            </a:extLst>
          </p:cNvPr>
          <p:cNvGrpSpPr/>
          <p:nvPr/>
        </p:nvGrpSpPr>
        <p:grpSpPr>
          <a:xfrm>
            <a:off x="5765527" y="2674629"/>
            <a:ext cx="2133600" cy="4141940"/>
            <a:chOff x="8305800" y="1219200"/>
            <a:chExt cx="2133600" cy="4141940"/>
          </a:xfrm>
        </p:grpSpPr>
        <p:sp>
          <p:nvSpPr>
            <p:cNvPr id="37" name="Rounded Rectangle 36">
              <a:extLst>
                <a:ext uri="{FF2B5EF4-FFF2-40B4-BE49-F238E27FC236}">
                  <a16:creationId xmlns:a16="http://schemas.microsoft.com/office/drawing/2014/main" id="{6E69A294-8B25-0A5D-76F1-6859E624EE31}"/>
                </a:ext>
              </a:extLst>
            </p:cNvPr>
            <p:cNvSpPr/>
            <p:nvPr/>
          </p:nvSpPr>
          <p:spPr>
            <a:xfrm>
              <a:off x="8382000" y="1219200"/>
              <a:ext cx="2057400" cy="4141940"/>
            </a:xfrm>
            <a:prstGeom prst="roundRect">
              <a:avLst/>
            </a:prstGeom>
            <a:solidFill>
              <a:schemeClr val="bg2">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261C7991-1F12-8FEB-754F-338095E1EE9F}"/>
                </a:ext>
              </a:extLst>
            </p:cNvPr>
            <p:cNvSpPr txBox="1"/>
            <p:nvPr/>
          </p:nvSpPr>
          <p:spPr>
            <a:xfrm>
              <a:off x="8305800" y="1219201"/>
              <a:ext cx="2133600" cy="461665"/>
            </a:xfrm>
            <a:prstGeom prst="rect">
              <a:avLst/>
            </a:prstGeom>
            <a:noFill/>
          </p:spPr>
          <p:txBody>
            <a:bodyPr wrap="square" rtlCol="0">
              <a:spAutoFit/>
            </a:bodyPr>
            <a:lstStyle/>
            <a:p>
              <a:pPr algn="ctr"/>
              <a:r>
                <a:rPr lang="en-US" sz="2400" dirty="0">
                  <a:effectLst>
                    <a:outerShdw blurRad="38100" dist="38100" dir="2700000" algn="tl">
                      <a:srgbClr val="000000">
                        <a:alpha val="43137"/>
                      </a:srgbClr>
                    </a:outerShdw>
                  </a:effectLst>
                  <a:latin typeface="+mj-lt"/>
                </a:rPr>
                <a:t>Update</a:t>
              </a:r>
            </a:p>
          </p:txBody>
        </p:sp>
        <p:sp>
          <p:nvSpPr>
            <p:cNvPr id="53" name="Text Box 4">
              <a:extLst>
                <a:ext uri="{FF2B5EF4-FFF2-40B4-BE49-F238E27FC236}">
                  <a16:creationId xmlns:a16="http://schemas.microsoft.com/office/drawing/2014/main" id="{66D96428-F1AB-965C-EC11-19BD477B22BB}"/>
                </a:ext>
              </a:extLst>
            </p:cNvPr>
            <p:cNvSpPr txBox="1">
              <a:spLocks noChangeArrowheads="1"/>
            </p:cNvSpPr>
            <p:nvPr/>
          </p:nvSpPr>
          <p:spPr bwMode="auto">
            <a:xfrm>
              <a:off x="8458200" y="1752600"/>
              <a:ext cx="1828800" cy="30777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Data Structures</a:t>
              </a:r>
            </a:p>
          </p:txBody>
        </p:sp>
        <p:sp>
          <p:nvSpPr>
            <p:cNvPr id="54" name="Flowchart: Magnetic Disk 45">
              <a:extLst>
                <a:ext uri="{FF2B5EF4-FFF2-40B4-BE49-F238E27FC236}">
                  <a16:creationId xmlns:a16="http://schemas.microsoft.com/office/drawing/2014/main" id="{D3AC9DDA-05AA-7E2C-897D-F0DAAA6DE46C}"/>
                </a:ext>
              </a:extLst>
            </p:cNvPr>
            <p:cNvSpPr/>
            <p:nvPr/>
          </p:nvSpPr>
          <p:spPr>
            <a:xfrm>
              <a:off x="9187149" y="40267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ube 55">
              <a:extLst>
                <a:ext uri="{FF2B5EF4-FFF2-40B4-BE49-F238E27FC236}">
                  <a16:creationId xmlns:a16="http://schemas.microsoft.com/office/drawing/2014/main" id="{08383E39-642F-E91C-4A0E-16AB90C8E78D}"/>
                </a:ext>
              </a:extLst>
            </p:cNvPr>
            <p:cNvSpPr/>
            <p:nvPr/>
          </p:nvSpPr>
          <p:spPr>
            <a:xfrm>
              <a:off x="8915400" y="34933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47">
              <a:extLst>
                <a:ext uri="{FF2B5EF4-FFF2-40B4-BE49-F238E27FC236}">
                  <a16:creationId xmlns:a16="http://schemas.microsoft.com/office/drawing/2014/main" id="{1BBBFB72-30AA-4979-B28F-A26366855368}"/>
                </a:ext>
              </a:extLst>
            </p:cNvPr>
            <p:cNvSpPr/>
            <p:nvPr/>
          </p:nvSpPr>
          <p:spPr>
            <a:xfrm>
              <a:off x="9187149" y="31123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A4FCEBC-D445-625C-C9E4-0EB554584042}"/>
                </a:ext>
              </a:extLst>
            </p:cNvPr>
            <p:cNvSpPr/>
            <p:nvPr/>
          </p:nvSpPr>
          <p:spPr>
            <a:xfrm>
              <a:off x="9187149" y="3112389"/>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2BD87245-C5CA-814F-854E-CE7D28A90FCD}"/>
                </a:ext>
              </a:extLst>
            </p:cNvPr>
            <p:cNvCxnSpPr/>
            <p:nvPr/>
          </p:nvCxnSpPr>
          <p:spPr>
            <a:xfrm rot="5400000">
              <a:off x="8153797" y="3885803"/>
              <a:ext cx="2438400" cy="794"/>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745AB463-5634-6628-7FFC-465981BFC9DD}"/>
              </a:ext>
            </a:extLst>
          </p:cNvPr>
          <p:cNvGrpSpPr/>
          <p:nvPr/>
        </p:nvGrpSpPr>
        <p:grpSpPr>
          <a:xfrm>
            <a:off x="9545576" y="2659867"/>
            <a:ext cx="2133600" cy="4141940"/>
            <a:chOff x="1752600" y="1219200"/>
            <a:chExt cx="2133600" cy="4141940"/>
          </a:xfrm>
        </p:grpSpPr>
        <p:sp>
          <p:nvSpPr>
            <p:cNvPr id="63" name="Rounded Rectangle 62">
              <a:extLst>
                <a:ext uri="{FF2B5EF4-FFF2-40B4-BE49-F238E27FC236}">
                  <a16:creationId xmlns:a16="http://schemas.microsoft.com/office/drawing/2014/main" id="{93C3A72C-88E1-DC59-489E-B3F74CBDC2F2}"/>
                </a:ext>
              </a:extLst>
            </p:cNvPr>
            <p:cNvSpPr/>
            <p:nvPr/>
          </p:nvSpPr>
          <p:spPr>
            <a:xfrm>
              <a:off x="17526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4" name="Cube 63">
              <a:extLst>
                <a:ext uri="{FF2B5EF4-FFF2-40B4-BE49-F238E27FC236}">
                  <a16:creationId xmlns:a16="http://schemas.microsoft.com/office/drawing/2014/main" id="{473947CF-7A85-7D4F-E358-0C2E790DFAEE}"/>
                </a:ext>
              </a:extLst>
            </p:cNvPr>
            <p:cNvSpPr/>
            <p:nvPr/>
          </p:nvSpPr>
          <p:spPr>
            <a:xfrm>
              <a:off x="2286000" y="3570383"/>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Magnetic Disk 3">
              <a:extLst>
                <a:ext uri="{FF2B5EF4-FFF2-40B4-BE49-F238E27FC236}">
                  <a16:creationId xmlns:a16="http://schemas.microsoft.com/office/drawing/2014/main" id="{1D82CB16-A01E-43ED-AEE6-5C7A08ABA9E7}"/>
                </a:ext>
              </a:extLst>
            </p:cNvPr>
            <p:cNvSpPr/>
            <p:nvPr/>
          </p:nvSpPr>
          <p:spPr>
            <a:xfrm>
              <a:off x="2557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DC37A5A-A057-A904-148A-0E8C42E2A344}"/>
                </a:ext>
              </a:extLst>
            </p:cNvPr>
            <p:cNvSpPr/>
            <p:nvPr/>
          </p:nvSpPr>
          <p:spPr>
            <a:xfrm>
              <a:off x="2557749" y="3189383"/>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02E94824-1FB5-3298-A137-26597F7AC543}"/>
                </a:ext>
              </a:extLst>
            </p:cNvPr>
            <p:cNvCxnSpPr/>
            <p:nvPr/>
          </p:nvCxnSpPr>
          <p:spPr>
            <a:xfrm rot="5400000">
              <a:off x="2552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0CC3127-C3B9-6B2A-8F95-8CBFAE296078}"/>
                </a:ext>
              </a:extLst>
            </p:cNvPr>
            <p:cNvSpPr txBox="1"/>
            <p:nvPr/>
          </p:nvSpPr>
          <p:spPr>
            <a:xfrm>
              <a:off x="17526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Output-only</a:t>
              </a:r>
            </a:p>
          </p:txBody>
        </p:sp>
        <p:sp>
          <p:nvSpPr>
            <p:cNvPr id="69" name="Text Box 4">
              <a:extLst>
                <a:ext uri="{FF2B5EF4-FFF2-40B4-BE49-F238E27FC236}">
                  <a16:creationId xmlns:a16="http://schemas.microsoft.com/office/drawing/2014/main" id="{C68A67D8-936B-5EA6-561A-4609D40E156C}"/>
                </a:ext>
              </a:extLst>
            </p:cNvPr>
            <p:cNvSpPr txBox="1">
              <a:spLocks noChangeArrowheads="1"/>
            </p:cNvSpPr>
            <p:nvPr/>
          </p:nvSpPr>
          <p:spPr bwMode="auto">
            <a:xfrm>
              <a:off x="1828800" y="1752600"/>
              <a:ext cx="1828800" cy="73866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Print()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Display()</a:t>
              </a:r>
            </a:p>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Gui</a:t>
              </a:r>
              <a:endParaRPr lang="en-US" sz="1400" dirty="0">
                <a:solidFill>
                  <a:schemeClr val="bg1"/>
                </a:solidFill>
                <a:latin typeface="Consolas" pitchFamily="49" charset="0"/>
                <a:cs typeface="Consolas" pitchFamily="49" charset="0"/>
              </a:endParaRPr>
            </a:p>
          </p:txBody>
        </p:sp>
        <p:pic>
          <p:nvPicPr>
            <p:cNvPr id="70" name="Graphic 69" descr="Television with solid fill">
              <a:extLst>
                <a:ext uri="{FF2B5EF4-FFF2-40B4-BE49-F238E27FC236}">
                  <a16:creationId xmlns:a16="http://schemas.microsoft.com/office/drawing/2014/main" id="{B968C0B8-580F-32DD-FD8D-EECC49F3F7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3037" y="4293489"/>
              <a:ext cx="914400" cy="914400"/>
            </a:xfrm>
            <a:prstGeom prst="rect">
              <a:avLst/>
            </a:prstGeom>
          </p:spPr>
        </p:pic>
        <p:pic>
          <p:nvPicPr>
            <p:cNvPr id="71" name="Graphic 70" descr="Document with solid fill">
              <a:extLst>
                <a:ext uri="{FF2B5EF4-FFF2-40B4-BE49-F238E27FC236}">
                  <a16:creationId xmlns:a16="http://schemas.microsoft.com/office/drawing/2014/main" id="{0C5FB977-2E17-436F-0955-34CD5BDF67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65422" y="4318541"/>
              <a:ext cx="914400" cy="914400"/>
            </a:xfrm>
            <a:prstGeom prst="rect">
              <a:avLst/>
            </a:prstGeom>
          </p:spPr>
        </p:pic>
      </p:grpSp>
    </p:spTree>
    <p:extLst>
      <p:ext uri="{BB962C8B-B14F-4D97-AF65-F5344CB8AC3E}">
        <p14:creationId xmlns:p14="http://schemas.microsoft.com/office/powerpoint/2010/main" val="435896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Control</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D4EA52-4883-4564-EAB4-54ACFA627F2A}"/>
              </a:ext>
            </a:extLst>
          </p:cNvPr>
          <p:cNvSpPr txBox="1"/>
          <p:nvPr/>
        </p:nvSpPr>
        <p:spPr>
          <a:xfrm>
            <a:off x="847255" y="796524"/>
            <a:ext cx="2003625" cy="369332"/>
          </a:xfrm>
          <a:prstGeom prst="rect">
            <a:avLst/>
          </a:prstGeom>
          <a:noFill/>
        </p:spPr>
        <p:txBody>
          <a:bodyPr wrap="none" rtlCol="0">
            <a:spAutoFit/>
          </a:bodyPr>
          <a:lstStyle/>
          <a:p>
            <a:r>
              <a:rPr lang="en-US" dirty="0"/>
              <a:t>Problem Statement</a:t>
            </a:r>
          </a:p>
        </p:txBody>
      </p:sp>
      <p:sp>
        <p:nvSpPr>
          <p:cNvPr id="10" name="TextBox 9">
            <a:extLst>
              <a:ext uri="{FF2B5EF4-FFF2-40B4-BE49-F238E27FC236}">
                <a16:creationId xmlns:a16="http://schemas.microsoft.com/office/drawing/2014/main" id="{A31CB847-BA97-462D-621F-F95A70EEF0A1}"/>
              </a:ext>
            </a:extLst>
          </p:cNvPr>
          <p:cNvSpPr txBox="1"/>
          <p:nvPr/>
        </p:nvSpPr>
        <p:spPr>
          <a:xfrm>
            <a:off x="4429280" y="806652"/>
            <a:ext cx="1942648" cy="646331"/>
          </a:xfrm>
          <a:prstGeom prst="rect">
            <a:avLst/>
          </a:prstGeom>
          <a:noFill/>
        </p:spPr>
        <p:txBody>
          <a:bodyPr wrap="none" rtlCol="0">
            <a:spAutoFit/>
          </a:bodyPr>
          <a:lstStyle/>
          <a:p>
            <a:r>
              <a:rPr lang="en-US" dirty="0"/>
              <a:t>Instruction Givens</a:t>
            </a:r>
          </a:p>
          <a:p>
            <a:r>
              <a:rPr lang="en-US" dirty="0"/>
              <a:t>Processing needed</a:t>
            </a:r>
          </a:p>
        </p:txBody>
      </p:sp>
      <p:sp>
        <p:nvSpPr>
          <p:cNvPr id="11" name="TextBox 10">
            <a:extLst>
              <a:ext uri="{FF2B5EF4-FFF2-40B4-BE49-F238E27FC236}">
                <a16:creationId xmlns:a16="http://schemas.microsoft.com/office/drawing/2014/main" id="{58E013FF-6C80-8E0A-7FB2-3736B872E5EC}"/>
              </a:ext>
            </a:extLst>
          </p:cNvPr>
          <p:cNvSpPr txBox="1"/>
          <p:nvPr/>
        </p:nvSpPr>
        <p:spPr>
          <a:xfrm>
            <a:off x="8516480" y="669010"/>
            <a:ext cx="1767535" cy="369332"/>
          </a:xfrm>
          <a:prstGeom prst="rect">
            <a:avLst/>
          </a:prstGeom>
          <a:noFill/>
        </p:spPr>
        <p:txBody>
          <a:bodyPr wrap="none" rtlCol="0">
            <a:spAutoFit/>
          </a:bodyPr>
          <a:lstStyle/>
          <a:p>
            <a:r>
              <a:rPr lang="en-US" dirty="0"/>
              <a:t>Expected Output</a:t>
            </a:r>
          </a:p>
        </p:txBody>
      </p:sp>
      <p:sp>
        <p:nvSpPr>
          <p:cNvPr id="12" name="TextBox 11">
            <a:extLst>
              <a:ext uri="{FF2B5EF4-FFF2-40B4-BE49-F238E27FC236}">
                <a16:creationId xmlns:a16="http://schemas.microsoft.com/office/drawing/2014/main" id="{5D265FA3-11AC-3DD0-EC5C-CC28D17D5FF1}"/>
              </a:ext>
            </a:extLst>
          </p:cNvPr>
          <p:cNvSpPr txBox="1"/>
          <p:nvPr/>
        </p:nvSpPr>
        <p:spPr>
          <a:xfrm>
            <a:off x="418011" y="2659867"/>
            <a:ext cx="1298304" cy="1200329"/>
          </a:xfrm>
          <a:prstGeom prst="rect">
            <a:avLst/>
          </a:prstGeom>
          <a:noFill/>
        </p:spPr>
        <p:txBody>
          <a:bodyPr wrap="none" rtlCol="0">
            <a:spAutoFit/>
          </a:bodyPr>
          <a:lstStyle/>
          <a:p>
            <a:r>
              <a:rPr lang="en-US" dirty="0" err="1"/>
              <a:t>getInteger</a:t>
            </a:r>
            <a:endParaRPr lang="en-US" dirty="0"/>
          </a:p>
          <a:p>
            <a:r>
              <a:rPr lang="en-US" dirty="0" err="1"/>
              <a:t>getFloat</a:t>
            </a:r>
            <a:endParaRPr lang="en-US" dirty="0"/>
          </a:p>
          <a:p>
            <a:r>
              <a:rPr lang="en-US" dirty="0" err="1"/>
              <a:t>getString</a:t>
            </a:r>
            <a:endParaRPr lang="en-US" dirty="0"/>
          </a:p>
          <a:p>
            <a:r>
              <a:rPr lang="en-US" dirty="0" err="1"/>
              <a:t>getFromFile</a:t>
            </a:r>
            <a:endParaRPr lang="en-US" dirty="0"/>
          </a:p>
        </p:txBody>
      </p:sp>
      <p:sp>
        <p:nvSpPr>
          <p:cNvPr id="19" name="Rectangle 18">
            <a:extLst>
              <a:ext uri="{FF2B5EF4-FFF2-40B4-BE49-F238E27FC236}">
                <a16:creationId xmlns:a16="http://schemas.microsoft.com/office/drawing/2014/main" id="{583D644E-A2C2-9E08-FFD6-E549CD6DC5AF}"/>
              </a:ext>
            </a:extLst>
          </p:cNvPr>
          <p:cNvSpPr/>
          <p:nvPr/>
        </p:nvSpPr>
        <p:spPr>
          <a:xfrm>
            <a:off x="2907791" y="4670642"/>
            <a:ext cx="5913649" cy="685129"/>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Model</a:t>
            </a:r>
          </a:p>
        </p:txBody>
      </p:sp>
      <p:sp>
        <p:nvSpPr>
          <p:cNvPr id="21" name="Rectangle 20">
            <a:extLst>
              <a:ext uri="{FF2B5EF4-FFF2-40B4-BE49-F238E27FC236}">
                <a16:creationId xmlns:a16="http://schemas.microsoft.com/office/drawing/2014/main" id="{247C3827-5381-D2ED-B614-F8037BB7767B}"/>
              </a:ext>
            </a:extLst>
          </p:cNvPr>
          <p:cNvSpPr/>
          <p:nvPr/>
        </p:nvSpPr>
        <p:spPr>
          <a:xfrm>
            <a:off x="43513" y="4211363"/>
            <a:ext cx="2561345" cy="685129"/>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View</a:t>
            </a:r>
          </a:p>
        </p:txBody>
      </p:sp>
      <p:sp>
        <p:nvSpPr>
          <p:cNvPr id="22" name="Rectangle 21">
            <a:extLst>
              <a:ext uri="{FF2B5EF4-FFF2-40B4-BE49-F238E27FC236}">
                <a16:creationId xmlns:a16="http://schemas.microsoft.com/office/drawing/2014/main" id="{17D4399F-1A08-3B33-7481-CBCA04344834}"/>
              </a:ext>
            </a:extLst>
          </p:cNvPr>
          <p:cNvSpPr/>
          <p:nvPr/>
        </p:nvSpPr>
        <p:spPr>
          <a:xfrm>
            <a:off x="9060039" y="4193290"/>
            <a:ext cx="2561345" cy="685129"/>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View</a:t>
            </a:r>
          </a:p>
        </p:txBody>
      </p:sp>
      <p:sp>
        <p:nvSpPr>
          <p:cNvPr id="23" name="Text Box 4">
            <a:extLst>
              <a:ext uri="{FF2B5EF4-FFF2-40B4-BE49-F238E27FC236}">
                <a16:creationId xmlns:a16="http://schemas.microsoft.com/office/drawing/2014/main" id="{F1435A17-F5CE-8B9B-E9C8-4EA1CF40E2D2}"/>
              </a:ext>
            </a:extLst>
          </p:cNvPr>
          <p:cNvSpPr txBox="1">
            <a:spLocks noChangeArrowheads="1"/>
          </p:cNvSpPr>
          <p:nvPr/>
        </p:nvSpPr>
        <p:spPr bwMode="auto">
          <a:xfrm>
            <a:off x="9621776" y="3193267"/>
            <a:ext cx="1828800" cy="73866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Print()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Display()</a:t>
            </a:r>
          </a:p>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Gui</a:t>
            </a:r>
            <a:endParaRPr lang="en-US" sz="1400" dirty="0">
              <a:solidFill>
                <a:schemeClr val="bg1"/>
              </a:solidFill>
              <a:latin typeface="Consolas" pitchFamily="49" charset="0"/>
              <a:cs typeface="Consolas" pitchFamily="49" charset="0"/>
            </a:endParaRPr>
          </a:p>
        </p:txBody>
      </p:sp>
      <p:sp>
        <p:nvSpPr>
          <p:cNvPr id="5" name="Text Box 4">
            <a:extLst>
              <a:ext uri="{FF2B5EF4-FFF2-40B4-BE49-F238E27FC236}">
                <a16:creationId xmlns:a16="http://schemas.microsoft.com/office/drawing/2014/main" id="{481CF860-7A22-B790-CF3E-67390A5E2373}"/>
              </a:ext>
            </a:extLst>
          </p:cNvPr>
          <p:cNvSpPr txBox="1">
            <a:spLocks noChangeArrowheads="1"/>
          </p:cNvSpPr>
          <p:nvPr/>
        </p:nvSpPr>
        <p:spPr bwMode="auto">
          <a:xfrm>
            <a:off x="4892741" y="3260031"/>
            <a:ext cx="2450593" cy="73866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Filter (if, subset)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Reduce (sum/proc)</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Map	(Range-Domain)</a:t>
            </a:r>
          </a:p>
        </p:txBody>
      </p:sp>
    </p:spTree>
    <p:extLst>
      <p:ext uri="{BB962C8B-B14F-4D97-AF65-F5344CB8AC3E}">
        <p14:creationId xmlns:p14="http://schemas.microsoft.com/office/powerpoint/2010/main" val="90441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E977CC58-1B5A-C7A7-9C96-ECBBEB2F4399}"/>
              </a:ext>
            </a:extLst>
          </p:cNvPr>
          <p:cNvPicPr>
            <a:picLocks noChangeAspect="1"/>
          </p:cNvPicPr>
          <p:nvPr/>
        </p:nvPicPr>
        <p:blipFill>
          <a:blip r:embed="rId3"/>
          <a:stretch>
            <a:fillRect/>
          </a:stretch>
        </p:blipFill>
        <p:spPr>
          <a:xfrm>
            <a:off x="3281948" y="299067"/>
            <a:ext cx="3555104" cy="1457809"/>
          </a:xfrm>
          <a:prstGeom prst="rect">
            <a:avLst/>
          </a:prstGeom>
        </p:spPr>
      </p:pic>
      <p:sp>
        <p:nvSpPr>
          <p:cNvPr id="7" name="Rectangle 6">
            <a:extLst>
              <a:ext uri="{FF2B5EF4-FFF2-40B4-BE49-F238E27FC236}">
                <a16:creationId xmlns:a16="http://schemas.microsoft.com/office/drawing/2014/main" id="{19E4C663-889B-21A3-C5E7-26B1108FCE1D}"/>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8" name="Rectangle 7">
            <a:extLst>
              <a:ext uri="{FF2B5EF4-FFF2-40B4-BE49-F238E27FC236}">
                <a16:creationId xmlns:a16="http://schemas.microsoft.com/office/drawing/2014/main" id="{8B616729-AB1A-8F93-DFC8-60D5D8C95EAA}"/>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9" name="Rectangle 8">
            <a:extLst>
              <a:ext uri="{FF2B5EF4-FFF2-40B4-BE49-F238E27FC236}">
                <a16:creationId xmlns:a16="http://schemas.microsoft.com/office/drawing/2014/main" id="{5B1588E4-B1E3-991B-0DC8-6916B26ACA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0" name="Rectangle 9">
            <a:extLst>
              <a:ext uri="{FF2B5EF4-FFF2-40B4-BE49-F238E27FC236}">
                <a16:creationId xmlns:a16="http://schemas.microsoft.com/office/drawing/2014/main" id="{2CAEAA53-849F-4E26-1850-F310B93BC903}"/>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Family_history.py</a:t>
            </a:r>
          </a:p>
          <a:p>
            <a:r>
              <a:rPr lang="en-US" dirty="0"/>
              <a:t>main</a:t>
            </a:r>
          </a:p>
        </p:txBody>
      </p:sp>
      <p:sp>
        <p:nvSpPr>
          <p:cNvPr id="11" name="Rectangle 10">
            <a:extLst>
              <a:ext uri="{FF2B5EF4-FFF2-40B4-BE49-F238E27FC236}">
                <a16:creationId xmlns:a16="http://schemas.microsoft.com/office/drawing/2014/main" id="{DC600E77-7768-2FE7-3B56-CE789B27AB3A}"/>
              </a:ext>
            </a:extLst>
          </p:cNvPr>
          <p:cNvSpPr/>
          <p:nvPr/>
        </p:nvSpPr>
        <p:spPr>
          <a:xfrm>
            <a:off x="682783" y="5471536"/>
            <a:ext cx="31689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err="1">
                <a:solidFill>
                  <a:srgbClr val="DCDCAA"/>
                </a:solidFill>
                <a:effectLst/>
                <a:latin typeface="Consolas" panose="020B0609020204030204" pitchFamily="49" charset="0"/>
              </a:rPr>
              <a:t>count_genders</a:t>
            </a:r>
            <a:r>
              <a:rPr lang="en-US" dirty="0"/>
              <a:t>()</a:t>
            </a:r>
          </a:p>
        </p:txBody>
      </p:sp>
      <p:sp>
        <p:nvSpPr>
          <p:cNvPr id="12" name="Magnetic Disk 11">
            <a:extLst>
              <a:ext uri="{FF2B5EF4-FFF2-40B4-BE49-F238E27FC236}">
                <a16:creationId xmlns:a16="http://schemas.microsoft.com/office/drawing/2014/main" id="{286D5537-9242-4C57-7779-A2D5B0A2EDFE}"/>
              </a:ext>
            </a:extLst>
          </p:cNvPr>
          <p:cNvSpPr/>
          <p:nvPr/>
        </p:nvSpPr>
        <p:spPr>
          <a:xfrm>
            <a:off x="707380" y="514675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gnetic Disk 12">
            <a:extLst>
              <a:ext uri="{FF2B5EF4-FFF2-40B4-BE49-F238E27FC236}">
                <a16:creationId xmlns:a16="http://schemas.microsoft.com/office/drawing/2014/main" id="{C61A6EB5-8CE5-187F-879F-DF26A600F57C}"/>
              </a:ext>
            </a:extLst>
          </p:cNvPr>
          <p:cNvSpPr/>
          <p:nvPr/>
        </p:nvSpPr>
        <p:spPr>
          <a:xfrm rot="5400000">
            <a:off x="3845112" y="54719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7055F99-749E-0ECE-DD1B-A8E63CA6F84A}"/>
              </a:ext>
            </a:extLst>
          </p:cNvPr>
          <p:cNvSpPr txBox="1"/>
          <p:nvPr/>
        </p:nvSpPr>
        <p:spPr>
          <a:xfrm>
            <a:off x="924991" y="5111894"/>
            <a:ext cx="3033692" cy="369332"/>
          </a:xfrm>
          <a:prstGeom prst="rect">
            <a:avLst/>
          </a:prstGeom>
          <a:noFill/>
        </p:spPr>
        <p:txBody>
          <a:bodyPr wrap="square">
            <a:spAutoFit/>
          </a:bodyPr>
          <a:lstStyle/>
          <a:p>
            <a:r>
              <a:rPr lang="en-US" b="0" dirty="0" err="1">
                <a:solidFill>
                  <a:srgbClr val="9CDCFE"/>
                </a:solidFill>
                <a:effectLst/>
                <a:latin typeface="Consolas" panose="020B0609020204030204" pitchFamily="49" charset="0"/>
              </a:rPr>
              <a:t>people_dict</a:t>
            </a:r>
            <a:endParaRPr lang="en-US" b="0" dirty="0">
              <a:solidFill>
                <a:srgbClr val="D4D4D4"/>
              </a:solidFill>
              <a:effectLst/>
              <a:latin typeface="Consolas" panose="020B0609020204030204" pitchFamily="49" charset="0"/>
            </a:endParaRPr>
          </a:p>
        </p:txBody>
      </p:sp>
      <p:sp>
        <p:nvSpPr>
          <p:cNvPr id="24" name="Magnetic Disk 23">
            <a:extLst>
              <a:ext uri="{FF2B5EF4-FFF2-40B4-BE49-F238E27FC236}">
                <a16:creationId xmlns:a16="http://schemas.microsoft.com/office/drawing/2014/main" id="{0250F2C2-D4FF-FC7D-9586-573F879558BD}"/>
              </a:ext>
            </a:extLst>
          </p:cNvPr>
          <p:cNvSpPr/>
          <p:nvPr/>
        </p:nvSpPr>
        <p:spPr>
          <a:xfrm>
            <a:off x="3075854" y="353534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474D8EA-4668-3613-DFDB-5560D523C830}"/>
              </a:ext>
            </a:extLst>
          </p:cNvPr>
          <p:cNvSpPr txBox="1"/>
          <p:nvPr/>
        </p:nvSpPr>
        <p:spPr>
          <a:xfrm>
            <a:off x="3293465" y="3500482"/>
            <a:ext cx="3107335" cy="369332"/>
          </a:xfrm>
          <a:prstGeom prst="rect">
            <a:avLst/>
          </a:prstGeom>
          <a:noFill/>
        </p:spPr>
        <p:txBody>
          <a:bodyPr wrap="square">
            <a:spAutoFit/>
          </a:bodyPr>
          <a:lstStyle/>
          <a:p>
            <a:r>
              <a:rPr lang="en-US" b="0" dirty="0" err="1">
                <a:solidFill>
                  <a:srgbClr val="9CDCFE"/>
                </a:solidFill>
                <a:effectLst/>
                <a:latin typeface="Consolas" panose="020B0609020204030204" pitchFamily="49" charset="0"/>
              </a:rPr>
              <a:t>people_dict</a:t>
            </a:r>
            <a:endParaRPr lang="en-US" b="0" dirty="0">
              <a:solidFill>
                <a:srgbClr val="D4D4D4"/>
              </a:solidFill>
              <a:effectLst/>
              <a:latin typeface="Consolas" panose="020B0609020204030204" pitchFamily="49" charset="0"/>
            </a:endParaRPr>
          </a:p>
        </p:txBody>
      </p:sp>
      <p:sp>
        <p:nvSpPr>
          <p:cNvPr id="43" name="Striped Right Arrow 42">
            <a:extLst>
              <a:ext uri="{FF2B5EF4-FFF2-40B4-BE49-F238E27FC236}">
                <a16:creationId xmlns:a16="http://schemas.microsoft.com/office/drawing/2014/main" id="{38BB83D6-AA64-FFC2-BD00-ACAC57956351}"/>
              </a:ext>
            </a:extLst>
          </p:cNvPr>
          <p:cNvSpPr/>
          <p:nvPr/>
        </p:nvSpPr>
        <p:spPr>
          <a:xfrm>
            <a:off x="6096000" y="785872"/>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triped Right Arrow 43">
            <a:extLst>
              <a:ext uri="{FF2B5EF4-FFF2-40B4-BE49-F238E27FC236}">
                <a16:creationId xmlns:a16="http://schemas.microsoft.com/office/drawing/2014/main" id="{42F0659F-78E0-D049-D257-AA8B42ADE630}"/>
              </a:ext>
            </a:extLst>
          </p:cNvPr>
          <p:cNvSpPr/>
          <p:nvPr/>
        </p:nvSpPr>
        <p:spPr>
          <a:xfrm>
            <a:off x="2604858" y="851159"/>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F9C0DAF7-2CEE-5F7D-B29C-6ADEB6B35573}"/>
              </a:ext>
            </a:extLst>
          </p:cNvPr>
          <p:cNvPicPr>
            <a:picLocks noChangeAspect="1"/>
          </p:cNvPicPr>
          <p:nvPr/>
        </p:nvPicPr>
        <p:blipFill>
          <a:blip r:embed="rId4"/>
          <a:stretch>
            <a:fillRect/>
          </a:stretch>
        </p:blipFill>
        <p:spPr>
          <a:xfrm>
            <a:off x="588943" y="5019"/>
            <a:ext cx="1965302" cy="2051395"/>
          </a:xfrm>
          <a:prstGeom prst="rect">
            <a:avLst/>
          </a:prstGeom>
        </p:spPr>
      </p:pic>
      <p:pic>
        <p:nvPicPr>
          <p:cNvPr id="46" name="Picture 45">
            <a:extLst>
              <a:ext uri="{FF2B5EF4-FFF2-40B4-BE49-F238E27FC236}">
                <a16:creationId xmlns:a16="http://schemas.microsoft.com/office/drawing/2014/main" id="{2EF52199-B297-AFC6-8808-A215E3B27064}"/>
              </a:ext>
            </a:extLst>
          </p:cNvPr>
          <p:cNvPicPr>
            <a:picLocks noChangeAspect="1"/>
          </p:cNvPicPr>
          <p:nvPr/>
        </p:nvPicPr>
        <p:blipFill>
          <a:blip r:embed="rId5"/>
          <a:stretch>
            <a:fillRect/>
          </a:stretch>
        </p:blipFill>
        <p:spPr>
          <a:xfrm>
            <a:off x="7394756" y="690269"/>
            <a:ext cx="4797244" cy="883914"/>
          </a:xfrm>
          <a:prstGeom prst="rect">
            <a:avLst/>
          </a:prstGeom>
        </p:spPr>
      </p:pic>
      <p:sp>
        <p:nvSpPr>
          <p:cNvPr id="50" name="Rectangle 49">
            <a:extLst>
              <a:ext uri="{FF2B5EF4-FFF2-40B4-BE49-F238E27FC236}">
                <a16:creationId xmlns:a16="http://schemas.microsoft.com/office/drawing/2014/main" id="{891EE7C9-AB97-7DC3-A6BD-EC8036330CE0}"/>
              </a:ext>
            </a:extLst>
          </p:cNvPr>
          <p:cNvSpPr/>
          <p:nvPr/>
        </p:nvSpPr>
        <p:spPr>
          <a:xfrm>
            <a:off x="9290862" y="373141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err="1">
                <a:solidFill>
                  <a:srgbClr val="DCDCAA"/>
                </a:solidFill>
                <a:effectLst/>
                <a:latin typeface="Consolas" panose="020B0609020204030204" pitchFamily="49" charset="0"/>
              </a:rPr>
              <a:t>print_death_age</a:t>
            </a:r>
            <a:r>
              <a:rPr lang="en-US" dirty="0"/>
              <a:t>()()</a:t>
            </a:r>
          </a:p>
        </p:txBody>
      </p:sp>
      <p:sp>
        <p:nvSpPr>
          <p:cNvPr id="51" name="Magnetic Disk 50">
            <a:extLst>
              <a:ext uri="{FF2B5EF4-FFF2-40B4-BE49-F238E27FC236}">
                <a16:creationId xmlns:a16="http://schemas.microsoft.com/office/drawing/2014/main" id="{6A260BCE-2836-0AA9-60F9-8A3A0B74E5BA}"/>
              </a:ext>
            </a:extLst>
          </p:cNvPr>
          <p:cNvSpPr/>
          <p:nvPr/>
        </p:nvSpPr>
        <p:spPr>
          <a:xfrm rot="16200000">
            <a:off x="9099988" y="37226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gnetic Disk 11">
            <a:extLst>
              <a:ext uri="{FF2B5EF4-FFF2-40B4-BE49-F238E27FC236}">
                <a16:creationId xmlns:a16="http://schemas.microsoft.com/office/drawing/2014/main" id="{84EB4FF2-356E-F9D8-220A-817195DFC629}"/>
              </a:ext>
            </a:extLst>
          </p:cNvPr>
          <p:cNvSpPr/>
          <p:nvPr/>
        </p:nvSpPr>
        <p:spPr>
          <a:xfrm>
            <a:off x="6834162" y="287140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F315958-6080-BBB4-AAAA-7C8F24683ED1}"/>
              </a:ext>
            </a:extLst>
          </p:cNvPr>
          <p:cNvSpPr txBox="1"/>
          <p:nvPr/>
        </p:nvSpPr>
        <p:spPr>
          <a:xfrm>
            <a:off x="6983922" y="2756792"/>
            <a:ext cx="3033692" cy="369332"/>
          </a:xfrm>
          <a:prstGeom prst="rect">
            <a:avLst/>
          </a:prstGeom>
          <a:noFill/>
        </p:spPr>
        <p:txBody>
          <a:bodyPr wrap="square">
            <a:spAutoFit/>
          </a:bodyPr>
          <a:lstStyle/>
          <a:p>
            <a:r>
              <a:rPr lang="en-US" b="0" dirty="0" err="1">
                <a:solidFill>
                  <a:srgbClr val="9CDCFE"/>
                </a:solidFill>
                <a:effectLst/>
                <a:latin typeface="Consolas" panose="020B0609020204030204" pitchFamily="49" charset="0"/>
              </a:rPr>
              <a:t>people_dict</a:t>
            </a:r>
            <a:endParaRPr lang="en-US" b="0" dirty="0">
              <a:solidFill>
                <a:srgbClr val="D4D4D4"/>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DB2B1448-F266-AE14-CEC4-F9D1DA773817}"/>
              </a:ext>
            </a:extLst>
          </p:cNvPr>
          <p:cNvSpPr/>
          <p:nvPr/>
        </p:nvSpPr>
        <p:spPr>
          <a:xfrm>
            <a:off x="5663338" y="5471537"/>
            <a:ext cx="31689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err="1">
                <a:solidFill>
                  <a:srgbClr val="DCDCAA"/>
                </a:solidFill>
                <a:effectLst/>
                <a:latin typeface="Consolas" panose="020B0609020204030204" pitchFamily="49" charset="0"/>
              </a:rPr>
              <a:t>print_marriages</a:t>
            </a:r>
            <a:r>
              <a:rPr lang="en-US" dirty="0"/>
              <a:t>()</a:t>
            </a:r>
          </a:p>
        </p:txBody>
      </p:sp>
      <p:sp>
        <p:nvSpPr>
          <p:cNvPr id="5" name="Magnetic Disk 11">
            <a:extLst>
              <a:ext uri="{FF2B5EF4-FFF2-40B4-BE49-F238E27FC236}">
                <a16:creationId xmlns:a16="http://schemas.microsoft.com/office/drawing/2014/main" id="{E0C1D093-ABCB-D46D-9D0E-684F873A011E}"/>
              </a:ext>
            </a:extLst>
          </p:cNvPr>
          <p:cNvSpPr/>
          <p:nvPr/>
        </p:nvSpPr>
        <p:spPr>
          <a:xfrm>
            <a:off x="5687935" y="51467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gnetic Disk 12">
            <a:extLst>
              <a:ext uri="{FF2B5EF4-FFF2-40B4-BE49-F238E27FC236}">
                <a16:creationId xmlns:a16="http://schemas.microsoft.com/office/drawing/2014/main" id="{4E974758-B9A5-BA11-87CD-46A1C859D81F}"/>
              </a:ext>
            </a:extLst>
          </p:cNvPr>
          <p:cNvSpPr/>
          <p:nvPr/>
        </p:nvSpPr>
        <p:spPr>
          <a:xfrm rot="5400000">
            <a:off x="8825667" y="547199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3614E91-D092-E82F-5179-2DA2245717EB}"/>
              </a:ext>
            </a:extLst>
          </p:cNvPr>
          <p:cNvSpPr txBox="1"/>
          <p:nvPr/>
        </p:nvSpPr>
        <p:spPr>
          <a:xfrm>
            <a:off x="5905546" y="5111895"/>
            <a:ext cx="3033692" cy="369332"/>
          </a:xfrm>
          <a:prstGeom prst="rect">
            <a:avLst/>
          </a:prstGeom>
          <a:noFill/>
        </p:spPr>
        <p:txBody>
          <a:bodyPr wrap="square">
            <a:spAutoFit/>
          </a:bodyPr>
          <a:lstStyle/>
          <a:p>
            <a:r>
              <a:rPr lang="en-US" b="0" dirty="0" err="1">
                <a:solidFill>
                  <a:srgbClr val="9CDCFE"/>
                </a:solidFill>
                <a:effectLst/>
                <a:latin typeface="Consolas" panose="020B0609020204030204" pitchFamily="49" charset="0"/>
              </a:rPr>
              <a:t>marriages_dic</a:t>
            </a:r>
            <a:endParaRPr lang="en-US" b="0" dirty="0">
              <a:solidFill>
                <a:srgbClr val="D4D4D4"/>
              </a:solidFill>
              <a:effectLst/>
              <a:latin typeface="Consolas" panose="020B0609020204030204" pitchFamily="49" charset="0"/>
            </a:endParaRPr>
          </a:p>
        </p:txBody>
      </p:sp>
      <p:sp>
        <p:nvSpPr>
          <p:cNvPr id="16" name="Magnetic Disk 11">
            <a:extLst>
              <a:ext uri="{FF2B5EF4-FFF2-40B4-BE49-F238E27FC236}">
                <a16:creationId xmlns:a16="http://schemas.microsoft.com/office/drawing/2014/main" id="{1BEFE937-CCDB-4227-3D16-06496030D5E2}"/>
              </a:ext>
            </a:extLst>
          </p:cNvPr>
          <p:cNvSpPr/>
          <p:nvPr/>
        </p:nvSpPr>
        <p:spPr>
          <a:xfrm>
            <a:off x="7764385" y="509645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28FE086-207A-A340-1A68-4A9F3B2F96DC}"/>
              </a:ext>
            </a:extLst>
          </p:cNvPr>
          <p:cNvSpPr txBox="1"/>
          <p:nvPr/>
        </p:nvSpPr>
        <p:spPr>
          <a:xfrm>
            <a:off x="7981996" y="5061591"/>
            <a:ext cx="3033692" cy="369332"/>
          </a:xfrm>
          <a:prstGeom prst="rect">
            <a:avLst/>
          </a:prstGeom>
          <a:noFill/>
        </p:spPr>
        <p:txBody>
          <a:bodyPr wrap="square">
            <a:spAutoFit/>
          </a:bodyPr>
          <a:lstStyle/>
          <a:p>
            <a:r>
              <a:rPr lang="en-US" b="0" dirty="0" err="1">
                <a:solidFill>
                  <a:srgbClr val="9CDCFE"/>
                </a:solidFill>
                <a:effectLst/>
                <a:latin typeface="Consolas" panose="020B0609020204030204" pitchFamily="49" charset="0"/>
              </a:rPr>
              <a:t>people_dict</a:t>
            </a:r>
            <a:endParaRPr lang="en-US" b="0" dirty="0">
              <a:solidFill>
                <a:srgbClr val="D4D4D4"/>
              </a:solidFill>
              <a:effectLst/>
              <a:latin typeface="Consolas" panose="020B0609020204030204" pitchFamily="49" charset="0"/>
            </a:endParaRPr>
          </a:p>
        </p:txBody>
      </p:sp>
      <p:sp>
        <p:nvSpPr>
          <p:cNvPr id="18" name="Magnetic Disk 23">
            <a:extLst>
              <a:ext uri="{FF2B5EF4-FFF2-40B4-BE49-F238E27FC236}">
                <a16:creationId xmlns:a16="http://schemas.microsoft.com/office/drawing/2014/main" id="{7C9EECC5-E78D-FD1E-2A54-BB2C07CFD495}"/>
              </a:ext>
            </a:extLst>
          </p:cNvPr>
          <p:cNvSpPr/>
          <p:nvPr/>
        </p:nvSpPr>
        <p:spPr>
          <a:xfrm>
            <a:off x="3075854" y="398074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7F5FD1C-AD7D-B371-286E-9ABA657C3F47}"/>
              </a:ext>
            </a:extLst>
          </p:cNvPr>
          <p:cNvSpPr txBox="1"/>
          <p:nvPr/>
        </p:nvSpPr>
        <p:spPr>
          <a:xfrm>
            <a:off x="3293465" y="3945883"/>
            <a:ext cx="3107335" cy="369332"/>
          </a:xfrm>
          <a:prstGeom prst="rect">
            <a:avLst/>
          </a:prstGeom>
          <a:noFill/>
        </p:spPr>
        <p:txBody>
          <a:bodyPr wrap="square">
            <a:spAutoFit/>
          </a:bodyPr>
          <a:lstStyle/>
          <a:p>
            <a:r>
              <a:rPr lang="en-US" b="0" dirty="0" err="1">
                <a:solidFill>
                  <a:srgbClr val="9CDCFE"/>
                </a:solidFill>
                <a:effectLst/>
                <a:latin typeface="Consolas" panose="020B0609020204030204" pitchFamily="49" charset="0"/>
              </a:rPr>
              <a:t>marriages_dic</a:t>
            </a:r>
            <a:endParaRPr lang="en-US" b="0" dirty="0">
              <a:solidFill>
                <a:srgbClr val="D4D4D4"/>
              </a:solidFill>
              <a:effectLst/>
              <a:latin typeface="Consolas" panose="020B0609020204030204" pitchFamily="49" charset="0"/>
            </a:endParaRPr>
          </a:p>
        </p:txBody>
      </p:sp>
      <p:sp>
        <p:nvSpPr>
          <p:cNvPr id="21" name="TextBox 20">
            <a:extLst>
              <a:ext uri="{FF2B5EF4-FFF2-40B4-BE49-F238E27FC236}">
                <a16:creationId xmlns:a16="http://schemas.microsoft.com/office/drawing/2014/main" id="{DC2B543D-D586-ADEF-E0B6-05FD1D322883}"/>
              </a:ext>
            </a:extLst>
          </p:cNvPr>
          <p:cNvSpPr txBox="1"/>
          <p:nvPr/>
        </p:nvSpPr>
        <p:spPr>
          <a:xfrm>
            <a:off x="43513" y="6407969"/>
            <a:ext cx="6096000" cy="369332"/>
          </a:xfrm>
          <a:prstGeom prst="rect">
            <a:avLst/>
          </a:prstGeom>
          <a:noFill/>
        </p:spPr>
        <p:txBody>
          <a:bodyPr wrap="square">
            <a:spAutoFit/>
          </a:bodyPr>
          <a:lstStyle/>
          <a:p>
            <a:r>
              <a:rPr lang="en-US" b="1" dirty="0"/>
              <a:t>08 Team Activity: Dictionaries</a:t>
            </a:r>
            <a:endParaRPr lang="en-US" dirty="0"/>
          </a:p>
        </p:txBody>
      </p:sp>
    </p:spTree>
    <p:extLst>
      <p:ext uri="{BB962C8B-B14F-4D97-AF65-F5344CB8AC3E}">
        <p14:creationId xmlns:p14="http://schemas.microsoft.com/office/powerpoint/2010/main" val="3697672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E4C663-889B-21A3-C5E7-26B1108FCE1D}"/>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8" name="Rectangle 7">
            <a:extLst>
              <a:ext uri="{FF2B5EF4-FFF2-40B4-BE49-F238E27FC236}">
                <a16:creationId xmlns:a16="http://schemas.microsoft.com/office/drawing/2014/main" id="{8B616729-AB1A-8F93-DFC8-60D5D8C95EAA}"/>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9" name="Rectangle 8">
            <a:extLst>
              <a:ext uri="{FF2B5EF4-FFF2-40B4-BE49-F238E27FC236}">
                <a16:creationId xmlns:a16="http://schemas.microsoft.com/office/drawing/2014/main" id="{5B1588E4-B1E3-991B-0DC8-6916B26ACA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0" name="Rectangle 9">
            <a:extLst>
              <a:ext uri="{FF2B5EF4-FFF2-40B4-BE49-F238E27FC236}">
                <a16:creationId xmlns:a16="http://schemas.microsoft.com/office/drawing/2014/main" id="{2CAEAA53-849F-4E26-1850-F310B93BC903}"/>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chemistry.py</a:t>
            </a:r>
            <a:r>
              <a:rPr lang="en-US" dirty="0"/>
              <a:t> </a:t>
            </a:r>
          </a:p>
          <a:p>
            <a:r>
              <a:rPr lang="en-US" dirty="0"/>
              <a:t>main</a:t>
            </a:r>
          </a:p>
        </p:txBody>
      </p:sp>
      <p:sp>
        <p:nvSpPr>
          <p:cNvPr id="43" name="Striped Right Arrow 42">
            <a:extLst>
              <a:ext uri="{FF2B5EF4-FFF2-40B4-BE49-F238E27FC236}">
                <a16:creationId xmlns:a16="http://schemas.microsoft.com/office/drawing/2014/main" id="{38BB83D6-AA64-FFC2-BD00-ACAC57956351}"/>
              </a:ext>
            </a:extLst>
          </p:cNvPr>
          <p:cNvSpPr/>
          <p:nvPr/>
        </p:nvSpPr>
        <p:spPr>
          <a:xfrm>
            <a:off x="6096000" y="-474216"/>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triped Right Arrow 43">
            <a:extLst>
              <a:ext uri="{FF2B5EF4-FFF2-40B4-BE49-F238E27FC236}">
                <a16:creationId xmlns:a16="http://schemas.microsoft.com/office/drawing/2014/main" id="{42F0659F-78E0-D049-D257-AA8B42ADE630}"/>
              </a:ext>
            </a:extLst>
          </p:cNvPr>
          <p:cNvSpPr/>
          <p:nvPr/>
        </p:nvSpPr>
        <p:spPr>
          <a:xfrm>
            <a:off x="3187565" y="-471511"/>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6C918DE-8BC0-0FA9-F993-D7DBEB580BF4}"/>
              </a:ext>
            </a:extLst>
          </p:cNvPr>
          <p:cNvSpPr/>
          <p:nvPr/>
        </p:nvSpPr>
        <p:spPr>
          <a:xfrm>
            <a:off x="115230" y="5578933"/>
            <a:ext cx="31689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make_periodic_table</a:t>
            </a:r>
            <a:r>
              <a:rPr lang="en-US" dirty="0"/>
              <a:t>()</a:t>
            </a:r>
          </a:p>
        </p:txBody>
      </p:sp>
      <p:sp>
        <p:nvSpPr>
          <p:cNvPr id="14" name="Magnetic Disk 13">
            <a:extLst>
              <a:ext uri="{FF2B5EF4-FFF2-40B4-BE49-F238E27FC236}">
                <a16:creationId xmlns:a16="http://schemas.microsoft.com/office/drawing/2014/main" id="{789E953B-308B-C2D5-93BB-A6B182BCEF9A}"/>
              </a:ext>
            </a:extLst>
          </p:cNvPr>
          <p:cNvSpPr/>
          <p:nvPr/>
        </p:nvSpPr>
        <p:spPr>
          <a:xfrm rot="5400000">
            <a:off x="3277559" y="55793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gnetic Disk 17">
            <a:extLst>
              <a:ext uri="{FF2B5EF4-FFF2-40B4-BE49-F238E27FC236}">
                <a16:creationId xmlns:a16="http://schemas.microsoft.com/office/drawing/2014/main" id="{A1AFC21C-B11A-6966-E321-A0FFA8BAB7A9}"/>
              </a:ext>
            </a:extLst>
          </p:cNvPr>
          <p:cNvSpPr/>
          <p:nvPr/>
        </p:nvSpPr>
        <p:spPr>
          <a:xfrm>
            <a:off x="3161569" y="402465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9C9023E-0F86-7F4F-368B-0CEDBDA09E2C}"/>
              </a:ext>
            </a:extLst>
          </p:cNvPr>
          <p:cNvSpPr txBox="1"/>
          <p:nvPr/>
        </p:nvSpPr>
        <p:spPr>
          <a:xfrm>
            <a:off x="3379180" y="3989795"/>
            <a:ext cx="1767284" cy="369332"/>
          </a:xfrm>
          <a:prstGeom prst="rect">
            <a:avLst/>
          </a:prstGeom>
          <a:noFill/>
        </p:spPr>
        <p:txBody>
          <a:bodyPr wrap="square">
            <a:spAutoFit/>
          </a:bodyPr>
          <a:lstStyle/>
          <a:p>
            <a:r>
              <a:rPr lang="en-US" dirty="0"/>
              <a:t>Periodic table</a:t>
            </a:r>
          </a:p>
        </p:txBody>
      </p:sp>
      <p:sp>
        <p:nvSpPr>
          <p:cNvPr id="22" name="Magnetic Disk 21">
            <a:extLst>
              <a:ext uri="{FF2B5EF4-FFF2-40B4-BE49-F238E27FC236}">
                <a16:creationId xmlns:a16="http://schemas.microsoft.com/office/drawing/2014/main" id="{3B957468-2DDD-A90A-9896-A8D0111A535D}"/>
              </a:ext>
            </a:extLst>
          </p:cNvPr>
          <p:cNvSpPr/>
          <p:nvPr/>
        </p:nvSpPr>
        <p:spPr>
          <a:xfrm>
            <a:off x="266873" y="596859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981D869-6645-ECEA-B92E-D0009035923E}"/>
              </a:ext>
            </a:extLst>
          </p:cNvPr>
          <p:cNvSpPr txBox="1"/>
          <p:nvPr/>
        </p:nvSpPr>
        <p:spPr>
          <a:xfrm>
            <a:off x="484484" y="5933730"/>
            <a:ext cx="3512816" cy="646331"/>
          </a:xfrm>
          <a:prstGeom prst="rect">
            <a:avLst/>
          </a:prstGeom>
          <a:noFill/>
        </p:spPr>
        <p:txBody>
          <a:bodyPr wrap="square">
            <a:spAutoFit/>
          </a:bodyPr>
          <a:lstStyle/>
          <a:p>
            <a:r>
              <a:rPr lang="en-US" dirty="0" err="1"/>
              <a:t>periodic_table_list</a:t>
            </a:r>
            <a:r>
              <a:rPr lang="en-US" dirty="0"/>
              <a:t> = [</a:t>
            </a:r>
            <a:br>
              <a:rPr lang="en-US" dirty="0"/>
            </a:br>
            <a:r>
              <a:rPr lang="en-US" dirty="0"/>
              <a:t># [symbol, name, </a:t>
            </a:r>
            <a:r>
              <a:rPr lang="en-US" dirty="0" err="1"/>
              <a:t>atomic_mass</a:t>
            </a:r>
            <a:r>
              <a:rPr lang="en-US" dirty="0"/>
              <a:t>]</a:t>
            </a:r>
          </a:p>
        </p:txBody>
      </p:sp>
      <p:cxnSp>
        <p:nvCxnSpPr>
          <p:cNvPr id="11" name="Curved Connector 10">
            <a:extLst>
              <a:ext uri="{FF2B5EF4-FFF2-40B4-BE49-F238E27FC236}">
                <a16:creationId xmlns:a16="http://schemas.microsoft.com/office/drawing/2014/main" id="{E497F0AA-586B-C5E3-1124-29A83D472BA1}"/>
              </a:ext>
            </a:extLst>
          </p:cNvPr>
          <p:cNvCxnSpPr>
            <a:stCxn id="14" idx="2"/>
            <a:endCxn id="18" idx="3"/>
          </p:cNvCxnSpPr>
          <p:nvPr/>
        </p:nvCxnSpPr>
        <p:spPr>
          <a:xfrm rot="16200000" flipV="1">
            <a:off x="2702673" y="4885807"/>
            <a:ext cx="1289645" cy="115990"/>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Curved Connector 12">
            <a:extLst>
              <a:ext uri="{FF2B5EF4-FFF2-40B4-BE49-F238E27FC236}">
                <a16:creationId xmlns:a16="http://schemas.microsoft.com/office/drawing/2014/main" id="{0D2404F5-38E2-7E38-C765-9B559AEDB392}"/>
              </a:ext>
            </a:extLst>
          </p:cNvPr>
          <p:cNvCxnSpPr>
            <a:cxnSpLocks/>
            <a:stCxn id="48" idx="3"/>
            <a:endCxn id="28" idx="1"/>
          </p:cNvCxnSpPr>
          <p:nvPr/>
        </p:nvCxnSpPr>
        <p:spPr>
          <a:xfrm flipV="1">
            <a:off x="8582025" y="2703941"/>
            <a:ext cx="478014" cy="1336658"/>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le 26">
            <a:extLst>
              <a:ext uri="{FF2B5EF4-FFF2-40B4-BE49-F238E27FC236}">
                <a16:creationId xmlns:a16="http://schemas.microsoft.com/office/drawing/2014/main" id="{58C8E518-3699-D4EF-0E69-671AA15C1BC5}"/>
              </a:ext>
            </a:extLst>
          </p:cNvPr>
          <p:cNvSpPr/>
          <p:nvPr/>
        </p:nvSpPr>
        <p:spPr>
          <a:xfrm>
            <a:off x="9260142" y="2575549"/>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Print_moles</a:t>
            </a:r>
            <a:endParaRPr lang="en-US" dirty="0"/>
          </a:p>
        </p:txBody>
      </p:sp>
      <p:sp>
        <p:nvSpPr>
          <p:cNvPr id="28" name="Magnetic Disk 27">
            <a:extLst>
              <a:ext uri="{FF2B5EF4-FFF2-40B4-BE49-F238E27FC236}">
                <a16:creationId xmlns:a16="http://schemas.microsoft.com/office/drawing/2014/main" id="{4F1CFF11-11F6-94B9-DFCF-37E57FC4AAD3}"/>
              </a:ext>
            </a:extLst>
          </p:cNvPr>
          <p:cNvSpPr/>
          <p:nvPr/>
        </p:nvSpPr>
        <p:spPr>
          <a:xfrm rot="16200000">
            <a:off x="9069268" y="256678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5CBFB8-A893-0CE4-6A36-06028A04C335}"/>
              </a:ext>
            </a:extLst>
          </p:cNvPr>
          <p:cNvSpPr/>
          <p:nvPr/>
        </p:nvSpPr>
        <p:spPr>
          <a:xfrm>
            <a:off x="3849650" y="5077911"/>
            <a:ext cx="31689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parse_formula</a:t>
            </a:r>
            <a:r>
              <a:rPr lang="en-US" dirty="0"/>
              <a:t>()</a:t>
            </a:r>
          </a:p>
        </p:txBody>
      </p:sp>
      <p:sp>
        <p:nvSpPr>
          <p:cNvPr id="6" name="Magnetic Disk 5">
            <a:extLst>
              <a:ext uri="{FF2B5EF4-FFF2-40B4-BE49-F238E27FC236}">
                <a16:creationId xmlns:a16="http://schemas.microsoft.com/office/drawing/2014/main" id="{12321593-1CD7-5716-CDA3-55C1FF885EA4}"/>
              </a:ext>
            </a:extLst>
          </p:cNvPr>
          <p:cNvSpPr/>
          <p:nvPr/>
        </p:nvSpPr>
        <p:spPr>
          <a:xfrm rot="5400000">
            <a:off x="7011979" y="507837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agnetic Disk 14">
            <a:extLst>
              <a:ext uri="{FF2B5EF4-FFF2-40B4-BE49-F238E27FC236}">
                <a16:creationId xmlns:a16="http://schemas.microsoft.com/office/drawing/2014/main" id="{6C582551-DE12-1475-8562-A0EE4765F9A9}"/>
              </a:ext>
            </a:extLst>
          </p:cNvPr>
          <p:cNvSpPr/>
          <p:nvPr/>
        </p:nvSpPr>
        <p:spPr>
          <a:xfrm>
            <a:off x="4008392" y="4813281"/>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45D60D6-63DD-152A-9949-991FA150F4A4}"/>
              </a:ext>
            </a:extLst>
          </p:cNvPr>
          <p:cNvSpPr/>
          <p:nvPr/>
        </p:nvSpPr>
        <p:spPr>
          <a:xfrm>
            <a:off x="6040541" y="6404849"/>
            <a:ext cx="31689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compute_molar_mass</a:t>
            </a:r>
            <a:r>
              <a:rPr lang="en-US" dirty="0"/>
              <a:t>()</a:t>
            </a:r>
          </a:p>
        </p:txBody>
      </p:sp>
      <p:sp>
        <p:nvSpPr>
          <p:cNvPr id="20" name="Magnetic Disk 19">
            <a:extLst>
              <a:ext uri="{FF2B5EF4-FFF2-40B4-BE49-F238E27FC236}">
                <a16:creationId xmlns:a16="http://schemas.microsoft.com/office/drawing/2014/main" id="{5A8338E4-6E4F-2362-FD5B-DE955C17CEE0}"/>
              </a:ext>
            </a:extLst>
          </p:cNvPr>
          <p:cNvSpPr/>
          <p:nvPr/>
        </p:nvSpPr>
        <p:spPr>
          <a:xfrm rot="5400000">
            <a:off x="9202870" y="640531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agnetic Disk 20">
            <a:extLst>
              <a:ext uri="{FF2B5EF4-FFF2-40B4-BE49-F238E27FC236}">
                <a16:creationId xmlns:a16="http://schemas.microsoft.com/office/drawing/2014/main" id="{E975D775-4454-AC75-A876-6C909C98D146}"/>
              </a:ext>
            </a:extLst>
          </p:cNvPr>
          <p:cNvSpPr/>
          <p:nvPr/>
        </p:nvSpPr>
        <p:spPr>
          <a:xfrm>
            <a:off x="6199283" y="614021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008F88DC-FFA5-0EE2-ADF4-167659D1FAF3}"/>
              </a:ext>
            </a:extLst>
          </p:cNvPr>
          <p:cNvPicPr>
            <a:picLocks noChangeAspect="1"/>
          </p:cNvPicPr>
          <p:nvPr/>
        </p:nvPicPr>
        <p:blipFill>
          <a:blip r:embed="rId2"/>
          <a:stretch>
            <a:fillRect/>
          </a:stretch>
        </p:blipFill>
        <p:spPr>
          <a:xfrm>
            <a:off x="7996888" y="849086"/>
            <a:ext cx="3999273" cy="819400"/>
          </a:xfrm>
          <a:prstGeom prst="rect">
            <a:avLst/>
          </a:prstGeom>
        </p:spPr>
      </p:pic>
      <p:cxnSp>
        <p:nvCxnSpPr>
          <p:cNvPr id="2" name="Curved Connector 12">
            <a:extLst>
              <a:ext uri="{FF2B5EF4-FFF2-40B4-BE49-F238E27FC236}">
                <a16:creationId xmlns:a16="http://schemas.microsoft.com/office/drawing/2014/main" id="{AC9A1B00-7C53-D25D-99D1-3CDA0F4EE679}"/>
              </a:ext>
            </a:extLst>
          </p:cNvPr>
          <p:cNvCxnSpPr>
            <a:cxnSpLocks/>
            <a:stCxn id="36" idx="3"/>
            <a:endCxn id="15" idx="1"/>
          </p:cNvCxnSpPr>
          <p:nvPr/>
        </p:nvCxnSpPr>
        <p:spPr>
          <a:xfrm flipH="1">
            <a:off x="4136323" y="3269347"/>
            <a:ext cx="1010141" cy="1543934"/>
          </a:xfrm>
          <a:prstGeom prst="curvedConnector4">
            <a:avLst>
              <a:gd name="adj1" fmla="val -22631"/>
              <a:gd name="adj2" fmla="val 55980"/>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Magnetic Disk 17">
            <a:extLst>
              <a:ext uri="{FF2B5EF4-FFF2-40B4-BE49-F238E27FC236}">
                <a16:creationId xmlns:a16="http://schemas.microsoft.com/office/drawing/2014/main" id="{F45388DA-8828-2A3E-F2E4-5FE9F0FD63A6}"/>
              </a:ext>
            </a:extLst>
          </p:cNvPr>
          <p:cNvSpPr/>
          <p:nvPr/>
        </p:nvSpPr>
        <p:spPr>
          <a:xfrm>
            <a:off x="3161569" y="353792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1107D38-5156-06BC-CD75-22ED1CEFFB72}"/>
              </a:ext>
            </a:extLst>
          </p:cNvPr>
          <p:cNvSpPr txBox="1"/>
          <p:nvPr/>
        </p:nvSpPr>
        <p:spPr>
          <a:xfrm>
            <a:off x="3379180" y="3503058"/>
            <a:ext cx="1767284" cy="369332"/>
          </a:xfrm>
          <a:prstGeom prst="rect">
            <a:avLst/>
          </a:prstGeom>
          <a:noFill/>
        </p:spPr>
        <p:txBody>
          <a:bodyPr wrap="square">
            <a:spAutoFit/>
          </a:bodyPr>
          <a:lstStyle/>
          <a:p>
            <a:r>
              <a:rPr lang="en-US" dirty="0"/>
              <a:t>mass</a:t>
            </a:r>
          </a:p>
        </p:txBody>
      </p:sp>
      <p:sp>
        <p:nvSpPr>
          <p:cNvPr id="35" name="Magnetic Disk 17">
            <a:extLst>
              <a:ext uri="{FF2B5EF4-FFF2-40B4-BE49-F238E27FC236}">
                <a16:creationId xmlns:a16="http://schemas.microsoft.com/office/drawing/2014/main" id="{F11516BF-AD37-6300-11BE-6CEEF1D87A2D}"/>
              </a:ext>
            </a:extLst>
          </p:cNvPr>
          <p:cNvSpPr/>
          <p:nvPr/>
        </p:nvSpPr>
        <p:spPr>
          <a:xfrm>
            <a:off x="3161569" y="311954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D4DFA64-0828-42FC-238E-F850E673F3EA}"/>
              </a:ext>
            </a:extLst>
          </p:cNvPr>
          <p:cNvSpPr txBox="1"/>
          <p:nvPr/>
        </p:nvSpPr>
        <p:spPr>
          <a:xfrm>
            <a:off x="3379180" y="3084681"/>
            <a:ext cx="1767284" cy="369332"/>
          </a:xfrm>
          <a:prstGeom prst="rect">
            <a:avLst/>
          </a:prstGeom>
          <a:noFill/>
        </p:spPr>
        <p:txBody>
          <a:bodyPr wrap="square">
            <a:spAutoFit/>
          </a:bodyPr>
          <a:lstStyle/>
          <a:p>
            <a:r>
              <a:rPr lang="en-US" dirty="0"/>
              <a:t>formula</a:t>
            </a:r>
          </a:p>
        </p:txBody>
      </p:sp>
      <p:sp>
        <p:nvSpPr>
          <p:cNvPr id="37" name="Magnetic Disk 17">
            <a:extLst>
              <a:ext uri="{FF2B5EF4-FFF2-40B4-BE49-F238E27FC236}">
                <a16:creationId xmlns:a16="http://schemas.microsoft.com/office/drawing/2014/main" id="{215CEC39-D995-4A50-8CB4-5E97A00F2AF8}"/>
              </a:ext>
            </a:extLst>
          </p:cNvPr>
          <p:cNvSpPr/>
          <p:nvPr/>
        </p:nvSpPr>
        <p:spPr>
          <a:xfrm>
            <a:off x="5224594" y="416916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6E61E09-BD9D-AEE6-D75D-03D1F26CDCB6}"/>
              </a:ext>
            </a:extLst>
          </p:cNvPr>
          <p:cNvSpPr txBox="1"/>
          <p:nvPr/>
        </p:nvSpPr>
        <p:spPr>
          <a:xfrm>
            <a:off x="5442205" y="4134301"/>
            <a:ext cx="1767284" cy="369332"/>
          </a:xfrm>
          <a:prstGeom prst="rect">
            <a:avLst/>
          </a:prstGeom>
          <a:noFill/>
        </p:spPr>
        <p:txBody>
          <a:bodyPr wrap="square">
            <a:spAutoFit/>
          </a:bodyPr>
          <a:lstStyle/>
          <a:p>
            <a:r>
              <a:rPr lang="en-US" dirty="0" err="1"/>
              <a:t>Formula_list</a:t>
            </a:r>
            <a:endParaRPr lang="en-US" dirty="0"/>
          </a:p>
        </p:txBody>
      </p:sp>
      <p:cxnSp>
        <p:nvCxnSpPr>
          <p:cNvPr id="41" name="Curved Connector 12">
            <a:extLst>
              <a:ext uri="{FF2B5EF4-FFF2-40B4-BE49-F238E27FC236}">
                <a16:creationId xmlns:a16="http://schemas.microsoft.com/office/drawing/2014/main" id="{CE70BC96-6CBA-77BD-B211-9418CFD9F500}"/>
              </a:ext>
            </a:extLst>
          </p:cNvPr>
          <p:cNvCxnSpPr>
            <a:cxnSpLocks/>
            <a:stCxn id="6" idx="0"/>
            <a:endCxn id="37" idx="3"/>
          </p:cNvCxnSpPr>
          <p:nvPr/>
        </p:nvCxnSpPr>
        <p:spPr>
          <a:xfrm flipH="1" flipV="1">
            <a:off x="5352525" y="4443485"/>
            <a:ext cx="1833105" cy="772048"/>
          </a:xfrm>
          <a:prstGeom prst="curvedConnector4">
            <a:avLst>
              <a:gd name="adj1" fmla="val -12471"/>
              <a:gd name="adj2" fmla="val 58883"/>
            </a:avLst>
          </a:prstGeom>
          <a:ln>
            <a:tailEnd type="triangle"/>
          </a:ln>
        </p:spPr>
        <p:style>
          <a:lnRef idx="3">
            <a:schemeClr val="accent2"/>
          </a:lnRef>
          <a:fillRef idx="0">
            <a:schemeClr val="accent2"/>
          </a:fillRef>
          <a:effectRef idx="2">
            <a:schemeClr val="accent2"/>
          </a:effectRef>
          <a:fontRef idx="minor">
            <a:schemeClr val="tx1"/>
          </a:fontRef>
        </p:style>
      </p:cxnSp>
      <p:sp>
        <p:nvSpPr>
          <p:cNvPr id="47" name="Magnetic Disk 17">
            <a:extLst>
              <a:ext uri="{FF2B5EF4-FFF2-40B4-BE49-F238E27FC236}">
                <a16:creationId xmlns:a16="http://schemas.microsoft.com/office/drawing/2014/main" id="{38974390-0619-60B7-B10A-36A10BD659AE}"/>
              </a:ext>
            </a:extLst>
          </p:cNvPr>
          <p:cNvSpPr/>
          <p:nvPr/>
        </p:nvSpPr>
        <p:spPr>
          <a:xfrm>
            <a:off x="6968019" y="389079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0D7452AF-1EC4-C6EA-B7B4-168946331567}"/>
              </a:ext>
            </a:extLst>
          </p:cNvPr>
          <p:cNvSpPr txBox="1"/>
          <p:nvPr/>
        </p:nvSpPr>
        <p:spPr>
          <a:xfrm>
            <a:off x="7185630" y="3855933"/>
            <a:ext cx="1396395" cy="369332"/>
          </a:xfrm>
          <a:prstGeom prst="rect">
            <a:avLst/>
          </a:prstGeom>
          <a:noFill/>
        </p:spPr>
        <p:txBody>
          <a:bodyPr wrap="square">
            <a:spAutoFit/>
          </a:bodyPr>
          <a:lstStyle/>
          <a:p>
            <a:r>
              <a:rPr lang="en-US" dirty="0" err="1"/>
              <a:t>Molar_mass</a:t>
            </a:r>
            <a:endParaRPr lang="en-US" dirty="0"/>
          </a:p>
        </p:txBody>
      </p:sp>
      <p:cxnSp>
        <p:nvCxnSpPr>
          <p:cNvPr id="49" name="Curved Connector 12">
            <a:extLst>
              <a:ext uri="{FF2B5EF4-FFF2-40B4-BE49-F238E27FC236}">
                <a16:creationId xmlns:a16="http://schemas.microsoft.com/office/drawing/2014/main" id="{E98E1BA2-2609-67CD-BAD8-C31F5EA36CF7}"/>
              </a:ext>
            </a:extLst>
          </p:cNvPr>
          <p:cNvCxnSpPr>
            <a:cxnSpLocks/>
            <a:stCxn id="38" idx="2"/>
            <a:endCxn id="21" idx="1"/>
          </p:cNvCxnSpPr>
          <p:nvPr/>
        </p:nvCxnSpPr>
        <p:spPr>
          <a:xfrm rot="16200000" flipH="1">
            <a:off x="5508237" y="5321242"/>
            <a:ext cx="1636586" cy="1367"/>
          </a:xfrm>
          <a:prstGeom prst="curved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3" name="Curved Connector 12">
            <a:extLst>
              <a:ext uri="{FF2B5EF4-FFF2-40B4-BE49-F238E27FC236}">
                <a16:creationId xmlns:a16="http://schemas.microsoft.com/office/drawing/2014/main" id="{60D2C31E-7C5E-E3A6-691F-46866D0BD2BF}"/>
              </a:ext>
            </a:extLst>
          </p:cNvPr>
          <p:cNvCxnSpPr>
            <a:cxnSpLocks/>
            <a:stCxn id="19" idx="2"/>
            <a:endCxn id="21" idx="2"/>
          </p:cNvCxnSpPr>
          <p:nvPr/>
        </p:nvCxnSpPr>
        <p:spPr>
          <a:xfrm rot="16200000" flipH="1">
            <a:off x="4271926" y="4350022"/>
            <a:ext cx="1918252" cy="1936461"/>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Curved Connector 12">
            <a:extLst>
              <a:ext uri="{FF2B5EF4-FFF2-40B4-BE49-F238E27FC236}">
                <a16:creationId xmlns:a16="http://schemas.microsoft.com/office/drawing/2014/main" id="{1774D009-A5A0-B755-B6F4-0ADF76381CB6}"/>
              </a:ext>
            </a:extLst>
          </p:cNvPr>
          <p:cNvCxnSpPr>
            <a:cxnSpLocks/>
            <a:stCxn id="20" idx="2"/>
            <a:endCxn id="48" idx="2"/>
          </p:cNvCxnSpPr>
          <p:nvPr/>
        </p:nvCxnSpPr>
        <p:spPr>
          <a:xfrm rot="16200000" flipV="1">
            <a:off x="7512678" y="4596416"/>
            <a:ext cx="2189275" cy="1446973"/>
          </a:xfrm>
          <a:prstGeom prst="curved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1" name="Curved Connector 12">
            <a:extLst>
              <a:ext uri="{FF2B5EF4-FFF2-40B4-BE49-F238E27FC236}">
                <a16:creationId xmlns:a16="http://schemas.microsoft.com/office/drawing/2014/main" id="{E6D4DD9E-EC7F-8B05-C71D-B7B62026FF71}"/>
              </a:ext>
            </a:extLst>
          </p:cNvPr>
          <p:cNvCxnSpPr>
            <a:cxnSpLocks/>
            <a:stCxn id="26" idx="3"/>
            <a:endCxn id="28" idx="1"/>
          </p:cNvCxnSpPr>
          <p:nvPr/>
        </p:nvCxnSpPr>
        <p:spPr>
          <a:xfrm flipV="1">
            <a:off x="5146464" y="2703941"/>
            <a:ext cx="3913575" cy="983783"/>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Rectangle 2">
            <a:extLst>
              <a:ext uri="{FF2B5EF4-FFF2-40B4-BE49-F238E27FC236}">
                <a16:creationId xmlns:a16="http://schemas.microsoft.com/office/drawing/2014/main" id="{20C36BDE-9E13-E9D6-6F4B-C75C4532C11A}"/>
              </a:ext>
            </a:extLst>
          </p:cNvPr>
          <p:cNvSpPr/>
          <p:nvPr/>
        </p:nvSpPr>
        <p:spPr>
          <a:xfrm>
            <a:off x="177241" y="3056077"/>
            <a:ext cx="2325546"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Get_formula</a:t>
            </a:r>
            <a:r>
              <a:rPr lang="en-US" dirty="0"/>
              <a:t>()</a:t>
            </a:r>
          </a:p>
        </p:txBody>
      </p:sp>
      <p:sp>
        <p:nvSpPr>
          <p:cNvPr id="4" name="Magnetic Disk 3">
            <a:extLst>
              <a:ext uri="{FF2B5EF4-FFF2-40B4-BE49-F238E27FC236}">
                <a16:creationId xmlns:a16="http://schemas.microsoft.com/office/drawing/2014/main" id="{6CEA29CB-DF02-CED5-AFDE-31B2AC3E3E81}"/>
              </a:ext>
            </a:extLst>
          </p:cNvPr>
          <p:cNvSpPr/>
          <p:nvPr/>
        </p:nvSpPr>
        <p:spPr>
          <a:xfrm rot="5400000">
            <a:off x="2395752" y="304684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757996-556D-E93C-A52B-79A5D2CEDAD9}"/>
              </a:ext>
            </a:extLst>
          </p:cNvPr>
          <p:cNvSpPr/>
          <p:nvPr/>
        </p:nvSpPr>
        <p:spPr>
          <a:xfrm>
            <a:off x="187357" y="3547058"/>
            <a:ext cx="2325546"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Get_mass</a:t>
            </a:r>
            <a:r>
              <a:rPr lang="en-US" dirty="0"/>
              <a:t>()</a:t>
            </a:r>
          </a:p>
        </p:txBody>
      </p:sp>
      <p:sp>
        <p:nvSpPr>
          <p:cNvPr id="29" name="Magnetic Disk 28">
            <a:extLst>
              <a:ext uri="{FF2B5EF4-FFF2-40B4-BE49-F238E27FC236}">
                <a16:creationId xmlns:a16="http://schemas.microsoft.com/office/drawing/2014/main" id="{5E0E29FB-867C-09B4-7608-FE6AE22B42C6}"/>
              </a:ext>
            </a:extLst>
          </p:cNvPr>
          <p:cNvSpPr/>
          <p:nvPr/>
        </p:nvSpPr>
        <p:spPr>
          <a:xfrm rot="5400000">
            <a:off x="2405868" y="35378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a:extLst>
              <a:ext uri="{FF2B5EF4-FFF2-40B4-BE49-F238E27FC236}">
                <a16:creationId xmlns:a16="http://schemas.microsoft.com/office/drawing/2014/main" id="{89821DE9-49AB-1FD3-731A-CA9B211A93DB}"/>
              </a:ext>
            </a:extLst>
          </p:cNvPr>
          <p:cNvPicPr>
            <a:picLocks noChangeAspect="1"/>
          </p:cNvPicPr>
          <p:nvPr/>
        </p:nvPicPr>
        <p:blipFill>
          <a:blip r:embed="rId3"/>
          <a:stretch>
            <a:fillRect/>
          </a:stretch>
        </p:blipFill>
        <p:spPr>
          <a:xfrm>
            <a:off x="8569525" y="3256705"/>
            <a:ext cx="3622475" cy="1860394"/>
          </a:xfrm>
          <a:prstGeom prst="rect">
            <a:avLst/>
          </a:prstGeom>
        </p:spPr>
      </p:pic>
    </p:spTree>
    <p:extLst>
      <p:ext uri="{BB962C8B-B14F-4D97-AF65-F5344CB8AC3E}">
        <p14:creationId xmlns:p14="http://schemas.microsoft.com/office/powerpoint/2010/main" val="3431921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E4C663-889B-21A3-C5E7-26B1108FCE1D}"/>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8" name="Rectangle 7">
            <a:extLst>
              <a:ext uri="{FF2B5EF4-FFF2-40B4-BE49-F238E27FC236}">
                <a16:creationId xmlns:a16="http://schemas.microsoft.com/office/drawing/2014/main" id="{8B616729-AB1A-8F93-DFC8-60D5D8C95EAA}"/>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9" name="Rectangle 8">
            <a:extLst>
              <a:ext uri="{FF2B5EF4-FFF2-40B4-BE49-F238E27FC236}">
                <a16:creationId xmlns:a16="http://schemas.microsoft.com/office/drawing/2014/main" id="{5B1588E4-B1E3-991B-0DC8-6916B26ACA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0" name="Rectangle 9">
            <a:extLst>
              <a:ext uri="{FF2B5EF4-FFF2-40B4-BE49-F238E27FC236}">
                <a16:creationId xmlns:a16="http://schemas.microsoft.com/office/drawing/2014/main" id="{2CAEAA53-849F-4E26-1850-F310B93BC903}"/>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receipt.py</a:t>
            </a:r>
            <a:endParaRPr lang="en-US" dirty="0"/>
          </a:p>
          <a:p>
            <a:r>
              <a:rPr lang="en-US" dirty="0"/>
              <a:t>main</a:t>
            </a:r>
          </a:p>
        </p:txBody>
      </p:sp>
      <p:sp>
        <p:nvSpPr>
          <p:cNvPr id="11" name="Rectangle 10">
            <a:extLst>
              <a:ext uri="{FF2B5EF4-FFF2-40B4-BE49-F238E27FC236}">
                <a16:creationId xmlns:a16="http://schemas.microsoft.com/office/drawing/2014/main" id="{DC600E77-7768-2FE7-3B56-CE789B27AB3A}"/>
              </a:ext>
            </a:extLst>
          </p:cNvPr>
          <p:cNvSpPr/>
          <p:nvPr/>
        </p:nvSpPr>
        <p:spPr>
          <a:xfrm>
            <a:off x="4941188" y="5015322"/>
            <a:ext cx="31689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err="1">
                <a:solidFill>
                  <a:schemeClr val="tx1"/>
                </a:solidFill>
                <a:effectLst/>
                <a:latin typeface="Consolas" panose="020B0609020204030204" pitchFamily="49" charset="0"/>
              </a:rPr>
              <a:t>Itemize_list</a:t>
            </a:r>
            <a:endParaRPr lang="en-US" dirty="0">
              <a:solidFill>
                <a:schemeClr val="tx1"/>
              </a:solidFill>
            </a:endParaRPr>
          </a:p>
        </p:txBody>
      </p:sp>
      <p:sp>
        <p:nvSpPr>
          <p:cNvPr id="12" name="Magnetic Disk 11">
            <a:extLst>
              <a:ext uri="{FF2B5EF4-FFF2-40B4-BE49-F238E27FC236}">
                <a16:creationId xmlns:a16="http://schemas.microsoft.com/office/drawing/2014/main" id="{286D5537-9242-4C57-7779-A2D5B0A2EDFE}"/>
              </a:ext>
            </a:extLst>
          </p:cNvPr>
          <p:cNvSpPr/>
          <p:nvPr/>
        </p:nvSpPr>
        <p:spPr>
          <a:xfrm>
            <a:off x="4965785" y="4690544"/>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gnetic Disk 12">
            <a:extLst>
              <a:ext uri="{FF2B5EF4-FFF2-40B4-BE49-F238E27FC236}">
                <a16:creationId xmlns:a16="http://schemas.microsoft.com/office/drawing/2014/main" id="{C61A6EB5-8CE5-187F-879F-DF26A600F57C}"/>
              </a:ext>
            </a:extLst>
          </p:cNvPr>
          <p:cNvSpPr/>
          <p:nvPr/>
        </p:nvSpPr>
        <p:spPr>
          <a:xfrm rot="5400000">
            <a:off x="8103517" y="501578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7055F99-749E-0ECE-DD1B-A8E63CA6F84A}"/>
              </a:ext>
            </a:extLst>
          </p:cNvPr>
          <p:cNvSpPr txBox="1"/>
          <p:nvPr/>
        </p:nvSpPr>
        <p:spPr>
          <a:xfrm>
            <a:off x="5183396" y="4655680"/>
            <a:ext cx="3033692" cy="369332"/>
          </a:xfrm>
          <a:prstGeom prst="rect">
            <a:avLst/>
          </a:prstGeom>
          <a:noFill/>
        </p:spPr>
        <p:txBody>
          <a:bodyPr wrap="square">
            <a:spAutoFit/>
          </a:bodyPr>
          <a:lstStyle/>
          <a:p>
            <a:r>
              <a:rPr lang="en-US" b="0" dirty="0">
                <a:solidFill>
                  <a:srgbClr val="9CDCFE"/>
                </a:solidFill>
                <a:effectLst/>
                <a:latin typeface="Consolas" panose="020B0609020204030204" pitchFamily="49" charset="0"/>
              </a:rPr>
              <a:t>Requests, products</a:t>
            </a:r>
            <a:endParaRPr lang="en-US" b="0" dirty="0">
              <a:solidFill>
                <a:srgbClr val="D4D4D4"/>
              </a:solidFill>
              <a:effectLst/>
              <a:latin typeface="Consolas" panose="020B0609020204030204" pitchFamily="49" charset="0"/>
            </a:endParaRPr>
          </a:p>
        </p:txBody>
      </p:sp>
      <p:sp>
        <p:nvSpPr>
          <p:cNvPr id="24" name="Magnetic Disk 23">
            <a:extLst>
              <a:ext uri="{FF2B5EF4-FFF2-40B4-BE49-F238E27FC236}">
                <a16:creationId xmlns:a16="http://schemas.microsoft.com/office/drawing/2014/main" id="{0250F2C2-D4FF-FC7D-9586-573F879558BD}"/>
              </a:ext>
            </a:extLst>
          </p:cNvPr>
          <p:cNvSpPr/>
          <p:nvPr/>
        </p:nvSpPr>
        <p:spPr>
          <a:xfrm>
            <a:off x="3702738" y="293562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474D8EA-4668-3613-DFDB-5560D523C830}"/>
              </a:ext>
            </a:extLst>
          </p:cNvPr>
          <p:cNvSpPr txBox="1"/>
          <p:nvPr/>
        </p:nvSpPr>
        <p:spPr>
          <a:xfrm>
            <a:off x="3882493" y="2888268"/>
            <a:ext cx="1889170" cy="369332"/>
          </a:xfrm>
          <a:prstGeom prst="rect">
            <a:avLst/>
          </a:prstGeom>
          <a:noFill/>
        </p:spPr>
        <p:txBody>
          <a:bodyPr wrap="square">
            <a:spAutoFit/>
          </a:bodyPr>
          <a:lstStyle/>
          <a:p>
            <a:r>
              <a:rPr lang="en-US" b="0" dirty="0" err="1">
                <a:solidFill>
                  <a:srgbClr val="9CDCFE"/>
                </a:solidFill>
                <a:effectLst/>
                <a:latin typeface="Consolas" panose="020B0609020204030204" pitchFamily="49" charset="0"/>
              </a:rPr>
              <a:t>Products_dict</a:t>
            </a:r>
            <a:endParaRPr lang="en-US" b="0" dirty="0">
              <a:solidFill>
                <a:srgbClr val="D4D4D4"/>
              </a:solidFill>
              <a:effectLst/>
              <a:latin typeface="Consolas" panose="020B0609020204030204" pitchFamily="49" charset="0"/>
            </a:endParaRPr>
          </a:p>
        </p:txBody>
      </p:sp>
      <p:sp>
        <p:nvSpPr>
          <p:cNvPr id="43" name="Striped Right Arrow 42">
            <a:extLst>
              <a:ext uri="{FF2B5EF4-FFF2-40B4-BE49-F238E27FC236}">
                <a16:creationId xmlns:a16="http://schemas.microsoft.com/office/drawing/2014/main" id="{38BB83D6-AA64-FFC2-BD00-ACAC57956351}"/>
              </a:ext>
            </a:extLst>
          </p:cNvPr>
          <p:cNvSpPr/>
          <p:nvPr/>
        </p:nvSpPr>
        <p:spPr>
          <a:xfrm>
            <a:off x="8137401" y="76498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triped Right Arrow 43">
            <a:extLst>
              <a:ext uri="{FF2B5EF4-FFF2-40B4-BE49-F238E27FC236}">
                <a16:creationId xmlns:a16="http://schemas.microsoft.com/office/drawing/2014/main" id="{42F0659F-78E0-D049-D257-AA8B42ADE630}"/>
              </a:ext>
            </a:extLst>
          </p:cNvPr>
          <p:cNvSpPr/>
          <p:nvPr/>
        </p:nvSpPr>
        <p:spPr>
          <a:xfrm>
            <a:off x="3187565" y="788577"/>
            <a:ext cx="922638" cy="3536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91EE7C9-AB97-7DC3-A6BD-EC8036330CE0}"/>
              </a:ext>
            </a:extLst>
          </p:cNvPr>
          <p:cNvSpPr/>
          <p:nvPr/>
        </p:nvSpPr>
        <p:spPr>
          <a:xfrm>
            <a:off x="9290862" y="2871403"/>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Consolas" panose="020B0609020204030204" pitchFamily="49" charset="0"/>
              </a:rPr>
              <a:t>Print_receipt</a:t>
            </a:r>
            <a:r>
              <a:rPr lang="en-US" dirty="0">
                <a:solidFill>
                  <a:schemeClr val="tx1"/>
                </a:solidFill>
                <a:latin typeface="Consolas" panose="020B0609020204030204" pitchFamily="49" charset="0"/>
              </a:rPr>
              <a:t>()</a:t>
            </a:r>
            <a:endParaRPr lang="en-US" dirty="0">
              <a:solidFill>
                <a:schemeClr val="tx1"/>
              </a:solidFill>
            </a:endParaRPr>
          </a:p>
        </p:txBody>
      </p:sp>
      <p:sp>
        <p:nvSpPr>
          <p:cNvPr id="51" name="Magnetic Disk 50">
            <a:extLst>
              <a:ext uri="{FF2B5EF4-FFF2-40B4-BE49-F238E27FC236}">
                <a16:creationId xmlns:a16="http://schemas.microsoft.com/office/drawing/2014/main" id="{6A260BCE-2836-0AA9-60F9-8A3A0B74E5BA}"/>
              </a:ext>
            </a:extLst>
          </p:cNvPr>
          <p:cNvSpPr/>
          <p:nvPr/>
        </p:nvSpPr>
        <p:spPr>
          <a:xfrm rot="16200000">
            <a:off x="9099988" y="2862635"/>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gnetic Disk 11">
            <a:extLst>
              <a:ext uri="{FF2B5EF4-FFF2-40B4-BE49-F238E27FC236}">
                <a16:creationId xmlns:a16="http://schemas.microsoft.com/office/drawing/2014/main" id="{84EB4FF2-356E-F9D8-220A-817195DFC629}"/>
              </a:ext>
            </a:extLst>
          </p:cNvPr>
          <p:cNvSpPr/>
          <p:nvPr/>
        </p:nvSpPr>
        <p:spPr>
          <a:xfrm>
            <a:off x="6834162" y="2871403"/>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F315958-6080-BBB4-AAAA-7C8F24683ED1}"/>
              </a:ext>
            </a:extLst>
          </p:cNvPr>
          <p:cNvSpPr txBox="1"/>
          <p:nvPr/>
        </p:nvSpPr>
        <p:spPr>
          <a:xfrm>
            <a:off x="7090023" y="2817841"/>
            <a:ext cx="1476912" cy="646331"/>
          </a:xfrm>
          <a:prstGeom prst="rect">
            <a:avLst/>
          </a:prstGeom>
          <a:noFill/>
        </p:spPr>
        <p:txBody>
          <a:bodyPr wrap="square">
            <a:spAutoFit/>
          </a:bodyPr>
          <a:lstStyle/>
          <a:p>
            <a:r>
              <a:rPr lang="en-US" b="0" dirty="0" err="1">
                <a:solidFill>
                  <a:srgbClr val="9CDCFE"/>
                </a:solidFill>
                <a:effectLst/>
                <a:latin typeface="Consolas" panose="020B0609020204030204" pitchFamily="49" charset="0"/>
              </a:rPr>
              <a:t>Printables</a:t>
            </a:r>
            <a:endParaRPr lang="en-US" b="0" dirty="0">
              <a:solidFill>
                <a:srgbClr val="9CDCFE"/>
              </a:solidFill>
              <a:effectLst/>
              <a:latin typeface="Consolas" panose="020B0609020204030204" pitchFamily="49" charset="0"/>
            </a:endParaRPr>
          </a:p>
          <a:p>
            <a:r>
              <a:rPr lang="en-US" dirty="0">
                <a:solidFill>
                  <a:srgbClr val="9CDCFE"/>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20" name="Rectangle 19">
            <a:extLst>
              <a:ext uri="{FF2B5EF4-FFF2-40B4-BE49-F238E27FC236}">
                <a16:creationId xmlns:a16="http://schemas.microsoft.com/office/drawing/2014/main" id="{9B854B81-3906-B6D3-3AC3-927F5F0F4BA4}"/>
              </a:ext>
            </a:extLst>
          </p:cNvPr>
          <p:cNvSpPr/>
          <p:nvPr/>
        </p:nvSpPr>
        <p:spPr>
          <a:xfrm>
            <a:off x="176100" y="2482472"/>
            <a:ext cx="215988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err="1">
                <a:solidFill>
                  <a:schemeClr val="tx1"/>
                </a:solidFill>
                <a:effectLst/>
                <a:latin typeface="Consolas" panose="020B0609020204030204" pitchFamily="49" charset="0"/>
              </a:rPr>
              <a:t>get_products</a:t>
            </a:r>
            <a:r>
              <a:rPr lang="en-US" b="0" dirty="0">
                <a:solidFill>
                  <a:schemeClr val="tx1"/>
                </a:solidFill>
                <a:effectLst/>
                <a:latin typeface="Consolas" panose="020B0609020204030204" pitchFamily="49" charset="0"/>
              </a:rPr>
              <a:t>()</a:t>
            </a:r>
            <a:endParaRPr lang="en-US" dirty="0">
              <a:solidFill>
                <a:schemeClr val="tx1"/>
              </a:solidFill>
            </a:endParaRPr>
          </a:p>
        </p:txBody>
      </p:sp>
      <p:sp>
        <p:nvSpPr>
          <p:cNvPr id="22" name="Magnetic Disk 21">
            <a:extLst>
              <a:ext uri="{FF2B5EF4-FFF2-40B4-BE49-F238E27FC236}">
                <a16:creationId xmlns:a16="http://schemas.microsoft.com/office/drawing/2014/main" id="{FD70A410-0DD0-D27A-5F09-0F463847D1F5}"/>
              </a:ext>
            </a:extLst>
          </p:cNvPr>
          <p:cNvSpPr/>
          <p:nvPr/>
        </p:nvSpPr>
        <p:spPr>
          <a:xfrm rot="5400000">
            <a:off x="2342710" y="2468124"/>
            <a:ext cx="255861" cy="3030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nip Single Corner Rectangle 25">
            <a:extLst>
              <a:ext uri="{FF2B5EF4-FFF2-40B4-BE49-F238E27FC236}">
                <a16:creationId xmlns:a16="http://schemas.microsoft.com/office/drawing/2014/main" id="{3EAEEA64-FDC5-23D8-78D7-33E427960069}"/>
              </a:ext>
            </a:extLst>
          </p:cNvPr>
          <p:cNvSpPr/>
          <p:nvPr/>
        </p:nvSpPr>
        <p:spPr>
          <a:xfrm>
            <a:off x="176100" y="2832592"/>
            <a:ext cx="1488141" cy="2743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products.csv</a:t>
            </a:r>
            <a:endParaRPr lang="en-US" dirty="0"/>
          </a:p>
        </p:txBody>
      </p:sp>
      <p:sp>
        <p:nvSpPr>
          <p:cNvPr id="27" name="Can 26">
            <a:extLst>
              <a:ext uri="{FF2B5EF4-FFF2-40B4-BE49-F238E27FC236}">
                <a16:creationId xmlns:a16="http://schemas.microsoft.com/office/drawing/2014/main" id="{2E61BC65-744E-7D72-C2AA-7A308171C3A2}"/>
              </a:ext>
            </a:extLst>
          </p:cNvPr>
          <p:cNvSpPr/>
          <p:nvPr/>
        </p:nvSpPr>
        <p:spPr>
          <a:xfrm>
            <a:off x="1168465" y="3145723"/>
            <a:ext cx="1403840" cy="36810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Elbow Connector 28">
            <a:extLst>
              <a:ext uri="{FF2B5EF4-FFF2-40B4-BE49-F238E27FC236}">
                <a16:creationId xmlns:a16="http://schemas.microsoft.com/office/drawing/2014/main" id="{482A0C6F-D19E-11E7-3F03-331BD44F9EBD}"/>
              </a:ext>
            </a:extLst>
          </p:cNvPr>
          <p:cNvCxnSpPr>
            <a:stCxn id="26" idx="1"/>
            <a:endCxn id="27" idx="2"/>
          </p:cNvCxnSpPr>
          <p:nvPr/>
        </p:nvCxnSpPr>
        <p:spPr>
          <a:xfrm rot="16200000" flipH="1">
            <a:off x="932886" y="3094198"/>
            <a:ext cx="222865" cy="2482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9141B83F-F7D6-3F1E-C286-5D3D852D8976}"/>
              </a:ext>
            </a:extLst>
          </p:cNvPr>
          <p:cNvCxnSpPr>
            <a:cxnSpLocks/>
            <a:stCxn id="22" idx="1"/>
            <a:endCxn id="24" idx="2"/>
          </p:cNvCxnSpPr>
          <p:nvPr/>
        </p:nvCxnSpPr>
        <p:spPr>
          <a:xfrm>
            <a:off x="2622148" y="2619632"/>
            <a:ext cx="1080590" cy="4531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6DA46CE6-7391-2468-2166-325BB04D766A}"/>
              </a:ext>
            </a:extLst>
          </p:cNvPr>
          <p:cNvCxnSpPr>
            <a:cxnSpLocks/>
            <a:stCxn id="25" idx="3"/>
            <a:endCxn id="12" idx="2"/>
          </p:cNvCxnSpPr>
          <p:nvPr/>
        </p:nvCxnSpPr>
        <p:spPr>
          <a:xfrm flipH="1">
            <a:off x="4965785" y="3072934"/>
            <a:ext cx="805878" cy="1754770"/>
          </a:xfrm>
          <a:prstGeom prst="bentConnector5">
            <a:avLst>
              <a:gd name="adj1" fmla="val -28367"/>
              <a:gd name="adj2" fmla="val 51354"/>
              <a:gd name="adj3" fmla="val 1283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0F432DAC-4580-5DBE-1F1D-401759894D04}"/>
              </a:ext>
            </a:extLst>
          </p:cNvPr>
          <p:cNvCxnSpPr>
            <a:cxnSpLocks/>
            <a:stCxn id="13" idx="2"/>
            <a:endCxn id="2" idx="2"/>
          </p:cNvCxnSpPr>
          <p:nvPr/>
        </p:nvCxnSpPr>
        <p:spPr>
          <a:xfrm rot="16200000" flipV="1">
            <a:off x="6524580" y="3318145"/>
            <a:ext cx="2016450" cy="1397286"/>
          </a:xfrm>
          <a:prstGeom prst="bentConnector4">
            <a:avLst>
              <a:gd name="adj1" fmla="val 46370"/>
              <a:gd name="adj2" fmla="val 1163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a:extLst>
              <a:ext uri="{FF2B5EF4-FFF2-40B4-BE49-F238E27FC236}">
                <a16:creationId xmlns:a16="http://schemas.microsoft.com/office/drawing/2014/main" id="{AEE4D19A-3783-F6A3-4EED-9DBA99EA4C85}"/>
              </a:ext>
            </a:extLst>
          </p:cNvPr>
          <p:cNvCxnSpPr>
            <a:cxnSpLocks/>
            <a:stCxn id="3" idx="3"/>
            <a:endCxn id="51" idx="1"/>
          </p:cNvCxnSpPr>
          <p:nvPr/>
        </p:nvCxnSpPr>
        <p:spPr>
          <a:xfrm flipV="1">
            <a:off x="8566935" y="2999795"/>
            <a:ext cx="523824" cy="1412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9E351AA-7C5B-BC5B-C135-5C294E61585E}"/>
              </a:ext>
            </a:extLst>
          </p:cNvPr>
          <p:cNvSpPr/>
          <p:nvPr/>
        </p:nvSpPr>
        <p:spPr>
          <a:xfrm>
            <a:off x="4385642" y="76724"/>
            <a:ext cx="1132762" cy="194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Products.csv</a:t>
            </a:r>
            <a:endParaRPr lang="en-US" sz="1400" dirty="0"/>
          </a:p>
        </p:txBody>
      </p:sp>
      <p:sp>
        <p:nvSpPr>
          <p:cNvPr id="5" name="Rectangle 4">
            <a:extLst>
              <a:ext uri="{FF2B5EF4-FFF2-40B4-BE49-F238E27FC236}">
                <a16:creationId xmlns:a16="http://schemas.microsoft.com/office/drawing/2014/main" id="{0E173338-91F6-30C9-AB16-F7F3DE94C749}"/>
              </a:ext>
            </a:extLst>
          </p:cNvPr>
          <p:cNvSpPr/>
          <p:nvPr/>
        </p:nvSpPr>
        <p:spPr>
          <a:xfrm>
            <a:off x="5701399" y="79562"/>
            <a:ext cx="1132762" cy="194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Request.csv</a:t>
            </a:r>
            <a:endParaRPr lang="en-US" sz="1400" dirty="0"/>
          </a:p>
        </p:txBody>
      </p:sp>
      <p:sp>
        <p:nvSpPr>
          <p:cNvPr id="6" name="Rectangle 5">
            <a:extLst>
              <a:ext uri="{FF2B5EF4-FFF2-40B4-BE49-F238E27FC236}">
                <a16:creationId xmlns:a16="http://schemas.microsoft.com/office/drawing/2014/main" id="{EF06B861-BE1C-A1B9-1243-299C2F8805E2}"/>
              </a:ext>
            </a:extLst>
          </p:cNvPr>
          <p:cNvSpPr/>
          <p:nvPr/>
        </p:nvSpPr>
        <p:spPr>
          <a:xfrm>
            <a:off x="4385642" y="271080"/>
            <a:ext cx="1132762" cy="1943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(PK)Product#</a:t>
            </a:r>
          </a:p>
        </p:txBody>
      </p:sp>
      <p:sp>
        <p:nvSpPr>
          <p:cNvPr id="15" name="Rectangle 14">
            <a:extLst>
              <a:ext uri="{FF2B5EF4-FFF2-40B4-BE49-F238E27FC236}">
                <a16:creationId xmlns:a16="http://schemas.microsoft.com/office/drawing/2014/main" id="{F5A31C29-3A63-8B2B-33F1-668ED599A3AF}"/>
              </a:ext>
            </a:extLst>
          </p:cNvPr>
          <p:cNvSpPr/>
          <p:nvPr/>
        </p:nvSpPr>
        <p:spPr>
          <a:xfrm>
            <a:off x="4385642" y="462649"/>
            <a:ext cx="1132762" cy="1943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Name</a:t>
            </a:r>
          </a:p>
        </p:txBody>
      </p:sp>
      <p:sp>
        <p:nvSpPr>
          <p:cNvPr id="16" name="Rectangle 15">
            <a:extLst>
              <a:ext uri="{FF2B5EF4-FFF2-40B4-BE49-F238E27FC236}">
                <a16:creationId xmlns:a16="http://schemas.microsoft.com/office/drawing/2014/main" id="{3043F03D-AA23-5B87-84D3-6B51305E75CF}"/>
              </a:ext>
            </a:extLst>
          </p:cNvPr>
          <p:cNvSpPr/>
          <p:nvPr/>
        </p:nvSpPr>
        <p:spPr>
          <a:xfrm>
            <a:off x="4385642" y="667834"/>
            <a:ext cx="1132762" cy="1943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Price</a:t>
            </a:r>
          </a:p>
        </p:txBody>
      </p:sp>
      <p:sp>
        <p:nvSpPr>
          <p:cNvPr id="17" name="Rectangle 16">
            <a:extLst>
              <a:ext uri="{FF2B5EF4-FFF2-40B4-BE49-F238E27FC236}">
                <a16:creationId xmlns:a16="http://schemas.microsoft.com/office/drawing/2014/main" id="{0D2D74FA-C7E5-FBCD-C8D9-AC5BAF2B661E}"/>
              </a:ext>
            </a:extLst>
          </p:cNvPr>
          <p:cNvSpPr/>
          <p:nvPr/>
        </p:nvSpPr>
        <p:spPr>
          <a:xfrm>
            <a:off x="5701398" y="281909"/>
            <a:ext cx="1132762" cy="1943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Product#</a:t>
            </a:r>
          </a:p>
        </p:txBody>
      </p:sp>
      <p:sp>
        <p:nvSpPr>
          <p:cNvPr id="21" name="Rectangle 20">
            <a:extLst>
              <a:ext uri="{FF2B5EF4-FFF2-40B4-BE49-F238E27FC236}">
                <a16:creationId xmlns:a16="http://schemas.microsoft.com/office/drawing/2014/main" id="{0DC6D6D3-D1E2-D2F5-AF25-0F0F3C3A5963}"/>
              </a:ext>
            </a:extLst>
          </p:cNvPr>
          <p:cNvSpPr/>
          <p:nvPr/>
        </p:nvSpPr>
        <p:spPr>
          <a:xfrm>
            <a:off x="5701398" y="473478"/>
            <a:ext cx="1132762" cy="1943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Quantity</a:t>
            </a:r>
          </a:p>
        </p:txBody>
      </p:sp>
      <p:cxnSp>
        <p:nvCxnSpPr>
          <p:cNvPr id="23" name="Straight Arrow Connector 22">
            <a:extLst>
              <a:ext uri="{FF2B5EF4-FFF2-40B4-BE49-F238E27FC236}">
                <a16:creationId xmlns:a16="http://schemas.microsoft.com/office/drawing/2014/main" id="{FDE232BD-D18F-33F8-1331-C679FC82C387}"/>
              </a:ext>
            </a:extLst>
          </p:cNvPr>
          <p:cNvCxnSpPr>
            <a:cxnSpLocks/>
            <a:stCxn id="17" idx="1"/>
            <a:endCxn id="6" idx="3"/>
          </p:cNvCxnSpPr>
          <p:nvPr/>
        </p:nvCxnSpPr>
        <p:spPr>
          <a:xfrm flipH="1" flipV="1">
            <a:off x="5518404" y="368258"/>
            <a:ext cx="182994" cy="1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an 27">
            <a:extLst>
              <a:ext uri="{FF2B5EF4-FFF2-40B4-BE49-F238E27FC236}">
                <a16:creationId xmlns:a16="http://schemas.microsoft.com/office/drawing/2014/main" id="{7CB323A7-DE47-033E-4FFA-FCF20179D18B}"/>
              </a:ext>
            </a:extLst>
          </p:cNvPr>
          <p:cNvSpPr/>
          <p:nvPr/>
        </p:nvSpPr>
        <p:spPr>
          <a:xfrm>
            <a:off x="4385642" y="1026749"/>
            <a:ext cx="1132763" cy="2740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dictionary</a:t>
            </a:r>
          </a:p>
        </p:txBody>
      </p:sp>
      <p:sp>
        <p:nvSpPr>
          <p:cNvPr id="32" name="Can 31">
            <a:extLst>
              <a:ext uri="{FF2B5EF4-FFF2-40B4-BE49-F238E27FC236}">
                <a16:creationId xmlns:a16="http://schemas.microsoft.com/office/drawing/2014/main" id="{92BB8375-68E7-914B-97B7-BAF81F484F53}"/>
              </a:ext>
            </a:extLst>
          </p:cNvPr>
          <p:cNvSpPr/>
          <p:nvPr/>
        </p:nvSpPr>
        <p:spPr>
          <a:xfrm>
            <a:off x="5701400" y="1029778"/>
            <a:ext cx="1132762" cy="2740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list</a:t>
            </a:r>
          </a:p>
        </p:txBody>
      </p:sp>
      <p:cxnSp>
        <p:nvCxnSpPr>
          <p:cNvPr id="33" name="Elbow Connector 32">
            <a:extLst>
              <a:ext uri="{FF2B5EF4-FFF2-40B4-BE49-F238E27FC236}">
                <a16:creationId xmlns:a16="http://schemas.microsoft.com/office/drawing/2014/main" id="{1C4F5781-48F7-F477-FD7D-1B9F799B5B4F}"/>
              </a:ext>
            </a:extLst>
          </p:cNvPr>
          <p:cNvCxnSpPr>
            <a:cxnSpLocks/>
            <a:stCxn id="16" idx="2"/>
            <a:endCxn id="28" idx="1"/>
          </p:cNvCxnSpPr>
          <p:nvPr/>
        </p:nvCxnSpPr>
        <p:spPr>
          <a:xfrm rot="16200000" flipH="1">
            <a:off x="4869744" y="944468"/>
            <a:ext cx="16455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64332B07-AE5F-F0C6-BF2F-3DD25BA39933}"/>
              </a:ext>
            </a:extLst>
          </p:cNvPr>
          <p:cNvCxnSpPr>
            <a:cxnSpLocks/>
            <a:stCxn id="21" idx="2"/>
            <a:endCxn id="32" idx="1"/>
          </p:cNvCxnSpPr>
          <p:nvPr/>
        </p:nvCxnSpPr>
        <p:spPr>
          <a:xfrm rot="16200000" flipH="1">
            <a:off x="6086808" y="848805"/>
            <a:ext cx="361944" cy="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31EE9E09-4AE8-0E3E-266B-B06C9F8F7461}"/>
              </a:ext>
            </a:extLst>
          </p:cNvPr>
          <p:cNvSpPr/>
          <p:nvPr/>
        </p:nvSpPr>
        <p:spPr>
          <a:xfrm>
            <a:off x="174014" y="3638079"/>
            <a:ext cx="215988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err="1">
                <a:solidFill>
                  <a:schemeClr val="tx1"/>
                </a:solidFill>
                <a:effectLst/>
                <a:latin typeface="Consolas" panose="020B0609020204030204" pitchFamily="49" charset="0"/>
              </a:rPr>
              <a:t>get_requests</a:t>
            </a:r>
            <a:r>
              <a:rPr lang="en-US" b="0" dirty="0">
                <a:solidFill>
                  <a:schemeClr val="tx1"/>
                </a:solidFill>
                <a:effectLst/>
                <a:latin typeface="Consolas" panose="020B0609020204030204" pitchFamily="49" charset="0"/>
              </a:rPr>
              <a:t>()</a:t>
            </a:r>
            <a:endParaRPr lang="en-US" dirty="0">
              <a:solidFill>
                <a:schemeClr val="tx1"/>
              </a:solidFill>
            </a:endParaRPr>
          </a:p>
        </p:txBody>
      </p:sp>
      <p:sp>
        <p:nvSpPr>
          <p:cNvPr id="61" name="Magnetic Disk 60">
            <a:extLst>
              <a:ext uri="{FF2B5EF4-FFF2-40B4-BE49-F238E27FC236}">
                <a16:creationId xmlns:a16="http://schemas.microsoft.com/office/drawing/2014/main" id="{DB3700E4-FFF5-442F-B226-903D58E4829E}"/>
              </a:ext>
            </a:extLst>
          </p:cNvPr>
          <p:cNvSpPr/>
          <p:nvPr/>
        </p:nvSpPr>
        <p:spPr>
          <a:xfrm rot="5400000">
            <a:off x="2340624" y="3623731"/>
            <a:ext cx="255861" cy="3030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nip Single Corner Rectangle 61">
            <a:extLst>
              <a:ext uri="{FF2B5EF4-FFF2-40B4-BE49-F238E27FC236}">
                <a16:creationId xmlns:a16="http://schemas.microsoft.com/office/drawing/2014/main" id="{969091E1-5443-034F-7E74-50A53C291741}"/>
              </a:ext>
            </a:extLst>
          </p:cNvPr>
          <p:cNvSpPr/>
          <p:nvPr/>
        </p:nvSpPr>
        <p:spPr>
          <a:xfrm>
            <a:off x="174014" y="3988199"/>
            <a:ext cx="1488141" cy="2743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requests.csv</a:t>
            </a:r>
            <a:endParaRPr lang="en-US" dirty="0"/>
          </a:p>
        </p:txBody>
      </p:sp>
      <p:sp>
        <p:nvSpPr>
          <p:cNvPr id="63" name="Can 62">
            <a:extLst>
              <a:ext uri="{FF2B5EF4-FFF2-40B4-BE49-F238E27FC236}">
                <a16:creationId xmlns:a16="http://schemas.microsoft.com/office/drawing/2014/main" id="{2A9C8B59-6D89-042F-1759-A74D5E6DA7DF}"/>
              </a:ext>
            </a:extLst>
          </p:cNvPr>
          <p:cNvSpPr/>
          <p:nvPr/>
        </p:nvSpPr>
        <p:spPr>
          <a:xfrm>
            <a:off x="1166379" y="4301330"/>
            <a:ext cx="1403840" cy="36810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a:extLst>
              <a:ext uri="{FF2B5EF4-FFF2-40B4-BE49-F238E27FC236}">
                <a16:creationId xmlns:a16="http://schemas.microsoft.com/office/drawing/2014/main" id="{6B3E696C-D742-CE07-9161-38602AA4D2F7}"/>
              </a:ext>
            </a:extLst>
          </p:cNvPr>
          <p:cNvCxnSpPr>
            <a:stCxn id="62" idx="1"/>
            <a:endCxn id="63" idx="2"/>
          </p:cNvCxnSpPr>
          <p:nvPr/>
        </p:nvCxnSpPr>
        <p:spPr>
          <a:xfrm rot="16200000" flipH="1">
            <a:off x="930800" y="4249805"/>
            <a:ext cx="222865" cy="2482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Magnetic Disk 65">
            <a:extLst>
              <a:ext uri="{FF2B5EF4-FFF2-40B4-BE49-F238E27FC236}">
                <a16:creationId xmlns:a16="http://schemas.microsoft.com/office/drawing/2014/main" id="{5CA4C9A2-52F5-50D1-EA2C-E45F80455767}"/>
              </a:ext>
            </a:extLst>
          </p:cNvPr>
          <p:cNvSpPr/>
          <p:nvPr/>
        </p:nvSpPr>
        <p:spPr>
          <a:xfrm>
            <a:off x="3739732" y="328944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C1CC5916-CDF5-2671-EC65-AACBCD40D771}"/>
              </a:ext>
            </a:extLst>
          </p:cNvPr>
          <p:cNvSpPr txBox="1"/>
          <p:nvPr/>
        </p:nvSpPr>
        <p:spPr>
          <a:xfrm>
            <a:off x="3957343" y="3254585"/>
            <a:ext cx="1484723" cy="369332"/>
          </a:xfrm>
          <a:prstGeom prst="rect">
            <a:avLst/>
          </a:prstGeom>
          <a:noFill/>
        </p:spPr>
        <p:txBody>
          <a:bodyPr wrap="square">
            <a:spAutoFit/>
          </a:bodyPr>
          <a:lstStyle/>
          <a:p>
            <a:r>
              <a:rPr lang="en-US" b="0" dirty="0">
                <a:solidFill>
                  <a:srgbClr val="9CDCFE"/>
                </a:solidFill>
                <a:effectLst/>
                <a:latin typeface="Consolas" panose="020B0609020204030204" pitchFamily="49" charset="0"/>
              </a:rPr>
              <a:t>requests</a:t>
            </a:r>
            <a:endParaRPr lang="en-US" b="0" dirty="0">
              <a:solidFill>
                <a:srgbClr val="D4D4D4"/>
              </a:solidFill>
              <a:effectLst/>
              <a:latin typeface="Consolas" panose="020B0609020204030204" pitchFamily="49" charset="0"/>
            </a:endParaRPr>
          </a:p>
        </p:txBody>
      </p:sp>
      <p:cxnSp>
        <p:nvCxnSpPr>
          <p:cNvPr id="68" name="Elbow Connector 67">
            <a:extLst>
              <a:ext uri="{FF2B5EF4-FFF2-40B4-BE49-F238E27FC236}">
                <a16:creationId xmlns:a16="http://schemas.microsoft.com/office/drawing/2014/main" id="{1643AB5E-29D3-5A74-DCA8-4B59FDFECDC1}"/>
              </a:ext>
            </a:extLst>
          </p:cNvPr>
          <p:cNvCxnSpPr>
            <a:cxnSpLocks/>
            <a:stCxn id="61" idx="1"/>
            <a:endCxn id="66" idx="2"/>
          </p:cNvCxnSpPr>
          <p:nvPr/>
        </p:nvCxnSpPr>
        <p:spPr>
          <a:xfrm flipV="1">
            <a:off x="2620062" y="3426609"/>
            <a:ext cx="1119670" cy="3486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8F06F686-3F3F-7F76-9C20-960C65941DAB}"/>
              </a:ext>
            </a:extLst>
          </p:cNvPr>
          <p:cNvCxnSpPr>
            <a:cxnSpLocks/>
            <a:stCxn id="13" idx="1"/>
            <a:endCxn id="51" idx="1"/>
          </p:cNvCxnSpPr>
          <p:nvPr/>
        </p:nvCxnSpPr>
        <p:spPr>
          <a:xfrm flipV="1">
            <a:off x="8368608" y="2999795"/>
            <a:ext cx="722151" cy="215314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a:extLst>
              <a:ext uri="{FF2B5EF4-FFF2-40B4-BE49-F238E27FC236}">
                <a16:creationId xmlns:a16="http://schemas.microsoft.com/office/drawing/2014/main" id="{A8C0C5DD-C4C5-D5B4-A902-96E53C98C04A}"/>
              </a:ext>
            </a:extLst>
          </p:cNvPr>
          <p:cNvCxnSpPr>
            <a:cxnSpLocks/>
            <a:stCxn id="67" idx="3"/>
            <a:endCxn id="12" idx="2"/>
          </p:cNvCxnSpPr>
          <p:nvPr/>
        </p:nvCxnSpPr>
        <p:spPr>
          <a:xfrm flipH="1">
            <a:off x="4965785" y="3439251"/>
            <a:ext cx="476281" cy="1388453"/>
          </a:xfrm>
          <a:prstGeom prst="bentConnector5">
            <a:avLst>
              <a:gd name="adj1" fmla="val -47997"/>
              <a:gd name="adj2" fmla="val 51711"/>
              <a:gd name="adj3" fmla="val 147997"/>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0" name="Picture 99">
            <a:extLst>
              <a:ext uri="{FF2B5EF4-FFF2-40B4-BE49-F238E27FC236}">
                <a16:creationId xmlns:a16="http://schemas.microsoft.com/office/drawing/2014/main" id="{B13527D0-C671-E938-67D2-47B45A5B401B}"/>
              </a:ext>
            </a:extLst>
          </p:cNvPr>
          <p:cNvPicPr>
            <a:picLocks noChangeAspect="1"/>
          </p:cNvPicPr>
          <p:nvPr/>
        </p:nvPicPr>
        <p:blipFill>
          <a:blip r:embed="rId3"/>
          <a:stretch>
            <a:fillRect/>
          </a:stretch>
        </p:blipFill>
        <p:spPr>
          <a:xfrm>
            <a:off x="66287" y="48017"/>
            <a:ext cx="2923374" cy="1481848"/>
          </a:xfrm>
          <a:prstGeom prst="rect">
            <a:avLst/>
          </a:prstGeom>
        </p:spPr>
      </p:pic>
      <p:sp>
        <p:nvSpPr>
          <p:cNvPr id="39" name="Rectangle 38">
            <a:extLst>
              <a:ext uri="{FF2B5EF4-FFF2-40B4-BE49-F238E27FC236}">
                <a16:creationId xmlns:a16="http://schemas.microsoft.com/office/drawing/2014/main" id="{381ABE3A-4045-7333-85D5-4DDBF638F359}"/>
              </a:ext>
            </a:extLst>
          </p:cNvPr>
          <p:cNvSpPr/>
          <p:nvPr/>
        </p:nvSpPr>
        <p:spPr>
          <a:xfrm>
            <a:off x="3877335" y="6210460"/>
            <a:ext cx="5913649" cy="626283"/>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datetime</a:t>
            </a:r>
          </a:p>
        </p:txBody>
      </p:sp>
      <p:sp>
        <p:nvSpPr>
          <p:cNvPr id="41" name="Rectangle 40">
            <a:extLst>
              <a:ext uri="{FF2B5EF4-FFF2-40B4-BE49-F238E27FC236}">
                <a16:creationId xmlns:a16="http://schemas.microsoft.com/office/drawing/2014/main" id="{CF84A133-1C2C-D348-AA42-454C7722263B}"/>
              </a:ext>
            </a:extLst>
          </p:cNvPr>
          <p:cNvSpPr/>
          <p:nvPr/>
        </p:nvSpPr>
        <p:spPr>
          <a:xfrm>
            <a:off x="5352438" y="6328851"/>
            <a:ext cx="88195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p>
        </p:txBody>
      </p:sp>
      <p:sp>
        <p:nvSpPr>
          <p:cNvPr id="42" name="Magnetic Disk 41">
            <a:extLst>
              <a:ext uri="{FF2B5EF4-FFF2-40B4-BE49-F238E27FC236}">
                <a16:creationId xmlns:a16="http://schemas.microsoft.com/office/drawing/2014/main" id="{2B1BF178-B5F9-96CE-EBDC-61F7E82DEC7D}"/>
              </a:ext>
            </a:extLst>
          </p:cNvPr>
          <p:cNvSpPr/>
          <p:nvPr/>
        </p:nvSpPr>
        <p:spPr>
          <a:xfrm rot="5400000">
            <a:off x="6227731" y="63293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A0F1FDF-F423-10CD-54E5-38FA59965B20}"/>
              </a:ext>
            </a:extLst>
          </p:cNvPr>
          <p:cNvSpPr txBox="1"/>
          <p:nvPr/>
        </p:nvSpPr>
        <p:spPr>
          <a:xfrm>
            <a:off x="5023665" y="6518514"/>
            <a:ext cx="1890445" cy="369332"/>
          </a:xfrm>
          <a:prstGeom prst="rect">
            <a:avLst/>
          </a:prstGeom>
          <a:noFill/>
        </p:spPr>
        <p:txBody>
          <a:bodyPr wrap="square">
            <a:spAutoFit/>
          </a:bodyPr>
          <a:lstStyle/>
          <a:p>
            <a:r>
              <a:rPr lang="en-US" dirty="0" err="1"/>
              <a:t>Date_time_value</a:t>
            </a:r>
            <a:endParaRPr lang="en-US" dirty="0"/>
          </a:p>
        </p:txBody>
      </p:sp>
      <p:sp>
        <p:nvSpPr>
          <p:cNvPr id="46" name="Rectangle 45">
            <a:extLst>
              <a:ext uri="{FF2B5EF4-FFF2-40B4-BE49-F238E27FC236}">
                <a16:creationId xmlns:a16="http://schemas.microsoft.com/office/drawing/2014/main" id="{4E014ACE-1939-DACD-4DC2-15120D89C4CA}"/>
              </a:ext>
            </a:extLst>
          </p:cNvPr>
          <p:cNvSpPr/>
          <p:nvPr/>
        </p:nvSpPr>
        <p:spPr>
          <a:xfrm>
            <a:off x="7687659" y="6328851"/>
            <a:ext cx="123255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weekday()</a:t>
            </a:r>
          </a:p>
        </p:txBody>
      </p:sp>
      <p:sp>
        <p:nvSpPr>
          <p:cNvPr id="47" name="Magnetic Disk 46">
            <a:extLst>
              <a:ext uri="{FF2B5EF4-FFF2-40B4-BE49-F238E27FC236}">
                <a16:creationId xmlns:a16="http://schemas.microsoft.com/office/drawing/2014/main" id="{1F9EB9A2-1EF9-8C6C-62F2-017F05BC29F6}"/>
              </a:ext>
            </a:extLst>
          </p:cNvPr>
          <p:cNvSpPr/>
          <p:nvPr/>
        </p:nvSpPr>
        <p:spPr>
          <a:xfrm rot="5400000">
            <a:off x="8913558" y="6329312"/>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11D98F1D-52E0-DE9E-5F99-7DD5DDC4B5A7}"/>
              </a:ext>
            </a:extLst>
          </p:cNvPr>
          <p:cNvSpPr txBox="1"/>
          <p:nvPr/>
        </p:nvSpPr>
        <p:spPr>
          <a:xfrm>
            <a:off x="7709492" y="6518514"/>
            <a:ext cx="1890445" cy="369332"/>
          </a:xfrm>
          <a:prstGeom prst="rect">
            <a:avLst/>
          </a:prstGeom>
          <a:noFill/>
        </p:spPr>
        <p:txBody>
          <a:bodyPr wrap="square">
            <a:spAutoFit/>
          </a:bodyPr>
          <a:lstStyle/>
          <a:p>
            <a:r>
              <a:rPr lang="en-US" dirty="0" err="1"/>
              <a:t>Day_ofweek</a:t>
            </a:r>
            <a:endParaRPr lang="en-US" dirty="0"/>
          </a:p>
        </p:txBody>
      </p:sp>
      <p:sp>
        <p:nvSpPr>
          <p:cNvPr id="55" name="Extract 54">
            <a:extLst>
              <a:ext uri="{FF2B5EF4-FFF2-40B4-BE49-F238E27FC236}">
                <a16:creationId xmlns:a16="http://schemas.microsoft.com/office/drawing/2014/main" id="{244B59A9-9785-8AC4-C584-F1BF45278493}"/>
              </a:ext>
            </a:extLst>
          </p:cNvPr>
          <p:cNvSpPr/>
          <p:nvPr/>
        </p:nvSpPr>
        <p:spPr>
          <a:xfrm>
            <a:off x="3840750" y="4052097"/>
            <a:ext cx="265627" cy="274320"/>
          </a:xfrm>
          <a:prstGeom prst="flowChartExtra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nchor="ctr" anchorCtr="0"/>
          <a:lstStyle/>
          <a:p>
            <a:r>
              <a:rPr lang="en-US" dirty="0">
                <a:solidFill>
                  <a:srgbClr val="FFFF00"/>
                </a:solidFill>
              </a:rPr>
              <a:t>! </a:t>
            </a:r>
            <a:r>
              <a:rPr lang="en-US" dirty="0" err="1">
                <a:solidFill>
                  <a:srgbClr val="FFFF00"/>
                </a:solidFill>
              </a:rPr>
              <a:t>ValueError</a:t>
            </a:r>
            <a:endParaRPr lang="en-US" dirty="0">
              <a:solidFill>
                <a:srgbClr val="FFFF00"/>
              </a:solidFill>
            </a:endParaRPr>
          </a:p>
        </p:txBody>
      </p:sp>
      <p:sp>
        <p:nvSpPr>
          <p:cNvPr id="57" name="Collate 56">
            <a:extLst>
              <a:ext uri="{FF2B5EF4-FFF2-40B4-BE49-F238E27FC236}">
                <a16:creationId xmlns:a16="http://schemas.microsoft.com/office/drawing/2014/main" id="{A8C3E506-C8C3-213A-8809-D75A046F281F}"/>
              </a:ext>
            </a:extLst>
          </p:cNvPr>
          <p:cNvSpPr/>
          <p:nvPr/>
        </p:nvSpPr>
        <p:spPr>
          <a:xfrm>
            <a:off x="3003538" y="2905528"/>
            <a:ext cx="868060" cy="1557172"/>
          </a:xfrm>
          <a:prstGeom prst="flowChartCollate">
            <a:avLst/>
          </a:prstGeom>
        </p:spPr>
        <p:style>
          <a:lnRef idx="2">
            <a:schemeClr val="accent4">
              <a:shade val="50000"/>
            </a:schemeClr>
          </a:lnRef>
          <a:fillRef idx="1">
            <a:schemeClr val="accent4"/>
          </a:fillRef>
          <a:effectRef idx="0">
            <a:schemeClr val="accent4"/>
          </a:effectRef>
          <a:fontRef idx="minor">
            <a:schemeClr val="lt1"/>
          </a:fontRef>
        </p:style>
        <p:txBody>
          <a:bodyPr wrap="none" rtlCol="0" anchor="ctr"/>
          <a:lstStyle/>
          <a:p>
            <a:pPr algn="ctr"/>
            <a:r>
              <a:rPr lang="en-US" dirty="0">
                <a:solidFill>
                  <a:schemeClr val="tx1"/>
                </a:solidFill>
              </a:rPr>
              <a:t>Try</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catch</a:t>
            </a:r>
          </a:p>
        </p:txBody>
      </p:sp>
      <p:sp>
        <p:nvSpPr>
          <p:cNvPr id="69" name="Rectangle 68">
            <a:extLst>
              <a:ext uri="{FF2B5EF4-FFF2-40B4-BE49-F238E27FC236}">
                <a16:creationId xmlns:a16="http://schemas.microsoft.com/office/drawing/2014/main" id="{E86DE506-A8F9-E917-358A-6F6F25FCE96C}"/>
              </a:ext>
            </a:extLst>
          </p:cNvPr>
          <p:cNvSpPr/>
          <p:nvPr/>
        </p:nvSpPr>
        <p:spPr>
          <a:xfrm>
            <a:off x="9227918" y="4025195"/>
            <a:ext cx="2697875"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Consolas" panose="020B0609020204030204" pitchFamily="49" charset="0"/>
              </a:rPr>
              <a:t>Print_errormsg</a:t>
            </a:r>
            <a:r>
              <a:rPr lang="en-US" dirty="0">
                <a:solidFill>
                  <a:schemeClr val="tx1"/>
                </a:solidFill>
                <a:latin typeface="Consolas" panose="020B0609020204030204" pitchFamily="49" charset="0"/>
              </a:rPr>
              <a:t>()</a:t>
            </a:r>
            <a:endParaRPr lang="en-US" dirty="0">
              <a:solidFill>
                <a:schemeClr val="tx1"/>
              </a:solidFill>
            </a:endParaRPr>
          </a:p>
        </p:txBody>
      </p:sp>
      <p:sp>
        <p:nvSpPr>
          <p:cNvPr id="70" name="Magnetic Disk 69">
            <a:extLst>
              <a:ext uri="{FF2B5EF4-FFF2-40B4-BE49-F238E27FC236}">
                <a16:creationId xmlns:a16="http://schemas.microsoft.com/office/drawing/2014/main" id="{52CB7244-AFA3-CD4C-5CF0-D5643BFF9C3A}"/>
              </a:ext>
            </a:extLst>
          </p:cNvPr>
          <p:cNvSpPr/>
          <p:nvPr/>
        </p:nvSpPr>
        <p:spPr>
          <a:xfrm rot="16200000">
            <a:off x="9037044" y="4016427"/>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Elbow Connector 70">
            <a:extLst>
              <a:ext uri="{FF2B5EF4-FFF2-40B4-BE49-F238E27FC236}">
                <a16:creationId xmlns:a16="http://schemas.microsoft.com/office/drawing/2014/main" id="{0FF8883E-97A6-1CA9-76B6-196594548185}"/>
              </a:ext>
            </a:extLst>
          </p:cNvPr>
          <p:cNvCxnSpPr>
            <a:cxnSpLocks/>
            <a:stCxn id="57" idx="2"/>
            <a:endCxn id="70" idx="1"/>
          </p:cNvCxnSpPr>
          <p:nvPr/>
        </p:nvCxnSpPr>
        <p:spPr>
          <a:xfrm rot="5400000" flipH="1" flipV="1">
            <a:off x="6078134" y="1513020"/>
            <a:ext cx="309113" cy="5590247"/>
          </a:xfrm>
          <a:prstGeom prst="bentConnector4">
            <a:avLst>
              <a:gd name="adj1" fmla="val -73954"/>
              <a:gd name="adj2" fmla="val 53965"/>
            </a:avLst>
          </a:prstGeom>
          <a:ln>
            <a:tailEnd type="triangle"/>
          </a:ln>
        </p:spPr>
        <p:style>
          <a:lnRef idx="1">
            <a:schemeClr val="accent2"/>
          </a:lnRef>
          <a:fillRef idx="0">
            <a:schemeClr val="accent2"/>
          </a:fillRef>
          <a:effectRef idx="0">
            <a:schemeClr val="accent2"/>
          </a:effectRef>
          <a:fontRef idx="minor">
            <a:schemeClr val="tx1"/>
          </a:fontRef>
        </p:style>
      </p:cxnSp>
      <p:pic>
        <p:nvPicPr>
          <p:cNvPr id="77" name="Picture 76">
            <a:extLst>
              <a:ext uri="{FF2B5EF4-FFF2-40B4-BE49-F238E27FC236}">
                <a16:creationId xmlns:a16="http://schemas.microsoft.com/office/drawing/2014/main" id="{26CEBBFB-9878-B45E-23FB-23DC99BF38AA}"/>
              </a:ext>
            </a:extLst>
          </p:cNvPr>
          <p:cNvPicPr>
            <a:picLocks noChangeAspect="1"/>
          </p:cNvPicPr>
          <p:nvPr/>
        </p:nvPicPr>
        <p:blipFill>
          <a:blip r:embed="rId4"/>
          <a:stretch>
            <a:fillRect/>
          </a:stretch>
        </p:blipFill>
        <p:spPr>
          <a:xfrm>
            <a:off x="9178649" y="14287"/>
            <a:ext cx="3013351" cy="1518047"/>
          </a:xfrm>
          <a:prstGeom prst="rect">
            <a:avLst/>
          </a:prstGeom>
        </p:spPr>
      </p:pic>
      <p:sp>
        <p:nvSpPr>
          <p:cNvPr id="84" name="Rectangle 83">
            <a:extLst>
              <a:ext uri="{FF2B5EF4-FFF2-40B4-BE49-F238E27FC236}">
                <a16:creationId xmlns:a16="http://schemas.microsoft.com/office/drawing/2014/main" id="{58EFA280-DBE7-E421-5447-9107CA56BA9B}"/>
              </a:ext>
            </a:extLst>
          </p:cNvPr>
          <p:cNvSpPr/>
          <p:nvPr/>
        </p:nvSpPr>
        <p:spPr>
          <a:xfrm>
            <a:off x="4932031" y="5717107"/>
            <a:ext cx="316898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err="1">
                <a:solidFill>
                  <a:schemeClr val="tx1"/>
                </a:solidFill>
                <a:effectLst/>
                <a:latin typeface="Consolas" panose="020B0609020204030204" pitchFamily="49" charset="0"/>
              </a:rPr>
              <a:t>determine_receipt</a:t>
            </a:r>
            <a:endParaRPr lang="en-US" dirty="0">
              <a:solidFill>
                <a:schemeClr val="tx1"/>
              </a:solidFill>
            </a:endParaRPr>
          </a:p>
        </p:txBody>
      </p:sp>
      <p:sp>
        <p:nvSpPr>
          <p:cNvPr id="85" name="Magnetic Disk 84">
            <a:extLst>
              <a:ext uri="{FF2B5EF4-FFF2-40B4-BE49-F238E27FC236}">
                <a16:creationId xmlns:a16="http://schemas.microsoft.com/office/drawing/2014/main" id="{D04BC377-0F73-D279-9840-9E41CD954475}"/>
              </a:ext>
            </a:extLst>
          </p:cNvPr>
          <p:cNvSpPr/>
          <p:nvPr/>
        </p:nvSpPr>
        <p:spPr>
          <a:xfrm>
            <a:off x="4956628" y="5392329"/>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Magnetic Disk 85">
            <a:extLst>
              <a:ext uri="{FF2B5EF4-FFF2-40B4-BE49-F238E27FC236}">
                <a16:creationId xmlns:a16="http://schemas.microsoft.com/office/drawing/2014/main" id="{29246365-1DD5-E1EA-57E3-C18FCC4256C1}"/>
              </a:ext>
            </a:extLst>
          </p:cNvPr>
          <p:cNvSpPr/>
          <p:nvPr/>
        </p:nvSpPr>
        <p:spPr>
          <a:xfrm rot="5400000">
            <a:off x="8094360" y="5717568"/>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62AFA16B-96A4-2E3E-0E9E-2310CEB3F71F}"/>
              </a:ext>
            </a:extLst>
          </p:cNvPr>
          <p:cNvSpPr txBox="1"/>
          <p:nvPr/>
        </p:nvSpPr>
        <p:spPr>
          <a:xfrm>
            <a:off x="5174239" y="5357465"/>
            <a:ext cx="3033692" cy="369332"/>
          </a:xfrm>
          <a:prstGeom prst="rect">
            <a:avLst/>
          </a:prstGeom>
          <a:noFill/>
        </p:spPr>
        <p:txBody>
          <a:bodyPr wrap="square">
            <a:spAutoFit/>
          </a:bodyPr>
          <a:lstStyle/>
          <a:p>
            <a:r>
              <a:rPr lang="en-US" b="0" dirty="0">
                <a:solidFill>
                  <a:srgbClr val="9CDCFE"/>
                </a:solidFill>
                <a:effectLst/>
                <a:latin typeface="Consolas" panose="020B0609020204030204" pitchFamily="49" charset="0"/>
              </a:rPr>
              <a:t>Requests, products</a:t>
            </a:r>
            <a:endParaRPr lang="en-US" b="0" dirty="0">
              <a:solidFill>
                <a:srgbClr val="D4D4D4"/>
              </a:solidFill>
              <a:effectLst/>
              <a:latin typeface="Consolas" panose="020B0609020204030204" pitchFamily="49" charset="0"/>
            </a:endParaRPr>
          </a:p>
        </p:txBody>
      </p:sp>
      <p:cxnSp>
        <p:nvCxnSpPr>
          <p:cNvPr id="88" name="Elbow Connector 87">
            <a:extLst>
              <a:ext uri="{FF2B5EF4-FFF2-40B4-BE49-F238E27FC236}">
                <a16:creationId xmlns:a16="http://schemas.microsoft.com/office/drawing/2014/main" id="{BDDAE5AE-F5D9-F545-3771-DEE8B8E3F545}"/>
              </a:ext>
            </a:extLst>
          </p:cNvPr>
          <p:cNvCxnSpPr>
            <a:cxnSpLocks/>
            <a:stCxn id="86" idx="2"/>
          </p:cNvCxnSpPr>
          <p:nvPr/>
        </p:nvCxnSpPr>
        <p:spPr>
          <a:xfrm rot="16200000" flipV="1">
            <a:off x="6321511" y="3826017"/>
            <a:ext cx="2565835" cy="12357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166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Control</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D4EA52-4883-4564-EAB4-54ACFA627F2A}"/>
              </a:ext>
            </a:extLst>
          </p:cNvPr>
          <p:cNvSpPr txBox="1"/>
          <p:nvPr/>
        </p:nvSpPr>
        <p:spPr>
          <a:xfrm>
            <a:off x="847255" y="796524"/>
            <a:ext cx="2003625" cy="369332"/>
          </a:xfrm>
          <a:prstGeom prst="rect">
            <a:avLst/>
          </a:prstGeom>
          <a:noFill/>
        </p:spPr>
        <p:txBody>
          <a:bodyPr wrap="none" rtlCol="0">
            <a:spAutoFit/>
          </a:bodyPr>
          <a:lstStyle/>
          <a:p>
            <a:r>
              <a:rPr lang="en-US" dirty="0"/>
              <a:t>Problem Statement</a:t>
            </a:r>
          </a:p>
        </p:txBody>
      </p:sp>
      <p:sp>
        <p:nvSpPr>
          <p:cNvPr id="10" name="TextBox 9">
            <a:extLst>
              <a:ext uri="{FF2B5EF4-FFF2-40B4-BE49-F238E27FC236}">
                <a16:creationId xmlns:a16="http://schemas.microsoft.com/office/drawing/2014/main" id="{A31CB847-BA97-462D-621F-F95A70EEF0A1}"/>
              </a:ext>
            </a:extLst>
          </p:cNvPr>
          <p:cNvSpPr txBox="1"/>
          <p:nvPr/>
        </p:nvSpPr>
        <p:spPr>
          <a:xfrm>
            <a:off x="4429280" y="806652"/>
            <a:ext cx="1942648" cy="646331"/>
          </a:xfrm>
          <a:prstGeom prst="rect">
            <a:avLst/>
          </a:prstGeom>
          <a:noFill/>
        </p:spPr>
        <p:txBody>
          <a:bodyPr wrap="none" rtlCol="0">
            <a:spAutoFit/>
          </a:bodyPr>
          <a:lstStyle/>
          <a:p>
            <a:r>
              <a:rPr lang="en-US" dirty="0"/>
              <a:t>Instruction Givens</a:t>
            </a:r>
          </a:p>
          <a:p>
            <a:r>
              <a:rPr lang="en-US" dirty="0"/>
              <a:t>Processing needed</a:t>
            </a:r>
          </a:p>
        </p:txBody>
      </p:sp>
      <p:sp>
        <p:nvSpPr>
          <p:cNvPr id="11" name="TextBox 10">
            <a:extLst>
              <a:ext uri="{FF2B5EF4-FFF2-40B4-BE49-F238E27FC236}">
                <a16:creationId xmlns:a16="http://schemas.microsoft.com/office/drawing/2014/main" id="{58E013FF-6C80-8E0A-7FB2-3736B872E5EC}"/>
              </a:ext>
            </a:extLst>
          </p:cNvPr>
          <p:cNvSpPr txBox="1"/>
          <p:nvPr/>
        </p:nvSpPr>
        <p:spPr>
          <a:xfrm>
            <a:off x="8516480" y="669010"/>
            <a:ext cx="1767535" cy="369332"/>
          </a:xfrm>
          <a:prstGeom prst="rect">
            <a:avLst/>
          </a:prstGeom>
          <a:noFill/>
        </p:spPr>
        <p:txBody>
          <a:bodyPr wrap="none" rtlCol="0">
            <a:spAutoFit/>
          </a:bodyPr>
          <a:lstStyle/>
          <a:p>
            <a:r>
              <a:rPr lang="en-US" dirty="0"/>
              <a:t>Expected Output</a:t>
            </a:r>
          </a:p>
        </p:txBody>
      </p:sp>
      <p:sp>
        <p:nvSpPr>
          <p:cNvPr id="12" name="TextBox 11">
            <a:extLst>
              <a:ext uri="{FF2B5EF4-FFF2-40B4-BE49-F238E27FC236}">
                <a16:creationId xmlns:a16="http://schemas.microsoft.com/office/drawing/2014/main" id="{5D265FA3-11AC-3DD0-EC5C-CC28D17D5FF1}"/>
              </a:ext>
            </a:extLst>
          </p:cNvPr>
          <p:cNvSpPr txBox="1"/>
          <p:nvPr/>
        </p:nvSpPr>
        <p:spPr>
          <a:xfrm>
            <a:off x="418011" y="2659867"/>
            <a:ext cx="1298304" cy="1200329"/>
          </a:xfrm>
          <a:prstGeom prst="rect">
            <a:avLst/>
          </a:prstGeom>
          <a:noFill/>
        </p:spPr>
        <p:txBody>
          <a:bodyPr wrap="none" rtlCol="0">
            <a:spAutoFit/>
          </a:bodyPr>
          <a:lstStyle/>
          <a:p>
            <a:r>
              <a:rPr lang="en-US" dirty="0" err="1"/>
              <a:t>getInteger</a:t>
            </a:r>
            <a:endParaRPr lang="en-US" dirty="0"/>
          </a:p>
          <a:p>
            <a:r>
              <a:rPr lang="en-US" dirty="0" err="1"/>
              <a:t>getFloat</a:t>
            </a:r>
            <a:endParaRPr lang="en-US" dirty="0"/>
          </a:p>
          <a:p>
            <a:r>
              <a:rPr lang="en-US" dirty="0" err="1"/>
              <a:t>getString</a:t>
            </a:r>
            <a:endParaRPr lang="en-US" dirty="0"/>
          </a:p>
          <a:p>
            <a:r>
              <a:rPr lang="en-US" dirty="0" err="1"/>
              <a:t>getFromFile</a:t>
            </a:r>
            <a:endParaRPr lang="en-US" dirty="0"/>
          </a:p>
        </p:txBody>
      </p:sp>
      <p:sp>
        <p:nvSpPr>
          <p:cNvPr id="19" name="Rectangle 18">
            <a:extLst>
              <a:ext uri="{FF2B5EF4-FFF2-40B4-BE49-F238E27FC236}">
                <a16:creationId xmlns:a16="http://schemas.microsoft.com/office/drawing/2014/main" id="{583D644E-A2C2-9E08-FFD6-E549CD6DC5AF}"/>
              </a:ext>
            </a:extLst>
          </p:cNvPr>
          <p:cNvSpPr/>
          <p:nvPr/>
        </p:nvSpPr>
        <p:spPr>
          <a:xfrm>
            <a:off x="2907791" y="4670642"/>
            <a:ext cx="5913649" cy="685129"/>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Model</a:t>
            </a:r>
          </a:p>
        </p:txBody>
      </p:sp>
      <p:sp>
        <p:nvSpPr>
          <p:cNvPr id="21" name="Rectangle 20">
            <a:extLst>
              <a:ext uri="{FF2B5EF4-FFF2-40B4-BE49-F238E27FC236}">
                <a16:creationId xmlns:a16="http://schemas.microsoft.com/office/drawing/2014/main" id="{247C3827-5381-D2ED-B614-F8037BB7767B}"/>
              </a:ext>
            </a:extLst>
          </p:cNvPr>
          <p:cNvSpPr/>
          <p:nvPr/>
        </p:nvSpPr>
        <p:spPr>
          <a:xfrm>
            <a:off x="43513" y="4211363"/>
            <a:ext cx="2561345" cy="685129"/>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View</a:t>
            </a:r>
          </a:p>
        </p:txBody>
      </p:sp>
      <p:sp>
        <p:nvSpPr>
          <p:cNvPr id="22" name="Rectangle 21">
            <a:extLst>
              <a:ext uri="{FF2B5EF4-FFF2-40B4-BE49-F238E27FC236}">
                <a16:creationId xmlns:a16="http://schemas.microsoft.com/office/drawing/2014/main" id="{17D4399F-1A08-3B33-7481-CBCA04344834}"/>
              </a:ext>
            </a:extLst>
          </p:cNvPr>
          <p:cNvSpPr/>
          <p:nvPr/>
        </p:nvSpPr>
        <p:spPr>
          <a:xfrm>
            <a:off x="9060039" y="4193290"/>
            <a:ext cx="2561345" cy="685129"/>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View</a:t>
            </a:r>
          </a:p>
        </p:txBody>
      </p:sp>
      <p:sp>
        <p:nvSpPr>
          <p:cNvPr id="23" name="Text Box 4">
            <a:extLst>
              <a:ext uri="{FF2B5EF4-FFF2-40B4-BE49-F238E27FC236}">
                <a16:creationId xmlns:a16="http://schemas.microsoft.com/office/drawing/2014/main" id="{F1435A17-F5CE-8B9B-E9C8-4EA1CF40E2D2}"/>
              </a:ext>
            </a:extLst>
          </p:cNvPr>
          <p:cNvSpPr txBox="1">
            <a:spLocks noChangeArrowheads="1"/>
          </p:cNvSpPr>
          <p:nvPr/>
        </p:nvSpPr>
        <p:spPr bwMode="auto">
          <a:xfrm>
            <a:off x="9621776" y="3193267"/>
            <a:ext cx="1828800" cy="73866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Print()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Display()</a:t>
            </a:r>
          </a:p>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Gui</a:t>
            </a:r>
            <a:endParaRPr lang="en-US" sz="1400" dirty="0">
              <a:solidFill>
                <a:schemeClr val="bg1"/>
              </a:solidFill>
              <a:latin typeface="Consolas" pitchFamily="49" charset="0"/>
              <a:cs typeface="Consolas" pitchFamily="49" charset="0"/>
            </a:endParaRPr>
          </a:p>
        </p:txBody>
      </p:sp>
      <p:sp>
        <p:nvSpPr>
          <p:cNvPr id="5" name="Text Box 4">
            <a:extLst>
              <a:ext uri="{FF2B5EF4-FFF2-40B4-BE49-F238E27FC236}">
                <a16:creationId xmlns:a16="http://schemas.microsoft.com/office/drawing/2014/main" id="{481CF860-7A22-B790-CF3E-67390A5E2373}"/>
              </a:ext>
            </a:extLst>
          </p:cNvPr>
          <p:cNvSpPr txBox="1">
            <a:spLocks noChangeArrowheads="1"/>
          </p:cNvSpPr>
          <p:nvPr/>
        </p:nvSpPr>
        <p:spPr bwMode="auto">
          <a:xfrm>
            <a:off x="4892741" y="3260031"/>
            <a:ext cx="2450593" cy="73866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Filter (if, subset)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Reduce (sum/proc)</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Map	(Range-Domain)</a:t>
            </a:r>
          </a:p>
        </p:txBody>
      </p:sp>
    </p:spTree>
    <p:extLst>
      <p:ext uri="{BB962C8B-B14F-4D97-AF65-F5344CB8AC3E}">
        <p14:creationId xmlns:p14="http://schemas.microsoft.com/office/powerpoint/2010/main" val="1129875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D3F6-8978-D74F-B02F-0833C80F9E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093468-F03D-FC3D-DE58-B9D09A1A024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49FEFDE4-10B3-C079-4344-E5A6A3BCC6F1}"/>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668775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8E21-48BE-21DF-E75D-2C6B62CA0120}"/>
              </a:ext>
            </a:extLst>
          </p:cNvPr>
          <p:cNvSpPr>
            <a:spLocks noGrp="1"/>
          </p:cNvSpPr>
          <p:nvPr>
            <p:ph type="title"/>
          </p:nvPr>
        </p:nvSpPr>
        <p:spPr/>
        <p:txBody>
          <a:bodyPr/>
          <a:lstStyle/>
          <a:p>
            <a:r>
              <a:rPr lang="en-US" dirty="0"/>
              <a:t>Unit 01:</a:t>
            </a:r>
          </a:p>
        </p:txBody>
      </p:sp>
      <p:sp>
        <p:nvSpPr>
          <p:cNvPr id="3" name="Content Placeholder 2">
            <a:extLst>
              <a:ext uri="{FF2B5EF4-FFF2-40B4-BE49-F238E27FC236}">
                <a16:creationId xmlns:a16="http://schemas.microsoft.com/office/drawing/2014/main" id="{8D2E4146-648D-D4E9-91DE-C6B749428F02}"/>
              </a:ext>
            </a:extLst>
          </p:cNvPr>
          <p:cNvSpPr>
            <a:spLocks noGrp="1"/>
          </p:cNvSpPr>
          <p:nvPr>
            <p:ph idx="1"/>
          </p:nvPr>
        </p:nvSpPr>
        <p:spPr/>
        <p:txBody>
          <a:bodyPr/>
          <a:lstStyle/>
          <a:p>
            <a:pPr marL="0" indent="0">
              <a:buNone/>
            </a:pPr>
            <a:r>
              <a:rPr lang="en-US" dirty="0"/>
              <a:t>This Week</a:t>
            </a:r>
          </a:p>
          <a:p>
            <a:r>
              <a:rPr lang="en-US" dirty="0"/>
              <a:t>Setup: Development Environment</a:t>
            </a:r>
          </a:p>
          <a:p>
            <a:r>
              <a:rPr lang="en-US" dirty="0"/>
              <a:t>Prepare: Learning Activity – Version Control</a:t>
            </a:r>
          </a:p>
          <a:p>
            <a:r>
              <a:rPr lang="en-US" dirty="0"/>
              <a:t>Prove: Developer –C# Programming Parts 1-2</a:t>
            </a:r>
          </a:p>
          <a:p>
            <a:endParaRPr lang="en-US" dirty="0"/>
          </a:p>
          <a:p>
            <a:r>
              <a:rPr lang="en-US" dirty="0"/>
              <a:t>Next Week</a:t>
            </a:r>
          </a:p>
          <a:p>
            <a:r>
              <a:rPr lang="en-US" dirty="0"/>
              <a:t>Prove: Developer-C# Programming Parts 3-5</a:t>
            </a:r>
          </a:p>
          <a:p>
            <a:r>
              <a:rPr lang="en-US" dirty="0"/>
              <a:t>Prove: Articulate – Version Control</a:t>
            </a:r>
          </a:p>
        </p:txBody>
      </p:sp>
    </p:spTree>
    <p:extLst>
      <p:ext uri="{BB962C8B-B14F-4D97-AF65-F5344CB8AC3E}">
        <p14:creationId xmlns:p14="http://schemas.microsoft.com/office/powerpoint/2010/main" val="4226729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7B2B-BB94-A66E-FC92-224B576DDDE4}"/>
              </a:ext>
            </a:extLst>
          </p:cNvPr>
          <p:cNvSpPr>
            <a:spLocks noGrp="1"/>
          </p:cNvSpPr>
          <p:nvPr>
            <p:ph type="title"/>
          </p:nvPr>
        </p:nvSpPr>
        <p:spPr/>
        <p:txBody>
          <a:bodyPr>
            <a:normAutofit fontScale="90000"/>
          </a:bodyPr>
          <a:lstStyle/>
          <a:p>
            <a:br>
              <a:rPr lang="en-US" b="1" dirty="0"/>
            </a:br>
            <a:r>
              <a:rPr lang="en-US" b="1" dirty="0"/>
              <a:t>Step 1: Install your tools</a:t>
            </a:r>
            <a:br>
              <a:rPr lang="en-US" b="1" dirty="0"/>
            </a:br>
            <a:endParaRPr lang="en-US" dirty="0"/>
          </a:p>
        </p:txBody>
      </p:sp>
      <p:sp>
        <p:nvSpPr>
          <p:cNvPr id="3" name="Content Placeholder 2">
            <a:extLst>
              <a:ext uri="{FF2B5EF4-FFF2-40B4-BE49-F238E27FC236}">
                <a16:creationId xmlns:a16="http://schemas.microsoft.com/office/drawing/2014/main" id="{3EBD8DA3-9D08-1A66-2F03-E50E320980B6}"/>
              </a:ext>
            </a:extLst>
          </p:cNvPr>
          <p:cNvSpPr>
            <a:spLocks noGrp="1"/>
          </p:cNvSpPr>
          <p:nvPr>
            <p:ph idx="1"/>
          </p:nvPr>
        </p:nvSpPr>
        <p:spPr/>
        <p:txBody>
          <a:bodyPr/>
          <a:lstStyle/>
          <a:p>
            <a:pPr marL="0" indent="0">
              <a:buNone/>
            </a:pPr>
            <a:r>
              <a:rPr lang="en-US" dirty="0"/>
              <a:t>If you haven’t already, you will need to do so. </a:t>
            </a:r>
          </a:p>
          <a:p>
            <a:r>
              <a:rPr lang="en-US" dirty="0"/>
              <a:t>Git</a:t>
            </a:r>
          </a:p>
          <a:p>
            <a:r>
              <a:rPr lang="en-US" dirty="0" err="1"/>
              <a:t>VSCode</a:t>
            </a:r>
            <a:endParaRPr lang="en-US" dirty="0"/>
          </a:p>
          <a:p>
            <a:pPr lvl="1"/>
            <a:r>
              <a:rPr lang="en-US" dirty="0"/>
              <a:t>C# extension for VS Code</a:t>
            </a:r>
          </a:p>
          <a:p>
            <a:r>
              <a:rPr lang="en-US" dirty="0" err="1"/>
              <a:t>.Net</a:t>
            </a:r>
            <a:r>
              <a:rPr lang="en-US" dirty="0"/>
              <a:t> SDK</a:t>
            </a:r>
          </a:p>
          <a:p>
            <a:endParaRPr lang="en-US" dirty="0"/>
          </a:p>
        </p:txBody>
      </p:sp>
      <p:sp>
        <p:nvSpPr>
          <p:cNvPr id="4" name="TextBox 3">
            <a:extLst>
              <a:ext uri="{FF2B5EF4-FFF2-40B4-BE49-F238E27FC236}">
                <a16:creationId xmlns:a16="http://schemas.microsoft.com/office/drawing/2014/main" id="{8A0EC2F9-B1A1-A32D-1A8A-EEDCFFA95321}"/>
              </a:ext>
            </a:extLst>
          </p:cNvPr>
          <p:cNvSpPr txBox="1"/>
          <p:nvPr/>
        </p:nvSpPr>
        <p:spPr>
          <a:xfrm>
            <a:off x="5095185" y="-4207"/>
            <a:ext cx="7096815" cy="369332"/>
          </a:xfrm>
          <a:prstGeom prst="rect">
            <a:avLst/>
          </a:prstGeom>
          <a:noFill/>
        </p:spPr>
        <p:txBody>
          <a:bodyPr wrap="none" rtlCol="0">
            <a:spAutoFit/>
          </a:bodyPr>
          <a:lstStyle/>
          <a:p>
            <a:r>
              <a:rPr lang="en-US" dirty="0">
                <a:hlinkClick r:id="rId2"/>
              </a:rPr>
              <a:t>https://byui-cse.github.io/cse210-course-2023/unit01/prepare-tools.html</a:t>
            </a:r>
            <a:r>
              <a:rPr lang="en-US" dirty="0"/>
              <a:t> </a:t>
            </a:r>
          </a:p>
        </p:txBody>
      </p:sp>
    </p:spTree>
    <p:extLst>
      <p:ext uri="{BB962C8B-B14F-4D97-AF65-F5344CB8AC3E}">
        <p14:creationId xmlns:p14="http://schemas.microsoft.com/office/powerpoint/2010/main" val="1177645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53F4-08CF-4FDA-40B2-F218A99C911D}"/>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09353A35-ED4F-B4AF-381E-55FCBA9B793B}"/>
              </a:ext>
            </a:extLst>
          </p:cNvPr>
          <p:cNvSpPr>
            <a:spLocks noGrp="1"/>
          </p:cNvSpPr>
          <p:nvPr>
            <p:ph idx="1"/>
          </p:nvPr>
        </p:nvSpPr>
        <p:spPr/>
        <p:txBody>
          <a:bodyPr/>
          <a:lstStyle/>
          <a:p>
            <a:r>
              <a:rPr lang="en-US"/>
              <a:t>Syllabus</a:t>
            </a:r>
          </a:p>
          <a:p>
            <a:r>
              <a:rPr lang="en-US"/>
              <a:t>Review</a:t>
            </a:r>
          </a:p>
          <a:p>
            <a:r>
              <a:rPr lang="en-US"/>
              <a:t>Checkpoint</a:t>
            </a:r>
          </a:p>
          <a:p>
            <a:r>
              <a:rPr lang="en-US"/>
              <a:t>Team challenge</a:t>
            </a:r>
          </a:p>
        </p:txBody>
      </p:sp>
    </p:spTree>
    <p:extLst>
      <p:ext uri="{BB962C8B-B14F-4D97-AF65-F5344CB8AC3E}">
        <p14:creationId xmlns:p14="http://schemas.microsoft.com/office/powerpoint/2010/main" val="2134057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DD8F-5ECB-EB78-23CB-BF1E900D7B8F}"/>
              </a:ext>
            </a:extLst>
          </p:cNvPr>
          <p:cNvSpPr>
            <a:spLocks noGrp="1"/>
          </p:cNvSpPr>
          <p:nvPr>
            <p:ph type="title"/>
          </p:nvPr>
        </p:nvSpPr>
        <p:spPr/>
        <p:txBody>
          <a:bodyPr>
            <a:normAutofit/>
          </a:bodyPr>
          <a:lstStyle/>
          <a:p>
            <a:r>
              <a:rPr lang="en-US" dirty="0"/>
              <a:t>Step 2: </a:t>
            </a:r>
            <a:r>
              <a:rPr lang="en-US" b="1" dirty="0"/>
              <a:t>Create your own copy of the template at GitHub</a:t>
            </a:r>
            <a:endParaRPr lang="en-US" dirty="0"/>
          </a:p>
        </p:txBody>
      </p:sp>
      <p:sp>
        <p:nvSpPr>
          <p:cNvPr id="3" name="Content Placeholder 2">
            <a:extLst>
              <a:ext uri="{FF2B5EF4-FFF2-40B4-BE49-F238E27FC236}">
                <a16:creationId xmlns:a16="http://schemas.microsoft.com/office/drawing/2014/main" id="{DCE95257-B8A9-87E1-8A02-00506F1A7708}"/>
              </a:ext>
            </a:extLst>
          </p:cNvPr>
          <p:cNvSpPr>
            <a:spLocks noGrp="1"/>
          </p:cNvSpPr>
          <p:nvPr>
            <p:ph idx="1"/>
          </p:nvPr>
        </p:nvSpPr>
        <p:spPr/>
        <p:txBody>
          <a:bodyPr>
            <a:normAutofit fontScale="92500"/>
          </a:bodyPr>
          <a:lstStyle/>
          <a:p>
            <a:r>
              <a:rPr lang="en-US" dirty="0"/>
              <a:t>Go to </a:t>
            </a:r>
            <a:r>
              <a:rPr lang="en-US" dirty="0">
                <a:hlinkClick r:id="rId2"/>
              </a:rPr>
              <a:t>GitHub.com</a:t>
            </a:r>
            <a:endParaRPr lang="en-US" dirty="0"/>
          </a:p>
          <a:p>
            <a:pPr lvl="1"/>
            <a:r>
              <a:rPr lang="en-US" dirty="0"/>
              <a:t>Sign up for a new account if you do not already have one. Then, sign in.</a:t>
            </a:r>
          </a:p>
          <a:p>
            <a:r>
              <a:rPr lang="en-US" dirty="0"/>
              <a:t>Go to the project template repository here: </a:t>
            </a:r>
            <a:r>
              <a:rPr lang="en-US" dirty="0">
                <a:hlinkClick r:id="rId3"/>
              </a:rPr>
              <a:t>https://github.com/byui-cse/cse210-student-template</a:t>
            </a:r>
            <a:endParaRPr lang="en-US" dirty="0"/>
          </a:p>
          <a:p>
            <a:pPr lvl="1"/>
            <a:r>
              <a:rPr lang="en-US" dirty="0"/>
              <a:t>Click the green "Use this template" button.</a:t>
            </a:r>
          </a:p>
          <a:p>
            <a:pPr lvl="1"/>
            <a:r>
              <a:rPr lang="en-US" dirty="0"/>
              <a:t>Select public for your repository so that your instructor and graders can access it.</a:t>
            </a:r>
          </a:p>
          <a:p>
            <a:pPr lvl="1"/>
            <a:r>
              <a:rPr lang="en-US" dirty="0"/>
              <a:t>There is only one branch in the template repository, so it doesn't matter if you include all branches or not.</a:t>
            </a:r>
          </a:p>
          <a:p>
            <a:pPr lvl="1"/>
            <a:r>
              <a:rPr lang="en-US" dirty="0"/>
              <a:t>Once you have finished creating your copy of the repository at GitHub, it should take you to that page with an address such as https://</a:t>
            </a:r>
            <a:r>
              <a:rPr lang="en-US" dirty="0" err="1"/>
              <a:t>github.com</a:t>
            </a:r>
            <a:r>
              <a:rPr lang="en-US" dirty="0"/>
              <a:t>/your-username-here/cse210-hw with your username in the address.</a:t>
            </a:r>
          </a:p>
        </p:txBody>
      </p:sp>
    </p:spTree>
    <p:extLst>
      <p:ext uri="{BB962C8B-B14F-4D97-AF65-F5344CB8AC3E}">
        <p14:creationId xmlns:p14="http://schemas.microsoft.com/office/powerpoint/2010/main" val="33525046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87EF-CDC9-78FD-8E11-1ABF1EFE761C}"/>
              </a:ext>
            </a:extLst>
          </p:cNvPr>
          <p:cNvSpPr>
            <a:spLocks noGrp="1"/>
          </p:cNvSpPr>
          <p:nvPr>
            <p:ph type="title"/>
          </p:nvPr>
        </p:nvSpPr>
        <p:spPr/>
        <p:txBody>
          <a:bodyPr>
            <a:normAutofit/>
          </a:bodyPr>
          <a:lstStyle/>
          <a:p>
            <a:r>
              <a:rPr lang="en-US" b="1" dirty="0"/>
              <a:t>Step 3:Use Git to download your template to your computer</a:t>
            </a:r>
            <a:endParaRPr lang="en-US" dirty="0"/>
          </a:p>
        </p:txBody>
      </p:sp>
      <p:sp>
        <p:nvSpPr>
          <p:cNvPr id="3" name="Content Placeholder 2">
            <a:extLst>
              <a:ext uri="{FF2B5EF4-FFF2-40B4-BE49-F238E27FC236}">
                <a16:creationId xmlns:a16="http://schemas.microsoft.com/office/drawing/2014/main" id="{BD629CBD-2580-AC7C-89EF-61746AD56BB6}"/>
              </a:ext>
            </a:extLst>
          </p:cNvPr>
          <p:cNvSpPr>
            <a:spLocks noGrp="1"/>
          </p:cNvSpPr>
          <p:nvPr>
            <p:ph idx="1"/>
          </p:nvPr>
        </p:nvSpPr>
        <p:spPr/>
        <p:txBody>
          <a:bodyPr/>
          <a:lstStyle/>
          <a:p>
            <a:r>
              <a:rPr lang="en-US" dirty="0"/>
              <a:t>Open VS Code.</a:t>
            </a:r>
          </a:p>
          <a:p>
            <a:pPr lvl="1"/>
            <a:r>
              <a:rPr lang="en-US" dirty="0"/>
              <a:t>If your VS Code opens up to a previous project, instead of the "Get Started" page, select File -&gt; New Window</a:t>
            </a:r>
          </a:p>
          <a:p>
            <a:r>
              <a:rPr lang="en-US" dirty="0"/>
              <a:t>On the VS Code Get Started page select, "Clone Git Repository".</a:t>
            </a:r>
          </a:p>
          <a:p>
            <a:pPr lvl="1"/>
            <a:r>
              <a:rPr lang="en-US" dirty="0"/>
              <a:t>In the file browser, select a location on your computer where you would like to store your homework for this course.</a:t>
            </a:r>
          </a:p>
          <a:p>
            <a:pPr lvl="1"/>
            <a:r>
              <a:rPr lang="en-US" dirty="0"/>
              <a:t>Open the cloned repository when prompted (or alternatively, click "Open..." and browse to the location of this new folder.)</a:t>
            </a:r>
          </a:p>
        </p:txBody>
      </p:sp>
    </p:spTree>
    <p:extLst>
      <p:ext uri="{BB962C8B-B14F-4D97-AF65-F5344CB8AC3E}">
        <p14:creationId xmlns:p14="http://schemas.microsoft.com/office/powerpoint/2010/main" val="34373869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1724-8ABE-4079-D347-522EBFFAB673}"/>
              </a:ext>
            </a:extLst>
          </p:cNvPr>
          <p:cNvSpPr>
            <a:spLocks noGrp="1"/>
          </p:cNvSpPr>
          <p:nvPr>
            <p:ph type="title"/>
          </p:nvPr>
        </p:nvSpPr>
        <p:spPr/>
        <p:txBody>
          <a:bodyPr/>
          <a:lstStyle/>
          <a:p>
            <a:r>
              <a:rPr lang="en-US" b="1" dirty="0"/>
              <a:t>Step 4: Run a C# Project</a:t>
            </a:r>
            <a:endParaRPr lang="en-US" dirty="0"/>
          </a:p>
        </p:txBody>
      </p:sp>
      <p:sp>
        <p:nvSpPr>
          <p:cNvPr id="3" name="Content Placeholder 2">
            <a:extLst>
              <a:ext uri="{FF2B5EF4-FFF2-40B4-BE49-F238E27FC236}">
                <a16:creationId xmlns:a16="http://schemas.microsoft.com/office/drawing/2014/main" id="{1798FE48-9D02-BE85-EB4C-35667BC3C727}"/>
              </a:ext>
            </a:extLst>
          </p:cNvPr>
          <p:cNvSpPr>
            <a:spLocks noGrp="1"/>
          </p:cNvSpPr>
          <p:nvPr>
            <p:ph idx="1"/>
          </p:nvPr>
        </p:nvSpPr>
        <p:spPr/>
        <p:txBody>
          <a:bodyPr/>
          <a:lstStyle/>
          <a:p>
            <a:pPr>
              <a:buFont typeface="+mj-lt"/>
              <a:buAutoNum type="arabicPeriod"/>
            </a:pPr>
            <a:r>
              <a:rPr lang="en-US" dirty="0"/>
              <a:t>Once the project is open in VS Code, you can select the debug button on the left menu. (This is a play button with a little "bug" icon next to it.)</a:t>
            </a:r>
          </a:p>
          <a:p>
            <a:pPr>
              <a:buFont typeface="+mj-lt"/>
              <a:buAutoNum type="arabicPeriod"/>
            </a:pPr>
            <a:r>
              <a:rPr lang="en-US" dirty="0"/>
              <a:t>In the dropdown box at the top of the debug pane, select the "Sandbox Project" and click the green play button next to it to run it.</a:t>
            </a:r>
          </a:p>
          <a:p>
            <a:pPr>
              <a:buFont typeface="+mj-lt"/>
              <a:buAutoNum type="arabicPeriod"/>
            </a:pPr>
            <a:r>
              <a:rPr lang="en-US" dirty="0"/>
              <a:t>It should build and run your sandbox project, which displays "Hello Sandbox World!" in the terminal.</a:t>
            </a:r>
          </a:p>
          <a:p>
            <a:endParaRPr lang="en-US" dirty="0"/>
          </a:p>
        </p:txBody>
      </p:sp>
    </p:spTree>
    <p:extLst>
      <p:ext uri="{BB962C8B-B14F-4D97-AF65-F5344CB8AC3E}">
        <p14:creationId xmlns:p14="http://schemas.microsoft.com/office/powerpoint/2010/main" val="945018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13875-76ED-D7BA-D395-784FCFBC2219}"/>
              </a:ext>
            </a:extLst>
          </p:cNvPr>
          <p:cNvSpPr>
            <a:spLocks noGrp="1"/>
          </p:cNvSpPr>
          <p:nvPr>
            <p:ph type="title"/>
          </p:nvPr>
        </p:nvSpPr>
        <p:spPr/>
        <p:txBody>
          <a:bodyPr/>
          <a:lstStyle/>
          <a:p>
            <a:r>
              <a:rPr lang="en-US" b="1" dirty="0"/>
              <a:t>Learning Activity - Version Control</a:t>
            </a:r>
            <a:endParaRPr lang="en-US" dirty="0"/>
          </a:p>
        </p:txBody>
      </p:sp>
      <p:sp>
        <p:nvSpPr>
          <p:cNvPr id="3" name="Content Placeholder 2">
            <a:extLst>
              <a:ext uri="{FF2B5EF4-FFF2-40B4-BE49-F238E27FC236}">
                <a16:creationId xmlns:a16="http://schemas.microsoft.com/office/drawing/2014/main" id="{16A7FBCC-CDF9-33BD-8A7F-35C54F0366E3}"/>
              </a:ext>
            </a:extLst>
          </p:cNvPr>
          <p:cNvSpPr>
            <a:spLocks noGrp="1"/>
          </p:cNvSpPr>
          <p:nvPr>
            <p:ph sz="half" idx="1"/>
          </p:nvPr>
        </p:nvSpPr>
        <p:spPr/>
        <p:txBody>
          <a:bodyPr>
            <a:normAutofit fontScale="92500" lnSpcReduction="20000"/>
          </a:bodyPr>
          <a:lstStyle/>
          <a:p>
            <a:r>
              <a:rPr lang="en-US" b="1" dirty="0"/>
              <a:t>Preparation Material</a:t>
            </a:r>
          </a:p>
          <a:p>
            <a:r>
              <a:rPr lang="en-US" b="1" dirty="0"/>
              <a:t>What is Version Control?</a:t>
            </a:r>
          </a:p>
          <a:p>
            <a:pPr lvl="1"/>
            <a:r>
              <a:rPr lang="en-US" dirty="0"/>
              <a:t>Read about Git and version control systems from the official GitHub documentation:</a:t>
            </a:r>
          </a:p>
          <a:p>
            <a:pPr lvl="1"/>
            <a:r>
              <a:rPr lang="en-US" dirty="0"/>
              <a:t>Read: </a:t>
            </a:r>
            <a:r>
              <a:rPr lang="en-US" dirty="0">
                <a:hlinkClick r:id="rId2"/>
              </a:rPr>
              <a:t>About Git</a:t>
            </a:r>
            <a:endParaRPr lang="en-US" dirty="0"/>
          </a:p>
          <a:p>
            <a:pPr lvl="1"/>
            <a:endParaRPr lang="en-US" dirty="0"/>
          </a:p>
          <a:p>
            <a:endParaRPr lang="en-US" dirty="0"/>
          </a:p>
          <a:p>
            <a:endParaRPr lang="en-US" dirty="0"/>
          </a:p>
        </p:txBody>
      </p:sp>
      <p:sp>
        <p:nvSpPr>
          <p:cNvPr id="6" name="Content Placeholder 5">
            <a:extLst>
              <a:ext uri="{FF2B5EF4-FFF2-40B4-BE49-F238E27FC236}">
                <a16:creationId xmlns:a16="http://schemas.microsoft.com/office/drawing/2014/main" id="{04E80962-0B0E-135E-B827-B406CC5C99CD}"/>
              </a:ext>
            </a:extLst>
          </p:cNvPr>
          <p:cNvSpPr>
            <a:spLocks noGrp="1"/>
          </p:cNvSpPr>
          <p:nvPr>
            <p:ph sz="half" idx="2"/>
          </p:nvPr>
        </p:nvSpPr>
        <p:spPr/>
        <p:txBody>
          <a:bodyPr>
            <a:normAutofit fontScale="92500" lnSpcReduction="20000"/>
          </a:bodyPr>
          <a:lstStyle/>
          <a:p>
            <a:r>
              <a:rPr lang="en-US" b="1" dirty="0"/>
              <a:t>Files and Folders</a:t>
            </a:r>
          </a:p>
          <a:p>
            <a:pPr lvl="1"/>
            <a:r>
              <a:rPr lang="en-US" b="1" dirty="0"/>
              <a:t>The File System</a:t>
            </a:r>
          </a:p>
          <a:p>
            <a:pPr lvl="1"/>
            <a:r>
              <a:rPr lang="en-US" b="1" dirty="0"/>
              <a:t>Moving Around in the File System</a:t>
            </a:r>
          </a:p>
          <a:p>
            <a:pPr lvl="1"/>
            <a:r>
              <a:rPr lang="en-US" b="1" dirty="0"/>
              <a:t>Accessing Files and Folders</a:t>
            </a:r>
          </a:p>
          <a:p>
            <a:r>
              <a:rPr lang="en-US" b="1" dirty="0"/>
              <a:t>Using Git</a:t>
            </a:r>
          </a:p>
          <a:p>
            <a:pPr lvl="1"/>
            <a:r>
              <a:rPr lang="en-US" b="1" dirty="0"/>
              <a:t>Create a new repository</a:t>
            </a:r>
          </a:p>
          <a:p>
            <a:pPr lvl="1"/>
            <a:r>
              <a:rPr lang="en-US" b="1" dirty="0"/>
              <a:t>Clone the repository</a:t>
            </a:r>
          </a:p>
          <a:p>
            <a:pPr lvl="1"/>
            <a:r>
              <a:rPr lang="en-US" b="1" dirty="0"/>
              <a:t>Making Changes</a:t>
            </a:r>
          </a:p>
          <a:p>
            <a:pPr lvl="2"/>
            <a:r>
              <a:rPr lang="en-US" b="1" dirty="0"/>
              <a:t>Adding Files</a:t>
            </a:r>
          </a:p>
          <a:p>
            <a:pPr lvl="2"/>
            <a:r>
              <a:rPr lang="en-US" b="1" dirty="0"/>
              <a:t>Committing Files</a:t>
            </a:r>
          </a:p>
          <a:p>
            <a:pPr lvl="2"/>
            <a:r>
              <a:rPr lang="en-US" b="1" dirty="0"/>
              <a:t>Pushing your changes to GitHub</a:t>
            </a:r>
          </a:p>
          <a:p>
            <a:pPr lvl="2"/>
            <a:r>
              <a:rPr lang="en-US" b="1" dirty="0"/>
              <a:t>Checking the status of your repo</a:t>
            </a:r>
          </a:p>
          <a:p>
            <a:pPr lvl="1"/>
            <a:r>
              <a:rPr lang="en-US" b="1" dirty="0"/>
              <a:t>A typical Workflow</a:t>
            </a:r>
          </a:p>
          <a:p>
            <a:pPr lvl="1"/>
            <a:endParaRPr lang="en-US" b="1" dirty="0"/>
          </a:p>
          <a:p>
            <a:endParaRPr lang="en-US" dirty="0"/>
          </a:p>
        </p:txBody>
      </p:sp>
      <p:sp>
        <p:nvSpPr>
          <p:cNvPr id="5" name="TextBox 4">
            <a:extLst>
              <a:ext uri="{FF2B5EF4-FFF2-40B4-BE49-F238E27FC236}">
                <a16:creationId xmlns:a16="http://schemas.microsoft.com/office/drawing/2014/main" id="{A2F2590E-3C6A-7026-B178-6354FD8CE2BB}"/>
              </a:ext>
            </a:extLst>
          </p:cNvPr>
          <p:cNvSpPr txBox="1"/>
          <p:nvPr/>
        </p:nvSpPr>
        <p:spPr>
          <a:xfrm>
            <a:off x="4169229" y="-25509"/>
            <a:ext cx="8360228" cy="369332"/>
          </a:xfrm>
          <a:prstGeom prst="rect">
            <a:avLst/>
          </a:prstGeom>
          <a:noFill/>
        </p:spPr>
        <p:txBody>
          <a:bodyPr wrap="square">
            <a:spAutoFit/>
          </a:bodyPr>
          <a:lstStyle/>
          <a:p>
            <a:r>
              <a:rPr lang="en-US" dirty="0">
                <a:hlinkClick r:id="rId3"/>
              </a:rPr>
              <a:t>https://byui-cse.github.io/cse210-course-2023/unit01/prepare-version-control.html</a:t>
            </a:r>
            <a:r>
              <a:rPr lang="en-US" dirty="0"/>
              <a:t> </a:t>
            </a:r>
          </a:p>
        </p:txBody>
      </p:sp>
      <p:pic>
        <p:nvPicPr>
          <p:cNvPr id="1026" name="Picture 2" descr="Folder example showing cd">
            <a:extLst>
              <a:ext uri="{FF2B5EF4-FFF2-40B4-BE49-F238E27FC236}">
                <a16:creationId xmlns:a16="http://schemas.microsoft.com/office/drawing/2014/main" id="{A0197C1F-2261-E9B2-8FB8-DB3BC46866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8543" y="3908879"/>
            <a:ext cx="3955590" cy="2403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2241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91C6-64D0-0F57-F6F1-B72B7D916F45}"/>
              </a:ext>
            </a:extLst>
          </p:cNvPr>
          <p:cNvSpPr>
            <a:spLocks noGrp="1"/>
          </p:cNvSpPr>
          <p:nvPr>
            <p:ph type="title"/>
          </p:nvPr>
        </p:nvSpPr>
        <p:spPr/>
        <p:txBody>
          <a:bodyPr/>
          <a:lstStyle/>
          <a:p>
            <a:r>
              <a:rPr lang="en-US" b="1" dirty="0"/>
              <a:t>Learning Activity - Version Control</a:t>
            </a:r>
            <a:endParaRPr lang="en-US" dirty="0"/>
          </a:p>
        </p:txBody>
      </p:sp>
      <p:sp>
        <p:nvSpPr>
          <p:cNvPr id="3" name="Content Placeholder 2">
            <a:extLst>
              <a:ext uri="{FF2B5EF4-FFF2-40B4-BE49-F238E27FC236}">
                <a16:creationId xmlns:a16="http://schemas.microsoft.com/office/drawing/2014/main" id="{D237A5B8-E00B-DECE-3C72-E23302C4BA6E}"/>
              </a:ext>
            </a:extLst>
          </p:cNvPr>
          <p:cNvSpPr>
            <a:spLocks noGrp="1"/>
          </p:cNvSpPr>
          <p:nvPr>
            <p:ph idx="1"/>
          </p:nvPr>
        </p:nvSpPr>
        <p:spPr/>
        <p:txBody>
          <a:bodyPr/>
          <a:lstStyle/>
          <a:p>
            <a:pPr marL="0" indent="0">
              <a:buNone/>
            </a:pPr>
            <a:r>
              <a:rPr lang="en-US" dirty="0"/>
              <a:t>Practice working with Git by doing the following:</a:t>
            </a:r>
          </a:p>
          <a:p>
            <a:pPr>
              <a:buFont typeface="+mj-lt"/>
              <a:buAutoNum type="arabicPeriod"/>
            </a:pPr>
            <a:r>
              <a:rPr lang="en-US" dirty="0"/>
              <a:t>Open your course project folder in VS Code.</a:t>
            </a:r>
          </a:p>
          <a:p>
            <a:pPr>
              <a:buFont typeface="+mj-lt"/>
              <a:buAutoNum type="arabicPeriod"/>
            </a:pPr>
            <a:r>
              <a:rPr lang="en-US" dirty="0"/>
              <a:t>Make a change to the </a:t>
            </a:r>
            <a:r>
              <a:rPr lang="en-US" dirty="0" err="1"/>
              <a:t>README.md</a:t>
            </a:r>
            <a:r>
              <a:rPr lang="en-US" dirty="0"/>
              <a:t> file such as adding your name or removing the line that says, "This is the starter code."</a:t>
            </a:r>
          </a:p>
          <a:p>
            <a:pPr>
              <a:buFont typeface="+mj-lt"/>
              <a:buAutoNum type="arabicPeriod"/>
            </a:pPr>
            <a:r>
              <a:rPr lang="en-US" dirty="0"/>
              <a:t>Add your changes to the staging area.</a:t>
            </a:r>
          </a:p>
          <a:p>
            <a:pPr>
              <a:buFont typeface="+mj-lt"/>
              <a:buAutoNum type="arabicPeriod"/>
            </a:pPr>
            <a:r>
              <a:rPr lang="en-US" dirty="0"/>
              <a:t>Commit your staged files to your local repository.</a:t>
            </a:r>
          </a:p>
          <a:p>
            <a:pPr>
              <a:buFont typeface="+mj-lt"/>
              <a:buAutoNum type="arabicPeriod"/>
            </a:pPr>
            <a:r>
              <a:rPr lang="en-US" dirty="0"/>
              <a:t>Push your changes to GitHub.</a:t>
            </a:r>
          </a:p>
          <a:p>
            <a:pPr>
              <a:buFont typeface="+mj-lt"/>
              <a:buAutoNum type="arabicPeriod"/>
            </a:pPr>
            <a:r>
              <a:rPr lang="en-US" dirty="0"/>
              <a:t>In a Web browser, navigate to </a:t>
            </a:r>
            <a:r>
              <a:rPr lang="en-US" dirty="0" err="1"/>
              <a:t>GitHub.com</a:t>
            </a:r>
            <a:r>
              <a:rPr lang="en-US" dirty="0"/>
              <a:t> and verify that you can see your changes in the </a:t>
            </a:r>
            <a:r>
              <a:rPr lang="en-US" dirty="0" err="1"/>
              <a:t>README.md</a:t>
            </a:r>
            <a:r>
              <a:rPr lang="en-US" dirty="0"/>
              <a:t> file.</a:t>
            </a:r>
          </a:p>
          <a:p>
            <a:endParaRPr lang="en-US" dirty="0"/>
          </a:p>
        </p:txBody>
      </p:sp>
    </p:spTree>
    <p:extLst>
      <p:ext uri="{BB962C8B-B14F-4D97-AF65-F5344CB8AC3E}">
        <p14:creationId xmlns:p14="http://schemas.microsoft.com/office/powerpoint/2010/main" val="2781007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0475B-F563-5AD2-242F-6FD071255578}"/>
              </a:ext>
            </a:extLst>
          </p:cNvPr>
          <p:cNvSpPr>
            <a:spLocks noGrp="1"/>
          </p:cNvSpPr>
          <p:nvPr>
            <p:ph type="title"/>
          </p:nvPr>
        </p:nvSpPr>
        <p:spPr/>
        <p:txBody>
          <a:bodyPr>
            <a:normAutofit/>
          </a:bodyPr>
          <a:lstStyle/>
          <a:p>
            <a:r>
              <a:rPr lang="en-US" b="1" dirty="0"/>
              <a:t>W01 Prove: Developer—C# Programming Parts 1–2 </a:t>
            </a:r>
            <a:endParaRPr lang="en-US" dirty="0"/>
          </a:p>
        </p:txBody>
      </p:sp>
      <p:sp>
        <p:nvSpPr>
          <p:cNvPr id="3" name="Content Placeholder 2">
            <a:extLst>
              <a:ext uri="{FF2B5EF4-FFF2-40B4-BE49-F238E27FC236}">
                <a16:creationId xmlns:a16="http://schemas.microsoft.com/office/drawing/2014/main" id="{44145CF3-D05A-921A-8F09-7F75820C803D}"/>
              </a:ext>
            </a:extLst>
          </p:cNvPr>
          <p:cNvSpPr>
            <a:spLocks noGrp="1"/>
          </p:cNvSpPr>
          <p:nvPr>
            <p:ph idx="1"/>
          </p:nvPr>
        </p:nvSpPr>
        <p:spPr/>
        <p:txBody>
          <a:bodyPr/>
          <a:lstStyle/>
          <a:p>
            <a:pPr>
              <a:buFont typeface="Arial" panose="020B0604020202020204" pitchFamily="34" charset="0"/>
              <a:buChar char="•"/>
            </a:pPr>
            <a:r>
              <a:rPr lang="en-US" dirty="0"/>
              <a:t>Complete each of the following assignments: </a:t>
            </a:r>
          </a:p>
          <a:p>
            <a:pPr lvl="1"/>
            <a:r>
              <a:rPr lang="en-US" dirty="0">
                <a:hlinkClick r:id="rId2"/>
              </a:rPr>
              <a:t>C# Prep 1—Variables and Input/Output</a:t>
            </a:r>
            <a:endParaRPr lang="en-US" dirty="0"/>
          </a:p>
          <a:p>
            <a:pPr lvl="1"/>
            <a:r>
              <a:rPr lang="en-US" dirty="0">
                <a:hlinkClick r:id="rId3"/>
              </a:rPr>
              <a:t>C# Prep 2—Conditionals</a:t>
            </a:r>
            <a:endParaRPr lang="en-US" dirty="0"/>
          </a:p>
          <a:p>
            <a:endParaRPr lang="en-US" dirty="0"/>
          </a:p>
        </p:txBody>
      </p:sp>
    </p:spTree>
    <p:extLst>
      <p:ext uri="{BB962C8B-B14F-4D97-AF65-F5344CB8AC3E}">
        <p14:creationId xmlns:p14="http://schemas.microsoft.com/office/powerpoint/2010/main" val="16973955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C18D5-C6B0-6679-A75E-7313661610BB}"/>
              </a:ext>
            </a:extLst>
          </p:cNvPr>
          <p:cNvSpPr>
            <a:spLocks noGrp="1"/>
          </p:cNvSpPr>
          <p:nvPr>
            <p:ph type="title"/>
          </p:nvPr>
        </p:nvSpPr>
        <p:spPr/>
        <p:txBody>
          <a:bodyPr/>
          <a:lstStyle/>
          <a:p>
            <a:r>
              <a:rPr lang="en-US" b="1" dirty="0"/>
              <a:t>Learning Activity - C# Prep 1</a:t>
            </a:r>
            <a:br>
              <a:rPr lang="en-US" b="1" dirty="0"/>
            </a:br>
            <a:endParaRPr lang="en-US" dirty="0"/>
          </a:p>
        </p:txBody>
      </p:sp>
      <p:sp>
        <p:nvSpPr>
          <p:cNvPr id="3" name="Content Placeholder 2">
            <a:extLst>
              <a:ext uri="{FF2B5EF4-FFF2-40B4-BE49-F238E27FC236}">
                <a16:creationId xmlns:a16="http://schemas.microsoft.com/office/drawing/2014/main" id="{8FBEA1AB-0CDE-F7B1-8C5C-11C079443EDF}"/>
              </a:ext>
            </a:extLst>
          </p:cNvPr>
          <p:cNvSpPr>
            <a:spLocks noGrp="1"/>
          </p:cNvSpPr>
          <p:nvPr>
            <p:ph idx="1"/>
          </p:nvPr>
        </p:nvSpPr>
        <p:spPr/>
        <p:txBody>
          <a:bodyPr>
            <a:normAutofit fontScale="62500" lnSpcReduction="20000"/>
          </a:bodyPr>
          <a:lstStyle/>
          <a:p>
            <a:r>
              <a:rPr lang="en-US" b="1" dirty="0"/>
              <a:t>C# Language Fundamentals</a:t>
            </a:r>
          </a:p>
          <a:p>
            <a:r>
              <a:rPr lang="en-US" b="1" dirty="0"/>
              <a:t>Defined types</a:t>
            </a:r>
          </a:p>
          <a:p>
            <a:pPr lvl="1"/>
            <a:r>
              <a:rPr lang="en-US" dirty="0"/>
              <a:t>int - Integers (whole numbers, positive and negative)</a:t>
            </a:r>
          </a:p>
          <a:p>
            <a:pPr lvl="1"/>
            <a:r>
              <a:rPr lang="en-US" dirty="0"/>
              <a:t>string - Strings (a sequence of characters, including letters, numbers, or symbols)</a:t>
            </a:r>
          </a:p>
          <a:p>
            <a:pPr lvl="1"/>
            <a:r>
              <a:rPr lang="en-US" dirty="0"/>
              <a:t>float - Floating point numbers (numbers that use decimals)</a:t>
            </a:r>
          </a:p>
          <a:p>
            <a:pPr lvl="1"/>
            <a:r>
              <a:rPr lang="en-US" dirty="0"/>
              <a:t>double - Double precision floating point numbers (just like a float, except it takes up twice as much memory, so it can hold larger numbers or numbers with more decimal places)</a:t>
            </a:r>
          </a:p>
          <a:p>
            <a:pPr lvl="1"/>
            <a:r>
              <a:rPr lang="en-US" dirty="0"/>
              <a:t>bool - Boolean variables (true or false)</a:t>
            </a:r>
          </a:p>
          <a:p>
            <a:r>
              <a:rPr lang="en-US" b="1" dirty="0"/>
              <a:t>Input and Output</a:t>
            </a:r>
          </a:p>
          <a:p>
            <a:pPr lvl="1"/>
            <a:r>
              <a:rPr lang="en-US" dirty="0" err="1"/>
              <a:t>Console.Write</a:t>
            </a:r>
            <a:r>
              <a:rPr lang="en-US" dirty="0"/>
              <a:t>("What is your favorite color? "); </a:t>
            </a:r>
          </a:p>
          <a:p>
            <a:pPr lvl="1"/>
            <a:r>
              <a:rPr lang="en-US" dirty="0"/>
              <a:t>string color = </a:t>
            </a:r>
            <a:r>
              <a:rPr lang="en-US" dirty="0" err="1"/>
              <a:t>Console.ReadLine</a:t>
            </a:r>
            <a:r>
              <a:rPr lang="en-US" dirty="0"/>
              <a:t>();</a:t>
            </a:r>
            <a:endParaRPr lang="en-US" b="1" dirty="0"/>
          </a:p>
          <a:p>
            <a:r>
              <a:rPr lang="en-US" b="1" dirty="0"/>
              <a:t>Curly braces define blocks</a:t>
            </a:r>
          </a:p>
          <a:p>
            <a:r>
              <a:rPr lang="en-US" b="1" dirty="0"/>
              <a:t>Statements end in semicolons</a:t>
            </a:r>
          </a:p>
          <a:p>
            <a:r>
              <a:rPr lang="en-US" b="1" dirty="0"/>
              <a:t>String Interpolation</a:t>
            </a:r>
          </a:p>
          <a:p>
            <a:pPr lvl="1"/>
            <a:r>
              <a:rPr lang="en-US" dirty="0"/>
              <a:t>string school = "BYU-Idaho"; </a:t>
            </a:r>
          </a:p>
          <a:p>
            <a:pPr lvl="1"/>
            <a:r>
              <a:rPr lang="en-US" dirty="0" err="1"/>
              <a:t>Console.WriteLine</a:t>
            </a:r>
            <a:r>
              <a:rPr lang="en-US" dirty="0"/>
              <a:t>($"I am studying at {school}.");</a:t>
            </a:r>
          </a:p>
        </p:txBody>
      </p:sp>
      <p:sp>
        <p:nvSpPr>
          <p:cNvPr id="5" name="TextBox 4">
            <a:extLst>
              <a:ext uri="{FF2B5EF4-FFF2-40B4-BE49-F238E27FC236}">
                <a16:creationId xmlns:a16="http://schemas.microsoft.com/office/drawing/2014/main" id="{57070F7A-A340-CE7F-1057-7080E7F1123D}"/>
              </a:ext>
            </a:extLst>
          </p:cNvPr>
          <p:cNvSpPr txBox="1"/>
          <p:nvPr/>
        </p:nvSpPr>
        <p:spPr>
          <a:xfrm>
            <a:off x="5573484" y="0"/>
            <a:ext cx="6618516" cy="369332"/>
          </a:xfrm>
          <a:prstGeom prst="rect">
            <a:avLst/>
          </a:prstGeom>
          <a:noFill/>
        </p:spPr>
        <p:txBody>
          <a:bodyPr wrap="square">
            <a:spAutoFit/>
          </a:bodyPr>
          <a:lstStyle/>
          <a:p>
            <a:r>
              <a:rPr lang="en-US" dirty="0">
                <a:hlinkClick r:id="rId2"/>
              </a:rPr>
              <a:t>https://byui-cse.github.io/cse210-course-2023/unit01/csharp-1.html</a:t>
            </a:r>
            <a:r>
              <a:rPr lang="en-US" dirty="0"/>
              <a:t> </a:t>
            </a:r>
          </a:p>
        </p:txBody>
      </p:sp>
      <p:pic>
        <p:nvPicPr>
          <p:cNvPr id="6" name="Picture 5">
            <a:extLst>
              <a:ext uri="{FF2B5EF4-FFF2-40B4-BE49-F238E27FC236}">
                <a16:creationId xmlns:a16="http://schemas.microsoft.com/office/drawing/2014/main" id="{FD1DA45D-9C7C-082C-544C-0A5152D94EE4}"/>
              </a:ext>
            </a:extLst>
          </p:cNvPr>
          <p:cNvPicPr>
            <a:picLocks noChangeAspect="1"/>
          </p:cNvPicPr>
          <p:nvPr/>
        </p:nvPicPr>
        <p:blipFill>
          <a:blip r:embed="rId3"/>
          <a:stretch>
            <a:fillRect/>
          </a:stretch>
        </p:blipFill>
        <p:spPr>
          <a:xfrm>
            <a:off x="6308270" y="3840843"/>
            <a:ext cx="5702439" cy="2471057"/>
          </a:xfrm>
          <a:prstGeom prst="rect">
            <a:avLst/>
          </a:prstGeom>
        </p:spPr>
      </p:pic>
    </p:spTree>
    <p:extLst>
      <p:ext uri="{BB962C8B-B14F-4D97-AF65-F5344CB8AC3E}">
        <p14:creationId xmlns:p14="http://schemas.microsoft.com/office/powerpoint/2010/main" val="256758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main</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D4EA52-4883-4564-EAB4-54ACFA627F2A}"/>
              </a:ext>
            </a:extLst>
          </p:cNvPr>
          <p:cNvSpPr txBox="1"/>
          <p:nvPr/>
        </p:nvSpPr>
        <p:spPr>
          <a:xfrm>
            <a:off x="847255" y="796524"/>
            <a:ext cx="2003625" cy="369332"/>
          </a:xfrm>
          <a:prstGeom prst="rect">
            <a:avLst/>
          </a:prstGeom>
          <a:noFill/>
        </p:spPr>
        <p:txBody>
          <a:bodyPr wrap="none" rtlCol="0">
            <a:spAutoFit/>
          </a:bodyPr>
          <a:lstStyle/>
          <a:p>
            <a:r>
              <a:rPr lang="en-US" dirty="0"/>
              <a:t>Problem Statement</a:t>
            </a:r>
          </a:p>
        </p:txBody>
      </p:sp>
      <p:sp>
        <p:nvSpPr>
          <p:cNvPr id="10" name="TextBox 9">
            <a:extLst>
              <a:ext uri="{FF2B5EF4-FFF2-40B4-BE49-F238E27FC236}">
                <a16:creationId xmlns:a16="http://schemas.microsoft.com/office/drawing/2014/main" id="{A31CB847-BA97-462D-621F-F95A70EEF0A1}"/>
              </a:ext>
            </a:extLst>
          </p:cNvPr>
          <p:cNvSpPr txBox="1"/>
          <p:nvPr/>
        </p:nvSpPr>
        <p:spPr>
          <a:xfrm>
            <a:off x="4429280" y="806652"/>
            <a:ext cx="1942648" cy="646331"/>
          </a:xfrm>
          <a:prstGeom prst="rect">
            <a:avLst/>
          </a:prstGeom>
          <a:noFill/>
        </p:spPr>
        <p:txBody>
          <a:bodyPr wrap="none" rtlCol="0">
            <a:spAutoFit/>
          </a:bodyPr>
          <a:lstStyle/>
          <a:p>
            <a:r>
              <a:rPr lang="en-US" dirty="0"/>
              <a:t>Instruction Givens</a:t>
            </a:r>
          </a:p>
          <a:p>
            <a:r>
              <a:rPr lang="en-US" dirty="0"/>
              <a:t>Processing needed</a:t>
            </a:r>
          </a:p>
        </p:txBody>
      </p:sp>
      <p:sp>
        <p:nvSpPr>
          <p:cNvPr id="11" name="TextBox 10">
            <a:extLst>
              <a:ext uri="{FF2B5EF4-FFF2-40B4-BE49-F238E27FC236}">
                <a16:creationId xmlns:a16="http://schemas.microsoft.com/office/drawing/2014/main" id="{58E013FF-6C80-8E0A-7FB2-3736B872E5EC}"/>
              </a:ext>
            </a:extLst>
          </p:cNvPr>
          <p:cNvSpPr txBox="1"/>
          <p:nvPr/>
        </p:nvSpPr>
        <p:spPr>
          <a:xfrm>
            <a:off x="8516480" y="669010"/>
            <a:ext cx="1767535" cy="369332"/>
          </a:xfrm>
          <a:prstGeom prst="rect">
            <a:avLst/>
          </a:prstGeom>
          <a:noFill/>
        </p:spPr>
        <p:txBody>
          <a:bodyPr wrap="none" rtlCol="0">
            <a:spAutoFit/>
          </a:bodyPr>
          <a:lstStyle/>
          <a:p>
            <a:r>
              <a:rPr lang="en-US" dirty="0"/>
              <a:t>Expected Output</a:t>
            </a:r>
          </a:p>
        </p:txBody>
      </p:sp>
      <p:sp>
        <p:nvSpPr>
          <p:cNvPr id="12" name="TextBox 11">
            <a:extLst>
              <a:ext uri="{FF2B5EF4-FFF2-40B4-BE49-F238E27FC236}">
                <a16:creationId xmlns:a16="http://schemas.microsoft.com/office/drawing/2014/main" id="{5D265FA3-11AC-3DD0-EC5C-CC28D17D5FF1}"/>
              </a:ext>
            </a:extLst>
          </p:cNvPr>
          <p:cNvSpPr txBox="1"/>
          <p:nvPr/>
        </p:nvSpPr>
        <p:spPr>
          <a:xfrm>
            <a:off x="418011" y="2659867"/>
            <a:ext cx="1298304" cy="1200329"/>
          </a:xfrm>
          <a:prstGeom prst="rect">
            <a:avLst/>
          </a:prstGeom>
          <a:noFill/>
        </p:spPr>
        <p:txBody>
          <a:bodyPr wrap="none" rtlCol="0">
            <a:spAutoFit/>
          </a:bodyPr>
          <a:lstStyle/>
          <a:p>
            <a:r>
              <a:rPr lang="en-US" dirty="0" err="1"/>
              <a:t>getInteger</a:t>
            </a:r>
            <a:endParaRPr lang="en-US" dirty="0"/>
          </a:p>
          <a:p>
            <a:r>
              <a:rPr lang="en-US" dirty="0" err="1"/>
              <a:t>getFloat</a:t>
            </a:r>
            <a:endParaRPr lang="en-US" dirty="0"/>
          </a:p>
          <a:p>
            <a:r>
              <a:rPr lang="en-US" dirty="0" err="1"/>
              <a:t>getString</a:t>
            </a:r>
            <a:endParaRPr lang="en-US" dirty="0"/>
          </a:p>
          <a:p>
            <a:r>
              <a:rPr lang="en-US" dirty="0" err="1"/>
              <a:t>getFromFile</a:t>
            </a:r>
            <a:endParaRPr lang="en-US" dirty="0"/>
          </a:p>
        </p:txBody>
      </p:sp>
      <p:grpSp>
        <p:nvGrpSpPr>
          <p:cNvPr id="5" name="Group 4">
            <a:extLst>
              <a:ext uri="{FF2B5EF4-FFF2-40B4-BE49-F238E27FC236}">
                <a16:creationId xmlns:a16="http://schemas.microsoft.com/office/drawing/2014/main" id="{802B9D23-E2BC-F978-BE5A-A4DDE846963D}"/>
              </a:ext>
            </a:extLst>
          </p:cNvPr>
          <p:cNvGrpSpPr/>
          <p:nvPr/>
        </p:nvGrpSpPr>
        <p:grpSpPr>
          <a:xfrm>
            <a:off x="3449893" y="2679488"/>
            <a:ext cx="2133600" cy="4141940"/>
            <a:chOff x="6096000" y="1219200"/>
            <a:chExt cx="2133600" cy="4141940"/>
          </a:xfrm>
        </p:grpSpPr>
        <p:sp>
          <p:nvSpPr>
            <p:cNvPr id="13" name="Rounded Rectangle 12">
              <a:extLst>
                <a:ext uri="{FF2B5EF4-FFF2-40B4-BE49-F238E27FC236}">
                  <a16:creationId xmlns:a16="http://schemas.microsoft.com/office/drawing/2014/main" id="{55D8EE0B-2DD0-2C07-F2D6-ACE8B9D8E382}"/>
                </a:ext>
              </a:extLst>
            </p:cNvPr>
            <p:cNvSpPr/>
            <p:nvPr/>
          </p:nvSpPr>
          <p:spPr>
            <a:xfrm>
              <a:off x="61722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FCA33E0-A4FB-B057-34C8-6A9013D33700}"/>
                </a:ext>
              </a:extLst>
            </p:cNvPr>
            <p:cNvSpPr txBox="1"/>
            <p:nvPr/>
          </p:nvSpPr>
          <p:spPr>
            <a:xfrm>
              <a:off x="60960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Processing</a:t>
              </a:r>
            </a:p>
          </p:txBody>
        </p:sp>
        <p:sp>
          <p:nvSpPr>
            <p:cNvPr id="15" name="Text Box 4">
              <a:extLst>
                <a:ext uri="{FF2B5EF4-FFF2-40B4-BE49-F238E27FC236}">
                  <a16:creationId xmlns:a16="http://schemas.microsoft.com/office/drawing/2014/main" id="{25CE74D5-0C37-6575-C8DC-427D280207F7}"/>
                </a:ext>
              </a:extLst>
            </p:cNvPr>
            <p:cNvSpPr txBox="1">
              <a:spLocks noChangeArrowheads="1"/>
            </p:cNvSpPr>
            <p:nvPr/>
          </p:nvSpPr>
          <p:spPr bwMode="auto">
            <a:xfrm>
              <a:off x="6248400" y="1752600"/>
              <a:ext cx="1828800" cy="73866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Filter</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Map</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Reduce </a:t>
              </a:r>
            </a:p>
          </p:txBody>
        </p:sp>
        <p:grpSp>
          <p:nvGrpSpPr>
            <p:cNvPr id="16" name="Group 15">
              <a:extLst>
                <a:ext uri="{FF2B5EF4-FFF2-40B4-BE49-F238E27FC236}">
                  <a16:creationId xmlns:a16="http://schemas.microsoft.com/office/drawing/2014/main" id="{E3A395AB-81C2-8F66-4769-0651A3E69C42}"/>
                </a:ext>
              </a:extLst>
            </p:cNvPr>
            <p:cNvGrpSpPr/>
            <p:nvPr/>
          </p:nvGrpSpPr>
          <p:grpSpPr>
            <a:xfrm>
              <a:off x="6705600" y="2743200"/>
              <a:ext cx="957550" cy="2361406"/>
              <a:chOff x="762000" y="2743994"/>
              <a:chExt cx="957550" cy="2361406"/>
            </a:xfrm>
          </p:grpSpPr>
          <p:sp>
            <p:nvSpPr>
              <p:cNvPr id="17" name="Flowchart: Magnetic Disk 38">
                <a:extLst>
                  <a:ext uri="{FF2B5EF4-FFF2-40B4-BE49-F238E27FC236}">
                    <a16:creationId xmlns:a16="http://schemas.microsoft.com/office/drawing/2014/main" id="{566E2E59-3C56-9876-293B-CB41994CBDB2}"/>
                  </a:ext>
                </a:extLst>
              </p:cNvPr>
              <p:cNvSpPr/>
              <p:nvPr/>
            </p:nvSpPr>
            <p:spPr>
              <a:xfrm>
                <a:off x="1033749" y="41037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be 17">
                <a:extLst>
                  <a:ext uri="{FF2B5EF4-FFF2-40B4-BE49-F238E27FC236}">
                    <a16:creationId xmlns:a16="http://schemas.microsoft.com/office/drawing/2014/main" id="{DA0ED5A6-8DD0-B686-E31D-348D502B3CD9}"/>
                  </a:ext>
                </a:extLst>
              </p:cNvPr>
              <p:cNvSpPr/>
              <p:nvPr/>
            </p:nvSpPr>
            <p:spPr>
              <a:xfrm>
                <a:off x="762000" y="3570383"/>
                <a:ext cx="957550" cy="762000"/>
              </a:xfrm>
              <a:prstGeom prst="cub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40">
                <a:extLst>
                  <a:ext uri="{FF2B5EF4-FFF2-40B4-BE49-F238E27FC236}">
                    <a16:creationId xmlns:a16="http://schemas.microsoft.com/office/drawing/2014/main" id="{E6B91B0E-93C9-39D9-7E87-A01686022DA9}"/>
                  </a:ext>
                </a:extLst>
              </p:cNvPr>
              <p:cNvSpPr/>
              <p:nvPr/>
            </p:nvSpPr>
            <p:spPr>
              <a:xfrm>
                <a:off x="1033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D8C1701-FDC7-B796-0F44-9061DEAA67F3}"/>
                  </a:ext>
                </a:extLst>
              </p:cNvPr>
              <p:cNvSpPr/>
              <p:nvPr/>
            </p:nvSpPr>
            <p:spPr>
              <a:xfrm>
                <a:off x="1033749" y="3189383"/>
                <a:ext cx="381000" cy="174434"/>
              </a:xfrm>
              <a:prstGeom prst="ellipse">
                <a:avLst/>
              </a:prstGeom>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85F5957-FCF8-55C1-7644-16FE1CA18145}"/>
                  </a:ext>
                </a:extLst>
              </p:cNvPr>
              <p:cNvCxnSpPr/>
              <p:nvPr/>
            </p:nvCxnSpPr>
            <p:spPr>
              <a:xfrm rot="5400000">
                <a:off x="1028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C2E8AA5-F1EA-998A-5F48-1D126CB04F09}"/>
                  </a:ext>
                </a:extLst>
              </p:cNvPr>
              <p:cNvCxnSpPr/>
              <p:nvPr/>
            </p:nvCxnSpPr>
            <p:spPr>
              <a:xfrm rot="5400000">
                <a:off x="1029494" y="4914106"/>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4AE77F90-5D79-7AAF-7046-D5BB0905DA49}"/>
              </a:ext>
            </a:extLst>
          </p:cNvPr>
          <p:cNvGrpSpPr/>
          <p:nvPr/>
        </p:nvGrpSpPr>
        <p:grpSpPr>
          <a:xfrm>
            <a:off x="5765527" y="2674629"/>
            <a:ext cx="2133600" cy="4141940"/>
            <a:chOff x="8305800" y="1219200"/>
            <a:chExt cx="2133600" cy="4141940"/>
          </a:xfrm>
        </p:grpSpPr>
        <p:sp>
          <p:nvSpPr>
            <p:cNvPr id="37" name="Rounded Rectangle 36">
              <a:extLst>
                <a:ext uri="{FF2B5EF4-FFF2-40B4-BE49-F238E27FC236}">
                  <a16:creationId xmlns:a16="http://schemas.microsoft.com/office/drawing/2014/main" id="{6E69A294-8B25-0A5D-76F1-6859E624EE31}"/>
                </a:ext>
              </a:extLst>
            </p:cNvPr>
            <p:cNvSpPr/>
            <p:nvPr/>
          </p:nvSpPr>
          <p:spPr>
            <a:xfrm>
              <a:off x="83820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261C7991-1F12-8FEB-754F-338095E1EE9F}"/>
                </a:ext>
              </a:extLst>
            </p:cNvPr>
            <p:cNvSpPr txBox="1"/>
            <p:nvPr/>
          </p:nvSpPr>
          <p:spPr>
            <a:xfrm>
              <a:off x="83058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Update</a:t>
              </a:r>
            </a:p>
          </p:txBody>
        </p:sp>
        <p:sp>
          <p:nvSpPr>
            <p:cNvPr id="53" name="Text Box 4">
              <a:extLst>
                <a:ext uri="{FF2B5EF4-FFF2-40B4-BE49-F238E27FC236}">
                  <a16:creationId xmlns:a16="http://schemas.microsoft.com/office/drawing/2014/main" id="{66D96428-F1AB-965C-EC11-19BD477B22BB}"/>
                </a:ext>
              </a:extLst>
            </p:cNvPr>
            <p:cNvSpPr txBox="1">
              <a:spLocks noChangeArrowheads="1"/>
            </p:cNvSpPr>
            <p:nvPr/>
          </p:nvSpPr>
          <p:spPr bwMode="auto">
            <a:xfrm>
              <a:off x="8458200" y="1752600"/>
              <a:ext cx="1828800" cy="30777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Data Structures</a:t>
              </a:r>
            </a:p>
          </p:txBody>
        </p:sp>
        <p:sp>
          <p:nvSpPr>
            <p:cNvPr id="54" name="Flowchart: Magnetic Disk 45">
              <a:extLst>
                <a:ext uri="{FF2B5EF4-FFF2-40B4-BE49-F238E27FC236}">
                  <a16:creationId xmlns:a16="http://schemas.microsoft.com/office/drawing/2014/main" id="{D3AC9DDA-05AA-7E2C-897D-F0DAAA6DE46C}"/>
                </a:ext>
              </a:extLst>
            </p:cNvPr>
            <p:cNvSpPr/>
            <p:nvPr/>
          </p:nvSpPr>
          <p:spPr>
            <a:xfrm>
              <a:off x="9187149" y="40267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ube 55">
              <a:extLst>
                <a:ext uri="{FF2B5EF4-FFF2-40B4-BE49-F238E27FC236}">
                  <a16:creationId xmlns:a16="http://schemas.microsoft.com/office/drawing/2014/main" id="{08383E39-642F-E91C-4A0E-16AB90C8E78D}"/>
                </a:ext>
              </a:extLst>
            </p:cNvPr>
            <p:cNvSpPr/>
            <p:nvPr/>
          </p:nvSpPr>
          <p:spPr>
            <a:xfrm>
              <a:off x="8915400" y="3493389"/>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47">
              <a:extLst>
                <a:ext uri="{FF2B5EF4-FFF2-40B4-BE49-F238E27FC236}">
                  <a16:creationId xmlns:a16="http://schemas.microsoft.com/office/drawing/2014/main" id="{1BBBFB72-30AA-4979-B28F-A26366855368}"/>
                </a:ext>
              </a:extLst>
            </p:cNvPr>
            <p:cNvSpPr/>
            <p:nvPr/>
          </p:nvSpPr>
          <p:spPr>
            <a:xfrm>
              <a:off x="9187149" y="3112389"/>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A4FCEBC-D445-625C-C9E4-0EB554584042}"/>
                </a:ext>
              </a:extLst>
            </p:cNvPr>
            <p:cNvSpPr/>
            <p:nvPr/>
          </p:nvSpPr>
          <p:spPr>
            <a:xfrm>
              <a:off x="9187149" y="3112389"/>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2BD87245-C5CA-814F-854E-CE7D28A90FCD}"/>
                </a:ext>
              </a:extLst>
            </p:cNvPr>
            <p:cNvCxnSpPr/>
            <p:nvPr/>
          </p:nvCxnSpPr>
          <p:spPr>
            <a:xfrm rot="5400000">
              <a:off x="8153797" y="3885803"/>
              <a:ext cx="2438400" cy="794"/>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745AB463-5634-6628-7FFC-465981BFC9DD}"/>
              </a:ext>
            </a:extLst>
          </p:cNvPr>
          <p:cNvGrpSpPr/>
          <p:nvPr/>
        </p:nvGrpSpPr>
        <p:grpSpPr>
          <a:xfrm>
            <a:off x="9545576" y="2659867"/>
            <a:ext cx="2133600" cy="4141940"/>
            <a:chOff x="1752600" y="1219200"/>
            <a:chExt cx="2133600" cy="4141940"/>
          </a:xfrm>
        </p:grpSpPr>
        <p:sp>
          <p:nvSpPr>
            <p:cNvPr id="63" name="Rounded Rectangle 62">
              <a:extLst>
                <a:ext uri="{FF2B5EF4-FFF2-40B4-BE49-F238E27FC236}">
                  <a16:creationId xmlns:a16="http://schemas.microsoft.com/office/drawing/2014/main" id="{93C3A72C-88E1-DC59-489E-B3F74CBDC2F2}"/>
                </a:ext>
              </a:extLst>
            </p:cNvPr>
            <p:cNvSpPr/>
            <p:nvPr/>
          </p:nvSpPr>
          <p:spPr>
            <a:xfrm>
              <a:off x="1752600" y="1219200"/>
              <a:ext cx="2057400" cy="41419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4" name="Cube 63">
              <a:extLst>
                <a:ext uri="{FF2B5EF4-FFF2-40B4-BE49-F238E27FC236}">
                  <a16:creationId xmlns:a16="http://schemas.microsoft.com/office/drawing/2014/main" id="{473947CF-7A85-7D4F-E358-0C2E790DFAEE}"/>
                </a:ext>
              </a:extLst>
            </p:cNvPr>
            <p:cNvSpPr/>
            <p:nvPr/>
          </p:nvSpPr>
          <p:spPr>
            <a:xfrm>
              <a:off x="2286000" y="3570383"/>
              <a:ext cx="957550" cy="762000"/>
            </a:xfrm>
            <a:prstGeom prst="cub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Magnetic Disk 3">
              <a:extLst>
                <a:ext uri="{FF2B5EF4-FFF2-40B4-BE49-F238E27FC236}">
                  <a16:creationId xmlns:a16="http://schemas.microsoft.com/office/drawing/2014/main" id="{1D82CB16-A01E-43ED-AEE6-5C7A08ABA9E7}"/>
                </a:ext>
              </a:extLst>
            </p:cNvPr>
            <p:cNvSpPr/>
            <p:nvPr/>
          </p:nvSpPr>
          <p:spPr>
            <a:xfrm>
              <a:off x="2557749" y="3189383"/>
              <a:ext cx="381000" cy="533400"/>
            </a:xfrm>
            <a:prstGeom prst="flowChartMagneticDisk">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DC37A5A-A057-A904-148A-0E8C42E2A344}"/>
                </a:ext>
              </a:extLst>
            </p:cNvPr>
            <p:cNvSpPr/>
            <p:nvPr/>
          </p:nvSpPr>
          <p:spPr>
            <a:xfrm>
              <a:off x="2557749" y="3189383"/>
              <a:ext cx="381000" cy="174434"/>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02E94824-1FB5-3298-A137-26597F7AC543}"/>
                </a:ext>
              </a:extLst>
            </p:cNvPr>
            <p:cNvCxnSpPr/>
            <p:nvPr/>
          </p:nvCxnSpPr>
          <p:spPr>
            <a:xfrm rot="5400000">
              <a:off x="2552700" y="2933700"/>
              <a:ext cx="381000" cy="1588"/>
            </a:xfrm>
            <a:prstGeom prst="straightConnector1">
              <a:avLst/>
            </a:prstGeom>
            <a:ln w="57150">
              <a:solidFill>
                <a:schemeClr val="bg2"/>
              </a:solidFill>
              <a:headEnd type="none" w="med" len="med"/>
              <a:tailEnd type="triangle" w="med" len="med"/>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0CC3127-C3B9-6B2A-8F95-8CBFAE296078}"/>
                </a:ext>
              </a:extLst>
            </p:cNvPr>
            <p:cNvSpPr txBox="1"/>
            <p:nvPr/>
          </p:nvSpPr>
          <p:spPr>
            <a:xfrm>
              <a:off x="1752600" y="1219201"/>
              <a:ext cx="2133600" cy="461665"/>
            </a:xfrm>
            <a:prstGeom prst="rect">
              <a:avLst/>
            </a:prstGeom>
            <a:noFill/>
          </p:spPr>
          <p:txBody>
            <a:bodyPr wrap="square" rtlCol="0">
              <a:spAutoFit/>
            </a:bodyPr>
            <a:lstStyle/>
            <a:p>
              <a:pPr algn="ctr"/>
              <a:r>
                <a:rPr lang="en-US" sz="2400" dirty="0">
                  <a:solidFill>
                    <a:schemeClr val="bg1"/>
                  </a:solidFill>
                  <a:effectLst>
                    <a:outerShdw blurRad="38100" dist="38100" dir="2700000" algn="tl">
                      <a:srgbClr val="000000">
                        <a:alpha val="43137"/>
                      </a:srgbClr>
                    </a:outerShdw>
                  </a:effectLst>
                  <a:latin typeface="+mj-lt"/>
                </a:rPr>
                <a:t>Output-only</a:t>
              </a:r>
            </a:p>
          </p:txBody>
        </p:sp>
        <p:sp>
          <p:nvSpPr>
            <p:cNvPr id="69" name="Text Box 4">
              <a:extLst>
                <a:ext uri="{FF2B5EF4-FFF2-40B4-BE49-F238E27FC236}">
                  <a16:creationId xmlns:a16="http://schemas.microsoft.com/office/drawing/2014/main" id="{C68A67D8-936B-5EA6-561A-4609D40E156C}"/>
                </a:ext>
              </a:extLst>
            </p:cNvPr>
            <p:cNvSpPr txBox="1">
              <a:spLocks noChangeArrowheads="1"/>
            </p:cNvSpPr>
            <p:nvPr/>
          </p:nvSpPr>
          <p:spPr bwMode="auto">
            <a:xfrm>
              <a:off x="1828800" y="1752600"/>
              <a:ext cx="1828800" cy="73866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Print()</a:t>
              </a:r>
            </a:p>
            <a:p>
              <a:pPr>
                <a:tabLst>
                  <a:tab pos="463550" algn="l"/>
                  <a:tab pos="914400" algn="l"/>
                  <a:tab pos="1377950" algn="l"/>
                  <a:tab pos="1828800" algn="l"/>
                </a:tabLst>
              </a:pPr>
              <a:r>
                <a:rPr lang="en-US" sz="1400" dirty="0">
                  <a:solidFill>
                    <a:schemeClr val="bg1"/>
                  </a:solidFill>
                  <a:latin typeface="Consolas" pitchFamily="49" charset="0"/>
                  <a:cs typeface="Consolas" pitchFamily="49" charset="0"/>
                </a:rPr>
                <a:t>Display()</a:t>
              </a:r>
            </a:p>
            <a:p>
              <a:pPr>
                <a:tabLst>
                  <a:tab pos="463550" algn="l"/>
                  <a:tab pos="914400" algn="l"/>
                  <a:tab pos="1377950" algn="l"/>
                  <a:tab pos="1828800" algn="l"/>
                </a:tabLst>
              </a:pPr>
              <a:r>
                <a:rPr lang="en-US" sz="1400" dirty="0" err="1">
                  <a:solidFill>
                    <a:schemeClr val="bg1"/>
                  </a:solidFill>
                  <a:latin typeface="Consolas" pitchFamily="49" charset="0"/>
                  <a:cs typeface="Consolas" pitchFamily="49" charset="0"/>
                </a:rPr>
                <a:t>Gui</a:t>
              </a:r>
              <a:endParaRPr lang="en-US" sz="1400" dirty="0">
                <a:solidFill>
                  <a:schemeClr val="bg1"/>
                </a:solidFill>
                <a:latin typeface="Consolas" pitchFamily="49" charset="0"/>
                <a:cs typeface="Consolas" pitchFamily="49" charset="0"/>
              </a:endParaRPr>
            </a:p>
          </p:txBody>
        </p:sp>
        <p:pic>
          <p:nvPicPr>
            <p:cNvPr id="70" name="Graphic 69" descr="Television with solid fill">
              <a:extLst>
                <a:ext uri="{FF2B5EF4-FFF2-40B4-BE49-F238E27FC236}">
                  <a16:creationId xmlns:a16="http://schemas.microsoft.com/office/drawing/2014/main" id="{B968C0B8-580F-32DD-FD8D-EECC49F3F7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3037" y="4293489"/>
              <a:ext cx="914400" cy="914400"/>
            </a:xfrm>
            <a:prstGeom prst="rect">
              <a:avLst/>
            </a:prstGeom>
          </p:spPr>
        </p:pic>
        <p:pic>
          <p:nvPicPr>
            <p:cNvPr id="71" name="Graphic 70" descr="Document with solid fill">
              <a:extLst>
                <a:ext uri="{FF2B5EF4-FFF2-40B4-BE49-F238E27FC236}">
                  <a16:creationId xmlns:a16="http://schemas.microsoft.com/office/drawing/2014/main" id="{0C5FB977-2E17-436F-0955-34CD5BDF67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65422" y="4318541"/>
              <a:ext cx="914400" cy="914400"/>
            </a:xfrm>
            <a:prstGeom prst="rect">
              <a:avLst/>
            </a:prstGeom>
          </p:spPr>
        </p:pic>
      </p:grpSp>
    </p:spTree>
    <p:extLst>
      <p:ext uri="{BB962C8B-B14F-4D97-AF65-F5344CB8AC3E}">
        <p14:creationId xmlns:p14="http://schemas.microsoft.com/office/powerpoint/2010/main" val="1345737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Class: Main</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D4EA52-4883-4564-EAB4-54ACFA627F2A}"/>
              </a:ext>
            </a:extLst>
          </p:cNvPr>
          <p:cNvSpPr txBox="1"/>
          <p:nvPr/>
        </p:nvSpPr>
        <p:spPr>
          <a:xfrm>
            <a:off x="847255" y="796524"/>
            <a:ext cx="2003625" cy="369332"/>
          </a:xfrm>
          <a:prstGeom prst="rect">
            <a:avLst/>
          </a:prstGeom>
          <a:noFill/>
        </p:spPr>
        <p:txBody>
          <a:bodyPr wrap="none" rtlCol="0">
            <a:spAutoFit/>
          </a:bodyPr>
          <a:lstStyle/>
          <a:p>
            <a:r>
              <a:rPr lang="en-US" dirty="0"/>
              <a:t>Problem Statement</a:t>
            </a:r>
          </a:p>
        </p:txBody>
      </p:sp>
      <p:sp>
        <p:nvSpPr>
          <p:cNvPr id="10" name="TextBox 9">
            <a:extLst>
              <a:ext uri="{FF2B5EF4-FFF2-40B4-BE49-F238E27FC236}">
                <a16:creationId xmlns:a16="http://schemas.microsoft.com/office/drawing/2014/main" id="{A31CB847-BA97-462D-621F-F95A70EEF0A1}"/>
              </a:ext>
            </a:extLst>
          </p:cNvPr>
          <p:cNvSpPr txBox="1"/>
          <p:nvPr/>
        </p:nvSpPr>
        <p:spPr>
          <a:xfrm>
            <a:off x="4429280" y="806652"/>
            <a:ext cx="1942648" cy="646331"/>
          </a:xfrm>
          <a:prstGeom prst="rect">
            <a:avLst/>
          </a:prstGeom>
          <a:noFill/>
        </p:spPr>
        <p:txBody>
          <a:bodyPr wrap="none" rtlCol="0">
            <a:spAutoFit/>
          </a:bodyPr>
          <a:lstStyle/>
          <a:p>
            <a:r>
              <a:rPr lang="en-US" dirty="0"/>
              <a:t>Instruction Givens</a:t>
            </a:r>
          </a:p>
          <a:p>
            <a:r>
              <a:rPr lang="en-US" dirty="0"/>
              <a:t>Processing needed</a:t>
            </a:r>
          </a:p>
        </p:txBody>
      </p:sp>
      <p:sp>
        <p:nvSpPr>
          <p:cNvPr id="11" name="TextBox 10">
            <a:extLst>
              <a:ext uri="{FF2B5EF4-FFF2-40B4-BE49-F238E27FC236}">
                <a16:creationId xmlns:a16="http://schemas.microsoft.com/office/drawing/2014/main" id="{58E013FF-6C80-8E0A-7FB2-3736B872E5EC}"/>
              </a:ext>
            </a:extLst>
          </p:cNvPr>
          <p:cNvSpPr txBox="1"/>
          <p:nvPr/>
        </p:nvSpPr>
        <p:spPr>
          <a:xfrm>
            <a:off x="8516480" y="669010"/>
            <a:ext cx="1767535" cy="369332"/>
          </a:xfrm>
          <a:prstGeom prst="rect">
            <a:avLst/>
          </a:prstGeom>
          <a:noFill/>
        </p:spPr>
        <p:txBody>
          <a:bodyPr wrap="none" rtlCol="0">
            <a:spAutoFit/>
          </a:bodyPr>
          <a:lstStyle/>
          <a:p>
            <a:r>
              <a:rPr lang="en-US" dirty="0"/>
              <a:t>Expected Output</a:t>
            </a:r>
          </a:p>
        </p:txBody>
      </p:sp>
      <p:sp>
        <p:nvSpPr>
          <p:cNvPr id="12" name="TextBox 11">
            <a:extLst>
              <a:ext uri="{FF2B5EF4-FFF2-40B4-BE49-F238E27FC236}">
                <a16:creationId xmlns:a16="http://schemas.microsoft.com/office/drawing/2014/main" id="{5D265FA3-11AC-3DD0-EC5C-CC28D17D5FF1}"/>
              </a:ext>
            </a:extLst>
          </p:cNvPr>
          <p:cNvSpPr txBox="1"/>
          <p:nvPr/>
        </p:nvSpPr>
        <p:spPr>
          <a:xfrm>
            <a:off x="418011" y="2659867"/>
            <a:ext cx="1298304" cy="1200329"/>
          </a:xfrm>
          <a:prstGeom prst="rect">
            <a:avLst/>
          </a:prstGeom>
          <a:noFill/>
        </p:spPr>
        <p:txBody>
          <a:bodyPr wrap="none" rtlCol="0">
            <a:spAutoFit/>
          </a:bodyPr>
          <a:lstStyle/>
          <a:p>
            <a:r>
              <a:rPr lang="en-US" dirty="0" err="1"/>
              <a:t>getInteger</a:t>
            </a:r>
            <a:endParaRPr lang="en-US" dirty="0"/>
          </a:p>
          <a:p>
            <a:r>
              <a:rPr lang="en-US" dirty="0" err="1"/>
              <a:t>getFloat</a:t>
            </a:r>
            <a:endParaRPr lang="en-US" dirty="0"/>
          </a:p>
          <a:p>
            <a:r>
              <a:rPr lang="en-US" dirty="0" err="1"/>
              <a:t>getString</a:t>
            </a:r>
            <a:endParaRPr lang="en-US" dirty="0"/>
          </a:p>
          <a:p>
            <a:r>
              <a:rPr lang="en-US" dirty="0" err="1"/>
              <a:t>getFromFile</a:t>
            </a:r>
            <a:endParaRPr lang="en-US" dirty="0"/>
          </a:p>
        </p:txBody>
      </p:sp>
      <p:pic>
        <p:nvPicPr>
          <p:cNvPr id="19" name="Picture 18">
            <a:extLst>
              <a:ext uri="{FF2B5EF4-FFF2-40B4-BE49-F238E27FC236}">
                <a16:creationId xmlns:a16="http://schemas.microsoft.com/office/drawing/2014/main" id="{20FAD869-39B5-AEAE-DA87-9BEF52F5057A}"/>
              </a:ext>
            </a:extLst>
          </p:cNvPr>
          <p:cNvPicPr>
            <a:picLocks noChangeAspect="1"/>
          </p:cNvPicPr>
          <p:nvPr/>
        </p:nvPicPr>
        <p:blipFill>
          <a:blip r:embed="rId3"/>
          <a:stretch>
            <a:fillRect/>
          </a:stretch>
        </p:blipFill>
        <p:spPr>
          <a:xfrm>
            <a:off x="3013396" y="0"/>
            <a:ext cx="5702439" cy="2471057"/>
          </a:xfrm>
          <a:prstGeom prst="rect">
            <a:avLst/>
          </a:prstGeom>
        </p:spPr>
      </p:pic>
      <p:sp>
        <p:nvSpPr>
          <p:cNvPr id="21" name="Rectangle 20">
            <a:extLst>
              <a:ext uri="{FF2B5EF4-FFF2-40B4-BE49-F238E27FC236}">
                <a16:creationId xmlns:a16="http://schemas.microsoft.com/office/drawing/2014/main" id="{45758EB4-6964-89CF-7FD2-154DBD11B335}"/>
              </a:ext>
            </a:extLst>
          </p:cNvPr>
          <p:cNvSpPr/>
          <p:nvPr/>
        </p:nvSpPr>
        <p:spPr>
          <a:xfrm>
            <a:off x="9138913" y="2345965"/>
            <a:ext cx="2918104"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Console.WriteLine</a:t>
            </a:r>
            <a:endParaRPr lang="en-US" dirty="0"/>
          </a:p>
        </p:txBody>
      </p:sp>
    </p:spTree>
    <p:extLst>
      <p:ext uri="{BB962C8B-B14F-4D97-AF65-F5344CB8AC3E}">
        <p14:creationId xmlns:p14="http://schemas.microsoft.com/office/powerpoint/2010/main" val="17448156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6162-FA99-35EA-2230-008645E6EF91}"/>
              </a:ext>
            </a:extLst>
          </p:cNvPr>
          <p:cNvSpPr>
            <a:spLocks noGrp="1"/>
          </p:cNvSpPr>
          <p:nvPr>
            <p:ph type="title"/>
          </p:nvPr>
        </p:nvSpPr>
        <p:spPr/>
        <p:txBody>
          <a:bodyPr/>
          <a:lstStyle/>
          <a:p>
            <a:r>
              <a:rPr lang="en-US" b="1" dirty="0"/>
              <a:t>Learning Activity - C# Prep 1</a:t>
            </a:r>
            <a:endParaRPr lang="en-US" dirty="0"/>
          </a:p>
        </p:txBody>
      </p:sp>
      <p:sp>
        <p:nvSpPr>
          <p:cNvPr id="3" name="Content Placeholder 2">
            <a:extLst>
              <a:ext uri="{FF2B5EF4-FFF2-40B4-BE49-F238E27FC236}">
                <a16:creationId xmlns:a16="http://schemas.microsoft.com/office/drawing/2014/main" id="{0C7544C6-20A6-8922-074B-705FADBA4A0A}"/>
              </a:ext>
            </a:extLst>
          </p:cNvPr>
          <p:cNvSpPr>
            <a:spLocks noGrp="1"/>
          </p:cNvSpPr>
          <p:nvPr>
            <p:ph idx="1"/>
          </p:nvPr>
        </p:nvSpPr>
        <p:spPr/>
        <p:txBody>
          <a:bodyPr>
            <a:normAutofit fontScale="92500" lnSpcReduction="10000"/>
          </a:bodyPr>
          <a:lstStyle/>
          <a:p>
            <a:r>
              <a:rPr lang="en-US" b="1" dirty="0"/>
              <a:t>Getting the Project Template</a:t>
            </a:r>
          </a:p>
          <a:p>
            <a:pPr>
              <a:buFont typeface="+mj-lt"/>
              <a:buAutoNum type="arabicPeriod"/>
            </a:pPr>
            <a:r>
              <a:rPr lang="en-US" dirty="0"/>
              <a:t>If you haven't already done so, please refer to the instructions on the </a:t>
            </a:r>
            <a:r>
              <a:rPr lang="en-US" dirty="0">
                <a:hlinkClick r:id="rId2"/>
              </a:rPr>
              <a:t>Development Environment Setup</a:t>
            </a:r>
            <a:r>
              <a:rPr lang="en-US" dirty="0"/>
              <a:t> page to make sure that your computer is prepared for this course and that you have cloned the project template to your computer.</a:t>
            </a:r>
          </a:p>
          <a:p>
            <a:pPr>
              <a:buFont typeface="+mj-lt"/>
              <a:buAutoNum type="arabicPeriod"/>
            </a:pPr>
            <a:r>
              <a:rPr lang="en-US" dirty="0"/>
              <a:t>Open your project in VS Code.</a:t>
            </a:r>
          </a:p>
          <a:p>
            <a:pPr>
              <a:buFont typeface="+mj-lt"/>
              <a:buAutoNum type="arabicPeriod"/>
            </a:pPr>
            <a:r>
              <a:rPr lang="en-US" dirty="0"/>
              <a:t>Then, in VS Code, navigate to the </a:t>
            </a:r>
            <a:r>
              <a:rPr lang="en-US" dirty="0" err="1"/>
              <a:t>csharp</a:t>
            </a:r>
            <a:r>
              <a:rPr lang="en-US" dirty="0"/>
              <a:t>-prep/Prep1 folder and click on </a:t>
            </a:r>
            <a:r>
              <a:rPr lang="en-US" dirty="0" err="1"/>
              <a:t>Program.cs</a:t>
            </a:r>
            <a:r>
              <a:rPr lang="en-US" dirty="0"/>
              <a:t>. This is the file you will be editing for this project.</a:t>
            </a:r>
          </a:p>
          <a:p>
            <a:pPr>
              <a:buFont typeface="+mj-lt"/>
              <a:buAutoNum type="arabicPeriod"/>
            </a:pPr>
            <a:r>
              <a:rPr lang="en-US" dirty="0"/>
              <a:t>On the "Run and Debug" menu, select "C# Prep 1" from the dropdown menu and click the green play button to run the program. In the terminal window, it should display the text Hello Prep 1 World!.</a:t>
            </a:r>
          </a:p>
          <a:p>
            <a:endParaRPr lang="en-US" dirty="0"/>
          </a:p>
        </p:txBody>
      </p:sp>
    </p:spTree>
    <p:extLst>
      <p:ext uri="{BB962C8B-B14F-4D97-AF65-F5344CB8AC3E}">
        <p14:creationId xmlns:p14="http://schemas.microsoft.com/office/powerpoint/2010/main" val="390572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589E-6631-A1DB-19BF-7242C3AC59F0}"/>
              </a:ext>
            </a:extLst>
          </p:cNvPr>
          <p:cNvSpPr>
            <a:spLocks noGrp="1"/>
          </p:cNvSpPr>
          <p:nvPr>
            <p:ph type="title"/>
          </p:nvPr>
        </p:nvSpPr>
        <p:spPr/>
        <p:txBody>
          <a:bodyPr/>
          <a:lstStyle/>
          <a:p>
            <a:r>
              <a:rPr lang="en-US"/>
              <a:t>Syllabus</a:t>
            </a:r>
          </a:p>
        </p:txBody>
      </p:sp>
      <p:sp>
        <p:nvSpPr>
          <p:cNvPr id="3" name="Content Placeholder 2">
            <a:extLst>
              <a:ext uri="{FF2B5EF4-FFF2-40B4-BE49-F238E27FC236}">
                <a16:creationId xmlns:a16="http://schemas.microsoft.com/office/drawing/2014/main" id="{6F876AC7-77E7-5C24-C567-BB1E4DEE3BD9}"/>
              </a:ext>
            </a:extLst>
          </p:cNvPr>
          <p:cNvSpPr>
            <a:spLocks noGrp="1"/>
          </p:cNvSpPr>
          <p:nvPr>
            <p:ph idx="1"/>
          </p:nvPr>
        </p:nvSpPr>
        <p:spPr/>
        <p:txBody>
          <a:bodyPr/>
          <a:lstStyle/>
          <a:p>
            <a:r>
              <a:rPr lang="en-US"/>
              <a:t>Outcomes</a:t>
            </a:r>
          </a:p>
          <a:p>
            <a:r>
              <a:rPr lang="en-US"/>
              <a:t>Text book</a:t>
            </a:r>
          </a:p>
          <a:p>
            <a:r>
              <a:rPr lang="en-US"/>
              <a:t>Technology</a:t>
            </a:r>
          </a:p>
          <a:p>
            <a:r>
              <a:rPr lang="en-US"/>
              <a:t>Organization</a:t>
            </a:r>
          </a:p>
          <a:p>
            <a:r>
              <a:rPr lang="en-US"/>
              <a:t>Grading</a:t>
            </a:r>
          </a:p>
          <a:p>
            <a:r>
              <a:rPr lang="en-US"/>
              <a:t>Late Work</a:t>
            </a:r>
          </a:p>
          <a:p>
            <a:r>
              <a:rPr lang="en-US"/>
              <a:t>Academic Honesty</a:t>
            </a:r>
          </a:p>
        </p:txBody>
      </p:sp>
    </p:spTree>
    <p:extLst>
      <p:ext uri="{BB962C8B-B14F-4D97-AF65-F5344CB8AC3E}">
        <p14:creationId xmlns:p14="http://schemas.microsoft.com/office/powerpoint/2010/main" val="12954761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77C2-3D7B-9520-245B-928A4581E8F6}"/>
              </a:ext>
            </a:extLst>
          </p:cNvPr>
          <p:cNvSpPr>
            <a:spLocks noGrp="1"/>
          </p:cNvSpPr>
          <p:nvPr>
            <p:ph type="title"/>
          </p:nvPr>
        </p:nvSpPr>
        <p:spPr/>
        <p:txBody>
          <a:bodyPr/>
          <a:lstStyle/>
          <a:p>
            <a:r>
              <a:rPr lang="en-US" b="1" dirty="0"/>
              <a:t>Learning Activity - C# Prep 1</a:t>
            </a:r>
            <a:endParaRPr lang="en-US" dirty="0"/>
          </a:p>
        </p:txBody>
      </p:sp>
      <p:sp>
        <p:nvSpPr>
          <p:cNvPr id="3" name="Content Placeholder 2">
            <a:extLst>
              <a:ext uri="{FF2B5EF4-FFF2-40B4-BE49-F238E27FC236}">
                <a16:creationId xmlns:a16="http://schemas.microsoft.com/office/drawing/2014/main" id="{17BC587B-4AB0-489A-0F05-7A7B9241FF10}"/>
              </a:ext>
            </a:extLst>
          </p:cNvPr>
          <p:cNvSpPr>
            <a:spLocks noGrp="1"/>
          </p:cNvSpPr>
          <p:nvPr>
            <p:ph idx="1"/>
          </p:nvPr>
        </p:nvSpPr>
        <p:spPr/>
        <p:txBody>
          <a:bodyPr>
            <a:normAutofit fontScale="85000" lnSpcReduction="20000"/>
          </a:bodyPr>
          <a:lstStyle/>
          <a:p>
            <a:r>
              <a:rPr lang="en-US" b="1" dirty="0"/>
              <a:t>Overview</a:t>
            </a:r>
          </a:p>
          <a:p>
            <a:pPr lvl="1"/>
            <a:r>
              <a:rPr lang="en-US" dirty="0"/>
              <a:t>An iconic line from the James Bond movies is that he would introduce himself as "Bond, James Bond." For this assignment you will write a program that asks for your name and repeats it back in this way.</a:t>
            </a:r>
          </a:p>
          <a:p>
            <a:r>
              <a:rPr lang="en-US" b="1" dirty="0"/>
              <a:t>Assignment</a:t>
            </a:r>
          </a:p>
          <a:p>
            <a:pPr lvl="1"/>
            <a:r>
              <a:rPr lang="en-US" dirty="0"/>
              <a:t>Prompt the user for their first name. Then, prompt them for their last name. Display the text back all on one line saying, "Your name is last-name, first-name, last-name" as shown:</a:t>
            </a:r>
          </a:p>
          <a:p>
            <a:pPr lvl="2"/>
            <a:r>
              <a:rPr lang="en-US" dirty="0">
                <a:solidFill>
                  <a:schemeClr val="tx1">
                    <a:lumMod val="85000"/>
                  </a:schemeClr>
                </a:solidFill>
              </a:rPr>
              <a:t>What is your first name? Scott </a:t>
            </a:r>
          </a:p>
          <a:p>
            <a:pPr lvl="2"/>
            <a:r>
              <a:rPr lang="en-US" dirty="0">
                <a:solidFill>
                  <a:schemeClr val="tx1">
                    <a:lumMod val="85000"/>
                  </a:schemeClr>
                </a:solidFill>
              </a:rPr>
              <a:t>What is your last name? Burton </a:t>
            </a:r>
          </a:p>
          <a:p>
            <a:pPr lvl="2"/>
            <a:r>
              <a:rPr lang="en-US" dirty="0">
                <a:solidFill>
                  <a:schemeClr val="tx1">
                    <a:lumMod val="85000"/>
                  </a:schemeClr>
                </a:solidFill>
              </a:rPr>
              <a:t>Your name is Burton, Scott Burton. </a:t>
            </a:r>
          </a:p>
          <a:p>
            <a:pPr lvl="2"/>
            <a:endParaRPr lang="en-US" dirty="0">
              <a:solidFill>
                <a:schemeClr val="tx1">
                  <a:lumMod val="85000"/>
                </a:schemeClr>
              </a:solidFill>
            </a:endParaRPr>
          </a:p>
          <a:p>
            <a:pPr lvl="2"/>
            <a:r>
              <a:rPr lang="en-US" dirty="0">
                <a:solidFill>
                  <a:schemeClr val="tx1">
                    <a:lumMod val="85000"/>
                  </a:schemeClr>
                </a:solidFill>
              </a:rPr>
              <a:t>What is your first name? Brigham </a:t>
            </a:r>
          </a:p>
          <a:p>
            <a:pPr lvl="2"/>
            <a:r>
              <a:rPr lang="en-US" dirty="0">
                <a:solidFill>
                  <a:schemeClr val="tx1">
                    <a:lumMod val="85000"/>
                  </a:schemeClr>
                </a:solidFill>
              </a:rPr>
              <a:t>What is your last name? Young </a:t>
            </a:r>
          </a:p>
          <a:p>
            <a:pPr lvl="2"/>
            <a:r>
              <a:rPr lang="en-US" dirty="0">
                <a:solidFill>
                  <a:schemeClr val="tx1">
                    <a:lumMod val="85000"/>
                  </a:schemeClr>
                </a:solidFill>
              </a:rPr>
              <a:t>Your name is Young, Brigham Young. </a:t>
            </a:r>
          </a:p>
          <a:p>
            <a:pPr lvl="1"/>
            <a:r>
              <a:rPr lang="en-US" i="1" dirty="0"/>
              <a:t>Make sure to be precise!</a:t>
            </a:r>
            <a:r>
              <a:rPr lang="en-US" dirty="0"/>
              <a:t> You should have the spacing, comma, and period appear exactly as shown in the examples.</a:t>
            </a:r>
          </a:p>
          <a:p>
            <a:endParaRPr lang="en-US" dirty="0"/>
          </a:p>
        </p:txBody>
      </p:sp>
    </p:spTree>
    <p:extLst>
      <p:ext uri="{BB962C8B-B14F-4D97-AF65-F5344CB8AC3E}">
        <p14:creationId xmlns:p14="http://schemas.microsoft.com/office/powerpoint/2010/main" val="806662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Class: Main</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D4EA52-4883-4564-EAB4-54ACFA627F2A}"/>
              </a:ext>
            </a:extLst>
          </p:cNvPr>
          <p:cNvSpPr txBox="1"/>
          <p:nvPr/>
        </p:nvSpPr>
        <p:spPr>
          <a:xfrm>
            <a:off x="847255" y="796524"/>
            <a:ext cx="2003625" cy="369332"/>
          </a:xfrm>
          <a:prstGeom prst="rect">
            <a:avLst/>
          </a:prstGeom>
          <a:noFill/>
        </p:spPr>
        <p:txBody>
          <a:bodyPr wrap="none" rtlCol="0">
            <a:spAutoFit/>
          </a:bodyPr>
          <a:lstStyle/>
          <a:p>
            <a:r>
              <a:rPr lang="en-US" dirty="0"/>
              <a:t>Problem Statement</a:t>
            </a:r>
          </a:p>
        </p:txBody>
      </p:sp>
      <p:sp>
        <p:nvSpPr>
          <p:cNvPr id="10" name="TextBox 9">
            <a:extLst>
              <a:ext uri="{FF2B5EF4-FFF2-40B4-BE49-F238E27FC236}">
                <a16:creationId xmlns:a16="http://schemas.microsoft.com/office/drawing/2014/main" id="{A31CB847-BA97-462D-621F-F95A70EEF0A1}"/>
              </a:ext>
            </a:extLst>
          </p:cNvPr>
          <p:cNvSpPr txBox="1"/>
          <p:nvPr/>
        </p:nvSpPr>
        <p:spPr>
          <a:xfrm>
            <a:off x="4429280" y="806652"/>
            <a:ext cx="1942648" cy="646331"/>
          </a:xfrm>
          <a:prstGeom prst="rect">
            <a:avLst/>
          </a:prstGeom>
          <a:noFill/>
        </p:spPr>
        <p:txBody>
          <a:bodyPr wrap="none" rtlCol="0">
            <a:spAutoFit/>
          </a:bodyPr>
          <a:lstStyle/>
          <a:p>
            <a:r>
              <a:rPr lang="en-US" dirty="0"/>
              <a:t>Instruction Givens</a:t>
            </a:r>
          </a:p>
          <a:p>
            <a:r>
              <a:rPr lang="en-US" dirty="0"/>
              <a:t>Processing needed</a:t>
            </a:r>
          </a:p>
        </p:txBody>
      </p:sp>
      <p:sp>
        <p:nvSpPr>
          <p:cNvPr id="11" name="TextBox 10">
            <a:extLst>
              <a:ext uri="{FF2B5EF4-FFF2-40B4-BE49-F238E27FC236}">
                <a16:creationId xmlns:a16="http://schemas.microsoft.com/office/drawing/2014/main" id="{58E013FF-6C80-8E0A-7FB2-3736B872E5EC}"/>
              </a:ext>
            </a:extLst>
          </p:cNvPr>
          <p:cNvSpPr txBox="1"/>
          <p:nvPr/>
        </p:nvSpPr>
        <p:spPr>
          <a:xfrm>
            <a:off x="8516480" y="669010"/>
            <a:ext cx="1767535" cy="369332"/>
          </a:xfrm>
          <a:prstGeom prst="rect">
            <a:avLst/>
          </a:prstGeom>
          <a:noFill/>
        </p:spPr>
        <p:txBody>
          <a:bodyPr wrap="none" rtlCol="0">
            <a:spAutoFit/>
          </a:bodyPr>
          <a:lstStyle/>
          <a:p>
            <a:r>
              <a:rPr lang="en-US" dirty="0"/>
              <a:t>Expected Output</a:t>
            </a:r>
          </a:p>
        </p:txBody>
      </p:sp>
      <p:sp>
        <p:nvSpPr>
          <p:cNvPr id="12" name="TextBox 11">
            <a:extLst>
              <a:ext uri="{FF2B5EF4-FFF2-40B4-BE49-F238E27FC236}">
                <a16:creationId xmlns:a16="http://schemas.microsoft.com/office/drawing/2014/main" id="{5D265FA3-11AC-3DD0-EC5C-CC28D17D5FF1}"/>
              </a:ext>
            </a:extLst>
          </p:cNvPr>
          <p:cNvSpPr txBox="1"/>
          <p:nvPr/>
        </p:nvSpPr>
        <p:spPr>
          <a:xfrm>
            <a:off x="418011" y="2659867"/>
            <a:ext cx="1298304" cy="1200329"/>
          </a:xfrm>
          <a:prstGeom prst="rect">
            <a:avLst/>
          </a:prstGeom>
          <a:noFill/>
        </p:spPr>
        <p:txBody>
          <a:bodyPr wrap="none" rtlCol="0">
            <a:spAutoFit/>
          </a:bodyPr>
          <a:lstStyle/>
          <a:p>
            <a:r>
              <a:rPr lang="en-US" dirty="0" err="1"/>
              <a:t>getInteger</a:t>
            </a:r>
            <a:endParaRPr lang="en-US" dirty="0"/>
          </a:p>
          <a:p>
            <a:r>
              <a:rPr lang="en-US" dirty="0" err="1"/>
              <a:t>getFloat</a:t>
            </a:r>
            <a:endParaRPr lang="en-US" dirty="0"/>
          </a:p>
          <a:p>
            <a:r>
              <a:rPr lang="en-US" dirty="0" err="1"/>
              <a:t>getString</a:t>
            </a:r>
            <a:endParaRPr lang="en-US" dirty="0"/>
          </a:p>
          <a:p>
            <a:r>
              <a:rPr lang="en-US" dirty="0" err="1"/>
              <a:t>getFromFile</a:t>
            </a:r>
            <a:endParaRPr lang="en-US" dirty="0"/>
          </a:p>
        </p:txBody>
      </p:sp>
      <p:sp>
        <p:nvSpPr>
          <p:cNvPr id="21" name="Rectangle 20">
            <a:extLst>
              <a:ext uri="{FF2B5EF4-FFF2-40B4-BE49-F238E27FC236}">
                <a16:creationId xmlns:a16="http://schemas.microsoft.com/office/drawing/2014/main" id="{45758EB4-6964-89CF-7FD2-154DBD11B335}"/>
              </a:ext>
            </a:extLst>
          </p:cNvPr>
          <p:cNvSpPr/>
          <p:nvPr/>
        </p:nvSpPr>
        <p:spPr>
          <a:xfrm>
            <a:off x="9138913" y="2345965"/>
            <a:ext cx="2918104"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Console.WriteLine</a:t>
            </a:r>
            <a:endParaRPr lang="en-US" dirty="0"/>
          </a:p>
        </p:txBody>
      </p:sp>
    </p:spTree>
    <p:extLst>
      <p:ext uri="{BB962C8B-B14F-4D97-AF65-F5344CB8AC3E}">
        <p14:creationId xmlns:p14="http://schemas.microsoft.com/office/powerpoint/2010/main" val="3680241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Class: Main</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D4EA52-4883-4564-EAB4-54ACFA627F2A}"/>
              </a:ext>
            </a:extLst>
          </p:cNvPr>
          <p:cNvSpPr txBox="1"/>
          <p:nvPr/>
        </p:nvSpPr>
        <p:spPr>
          <a:xfrm>
            <a:off x="-140664" y="22679"/>
            <a:ext cx="3816185" cy="2031325"/>
          </a:xfrm>
          <a:prstGeom prst="rect">
            <a:avLst/>
          </a:prstGeom>
          <a:noFill/>
        </p:spPr>
        <p:txBody>
          <a:bodyPr wrap="square" rtlCol="0">
            <a:spAutoFit/>
          </a:bodyPr>
          <a:lstStyle/>
          <a:p>
            <a:pPr lvl="1"/>
            <a:r>
              <a:rPr lang="en-US" dirty="0"/>
              <a:t>An iconic line from the James Bond movies is that he would introduce himself as "Bond, James Bond." For this assignment you will write a program that asks for your name and repeats it back in this way.</a:t>
            </a:r>
          </a:p>
        </p:txBody>
      </p:sp>
      <p:sp>
        <p:nvSpPr>
          <p:cNvPr id="10" name="TextBox 9">
            <a:extLst>
              <a:ext uri="{FF2B5EF4-FFF2-40B4-BE49-F238E27FC236}">
                <a16:creationId xmlns:a16="http://schemas.microsoft.com/office/drawing/2014/main" id="{A31CB847-BA97-462D-621F-F95A70EEF0A1}"/>
              </a:ext>
            </a:extLst>
          </p:cNvPr>
          <p:cNvSpPr txBox="1"/>
          <p:nvPr/>
        </p:nvSpPr>
        <p:spPr>
          <a:xfrm>
            <a:off x="3423497" y="299677"/>
            <a:ext cx="4580146" cy="1477328"/>
          </a:xfrm>
          <a:prstGeom prst="rect">
            <a:avLst/>
          </a:prstGeom>
          <a:noFill/>
        </p:spPr>
        <p:txBody>
          <a:bodyPr wrap="square" rtlCol="0">
            <a:spAutoFit/>
          </a:bodyPr>
          <a:lstStyle/>
          <a:p>
            <a:pPr lvl="1"/>
            <a:r>
              <a:rPr lang="en-US" dirty="0"/>
              <a:t>Prompt the user for their first name. Then, prompt them for their last name. Display the text back all on one line saying, "Your name is last-name, first-name, last-name" as shown:</a:t>
            </a:r>
          </a:p>
        </p:txBody>
      </p:sp>
      <p:sp>
        <p:nvSpPr>
          <p:cNvPr id="11" name="TextBox 10">
            <a:extLst>
              <a:ext uri="{FF2B5EF4-FFF2-40B4-BE49-F238E27FC236}">
                <a16:creationId xmlns:a16="http://schemas.microsoft.com/office/drawing/2014/main" id="{58E013FF-6C80-8E0A-7FB2-3736B872E5EC}"/>
              </a:ext>
            </a:extLst>
          </p:cNvPr>
          <p:cNvSpPr txBox="1"/>
          <p:nvPr/>
        </p:nvSpPr>
        <p:spPr>
          <a:xfrm>
            <a:off x="8244715" y="-38813"/>
            <a:ext cx="3636445" cy="2308324"/>
          </a:xfrm>
          <a:prstGeom prst="rect">
            <a:avLst/>
          </a:prstGeom>
          <a:noFill/>
        </p:spPr>
        <p:txBody>
          <a:bodyPr wrap="none" rtlCol="0">
            <a:spAutoFit/>
          </a:bodyPr>
          <a:lstStyle/>
          <a:p>
            <a:r>
              <a:rPr lang="en-US" dirty="0"/>
              <a:t>What is your first name? Scott </a:t>
            </a:r>
          </a:p>
          <a:p>
            <a:r>
              <a:rPr lang="en-US" dirty="0"/>
              <a:t>What is your last name? Burton </a:t>
            </a:r>
          </a:p>
          <a:p>
            <a:r>
              <a:rPr lang="en-US" dirty="0"/>
              <a:t>Your name is Burton, Scott Burton. </a:t>
            </a:r>
          </a:p>
          <a:p>
            <a:endParaRPr lang="en-US" dirty="0"/>
          </a:p>
          <a:p>
            <a:r>
              <a:rPr lang="en-US" dirty="0"/>
              <a:t>What is your first name? Brigham </a:t>
            </a:r>
          </a:p>
          <a:p>
            <a:r>
              <a:rPr lang="en-US" dirty="0"/>
              <a:t>What is your last name? Young </a:t>
            </a:r>
          </a:p>
          <a:p>
            <a:r>
              <a:rPr lang="en-US" dirty="0"/>
              <a:t>Your name is Young, Brigham Young. </a:t>
            </a:r>
          </a:p>
          <a:p>
            <a:endParaRPr lang="en-US" dirty="0"/>
          </a:p>
        </p:txBody>
      </p:sp>
      <p:sp>
        <p:nvSpPr>
          <p:cNvPr id="12" name="TextBox 11">
            <a:extLst>
              <a:ext uri="{FF2B5EF4-FFF2-40B4-BE49-F238E27FC236}">
                <a16:creationId xmlns:a16="http://schemas.microsoft.com/office/drawing/2014/main" id="{5D265FA3-11AC-3DD0-EC5C-CC28D17D5FF1}"/>
              </a:ext>
            </a:extLst>
          </p:cNvPr>
          <p:cNvSpPr txBox="1"/>
          <p:nvPr/>
        </p:nvSpPr>
        <p:spPr>
          <a:xfrm>
            <a:off x="418011" y="2659867"/>
            <a:ext cx="1298304" cy="1200329"/>
          </a:xfrm>
          <a:prstGeom prst="rect">
            <a:avLst/>
          </a:prstGeom>
          <a:noFill/>
        </p:spPr>
        <p:txBody>
          <a:bodyPr wrap="none" rtlCol="0">
            <a:spAutoFit/>
          </a:bodyPr>
          <a:lstStyle/>
          <a:p>
            <a:r>
              <a:rPr lang="en-US" dirty="0" err="1"/>
              <a:t>getInteger</a:t>
            </a:r>
            <a:endParaRPr lang="en-US" dirty="0"/>
          </a:p>
          <a:p>
            <a:r>
              <a:rPr lang="en-US" dirty="0" err="1"/>
              <a:t>getFloat</a:t>
            </a:r>
            <a:endParaRPr lang="en-US" dirty="0"/>
          </a:p>
          <a:p>
            <a:r>
              <a:rPr lang="en-US" dirty="0" err="1"/>
              <a:t>getString</a:t>
            </a:r>
            <a:endParaRPr lang="en-US" dirty="0"/>
          </a:p>
          <a:p>
            <a:r>
              <a:rPr lang="en-US" dirty="0" err="1"/>
              <a:t>getFromFile</a:t>
            </a:r>
            <a:endParaRPr lang="en-US" dirty="0"/>
          </a:p>
        </p:txBody>
      </p:sp>
      <p:sp>
        <p:nvSpPr>
          <p:cNvPr id="21" name="Rectangle 20">
            <a:extLst>
              <a:ext uri="{FF2B5EF4-FFF2-40B4-BE49-F238E27FC236}">
                <a16:creationId xmlns:a16="http://schemas.microsoft.com/office/drawing/2014/main" id="{45758EB4-6964-89CF-7FD2-154DBD11B335}"/>
              </a:ext>
            </a:extLst>
          </p:cNvPr>
          <p:cNvSpPr/>
          <p:nvPr/>
        </p:nvSpPr>
        <p:spPr>
          <a:xfrm>
            <a:off x="9138913" y="2345965"/>
            <a:ext cx="2918104"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Console.WriteLine</a:t>
            </a:r>
            <a:endParaRPr lang="en-US" dirty="0"/>
          </a:p>
        </p:txBody>
      </p:sp>
    </p:spTree>
    <p:extLst>
      <p:ext uri="{BB962C8B-B14F-4D97-AF65-F5344CB8AC3E}">
        <p14:creationId xmlns:p14="http://schemas.microsoft.com/office/powerpoint/2010/main" val="13144548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Class: Main</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D4EA52-4883-4564-EAB4-54ACFA627F2A}"/>
              </a:ext>
            </a:extLst>
          </p:cNvPr>
          <p:cNvSpPr txBox="1"/>
          <p:nvPr/>
        </p:nvSpPr>
        <p:spPr>
          <a:xfrm>
            <a:off x="-140664" y="22679"/>
            <a:ext cx="3816185" cy="2031325"/>
          </a:xfrm>
          <a:prstGeom prst="rect">
            <a:avLst/>
          </a:prstGeom>
          <a:noFill/>
        </p:spPr>
        <p:txBody>
          <a:bodyPr wrap="square" rtlCol="0">
            <a:spAutoFit/>
          </a:bodyPr>
          <a:lstStyle/>
          <a:p>
            <a:pPr lvl="1"/>
            <a:r>
              <a:rPr lang="en-US" dirty="0"/>
              <a:t>An iconic line from the James Bond movies is that he would introduce himself as "Bond, James Bond." For this assignment you will write a program that asks for your name and repeats it back in this way.</a:t>
            </a:r>
          </a:p>
        </p:txBody>
      </p:sp>
      <p:sp>
        <p:nvSpPr>
          <p:cNvPr id="10" name="TextBox 9">
            <a:extLst>
              <a:ext uri="{FF2B5EF4-FFF2-40B4-BE49-F238E27FC236}">
                <a16:creationId xmlns:a16="http://schemas.microsoft.com/office/drawing/2014/main" id="{A31CB847-BA97-462D-621F-F95A70EEF0A1}"/>
              </a:ext>
            </a:extLst>
          </p:cNvPr>
          <p:cNvSpPr txBox="1"/>
          <p:nvPr/>
        </p:nvSpPr>
        <p:spPr>
          <a:xfrm>
            <a:off x="3423497" y="299677"/>
            <a:ext cx="4580146" cy="1477328"/>
          </a:xfrm>
          <a:prstGeom prst="rect">
            <a:avLst/>
          </a:prstGeom>
          <a:noFill/>
        </p:spPr>
        <p:txBody>
          <a:bodyPr wrap="square" rtlCol="0">
            <a:spAutoFit/>
          </a:bodyPr>
          <a:lstStyle/>
          <a:p>
            <a:pPr lvl="1"/>
            <a:r>
              <a:rPr lang="en-US" dirty="0"/>
              <a:t>Prompt the user for their first name. Then, prompt them for their last name. Display the text back all on one line saying, "Your name is last-name, first-name, last-name" as shown:</a:t>
            </a:r>
          </a:p>
        </p:txBody>
      </p:sp>
      <p:sp>
        <p:nvSpPr>
          <p:cNvPr id="11" name="TextBox 10">
            <a:extLst>
              <a:ext uri="{FF2B5EF4-FFF2-40B4-BE49-F238E27FC236}">
                <a16:creationId xmlns:a16="http://schemas.microsoft.com/office/drawing/2014/main" id="{58E013FF-6C80-8E0A-7FB2-3736B872E5EC}"/>
              </a:ext>
            </a:extLst>
          </p:cNvPr>
          <p:cNvSpPr txBox="1"/>
          <p:nvPr/>
        </p:nvSpPr>
        <p:spPr>
          <a:xfrm>
            <a:off x="8244715" y="-38813"/>
            <a:ext cx="3636445" cy="2308324"/>
          </a:xfrm>
          <a:prstGeom prst="rect">
            <a:avLst/>
          </a:prstGeom>
          <a:noFill/>
        </p:spPr>
        <p:txBody>
          <a:bodyPr wrap="none" rtlCol="0">
            <a:spAutoFit/>
          </a:bodyPr>
          <a:lstStyle/>
          <a:p>
            <a:r>
              <a:rPr lang="en-US" dirty="0"/>
              <a:t>What is your first name? Scott </a:t>
            </a:r>
          </a:p>
          <a:p>
            <a:r>
              <a:rPr lang="en-US" dirty="0"/>
              <a:t>What is your last name? Burton </a:t>
            </a:r>
          </a:p>
          <a:p>
            <a:r>
              <a:rPr lang="en-US" dirty="0"/>
              <a:t>Your name is Burton, Scott Burton. </a:t>
            </a:r>
          </a:p>
          <a:p>
            <a:endParaRPr lang="en-US" dirty="0"/>
          </a:p>
          <a:p>
            <a:r>
              <a:rPr lang="en-US" dirty="0"/>
              <a:t>What is your first name? Brigham </a:t>
            </a:r>
          </a:p>
          <a:p>
            <a:r>
              <a:rPr lang="en-US" dirty="0"/>
              <a:t>What is your last name? Young </a:t>
            </a:r>
          </a:p>
          <a:p>
            <a:r>
              <a:rPr lang="en-US" dirty="0"/>
              <a:t>Your name is Young, Brigham Young. </a:t>
            </a:r>
          </a:p>
          <a:p>
            <a:endParaRPr lang="en-US" dirty="0"/>
          </a:p>
        </p:txBody>
      </p:sp>
      <p:sp>
        <p:nvSpPr>
          <p:cNvPr id="12" name="TextBox 11">
            <a:extLst>
              <a:ext uri="{FF2B5EF4-FFF2-40B4-BE49-F238E27FC236}">
                <a16:creationId xmlns:a16="http://schemas.microsoft.com/office/drawing/2014/main" id="{5D265FA3-11AC-3DD0-EC5C-CC28D17D5FF1}"/>
              </a:ext>
            </a:extLst>
          </p:cNvPr>
          <p:cNvSpPr txBox="1"/>
          <p:nvPr/>
        </p:nvSpPr>
        <p:spPr>
          <a:xfrm>
            <a:off x="418011" y="2659867"/>
            <a:ext cx="1441357" cy="646331"/>
          </a:xfrm>
          <a:prstGeom prst="rect">
            <a:avLst/>
          </a:prstGeom>
          <a:noFill/>
        </p:spPr>
        <p:txBody>
          <a:bodyPr wrap="none" rtlCol="0">
            <a:spAutoFit/>
          </a:bodyPr>
          <a:lstStyle/>
          <a:p>
            <a:r>
              <a:rPr lang="en-US" dirty="0" err="1"/>
              <a:t>getFirstName</a:t>
            </a:r>
            <a:endParaRPr lang="en-US" dirty="0"/>
          </a:p>
          <a:p>
            <a:r>
              <a:rPr lang="en-US" dirty="0" err="1"/>
              <a:t>getLastName</a:t>
            </a:r>
            <a:endParaRPr lang="en-US" dirty="0"/>
          </a:p>
        </p:txBody>
      </p:sp>
      <p:sp>
        <p:nvSpPr>
          <p:cNvPr id="21" name="Rectangle 20">
            <a:extLst>
              <a:ext uri="{FF2B5EF4-FFF2-40B4-BE49-F238E27FC236}">
                <a16:creationId xmlns:a16="http://schemas.microsoft.com/office/drawing/2014/main" id="{45758EB4-6964-89CF-7FD2-154DBD11B335}"/>
              </a:ext>
            </a:extLst>
          </p:cNvPr>
          <p:cNvSpPr/>
          <p:nvPr/>
        </p:nvSpPr>
        <p:spPr>
          <a:xfrm>
            <a:off x="9241232" y="6377039"/>
            <a:ext cx="2918104" cy="475612"/>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Console.WriteLine</a:t>
            </a:r>
            <a:endParaRPr lang="en-US" dirty="0"/>
          </a:p>
        </p:txBody>
      </p:sp>
      <p:sp>
        <p:nvSpPr>
          <p:cNvPr id="5" name="Magnetic Disk 11">
            <a:extLst>
              <a:ext uri="{FF2B5EF4-FFF2-40B4-BE49-F238E27FC236}">
                <a16:creationId xmlns:a16="http://schemas.microsoft.com/office/drawing/2014/main" id="{8607C9E6-0E00-FA56-5D29-C78878940724}"/>
              </a:ext>
            </a:extLst>
          </p:cNvPr>
          <p:cNvSpPr/>
          <p:nvPr/>
        </p:nvSpPr>
        <p:spPr>
          <a:xfrm>
            <a:off x="3423497" y="3159396"/>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8317A95-6572-65C6-065D-0F145734809C}"/>
              </a:ext>
            </a:extLst>
          </p:cNvPr>
          <p:cNvSpPr txBox="1"/>
          <p:nvPr/>
        </p:nvSpPr>
        <p:spPr>
          <a:xfrm>
            <a:off x="3691953" y="3138441"/>
            <a:ext cx="1476912" cy="369332"/>
          </a:xfrm>
          <a:prstGeom prst="rect">
            <a:avLst/>
          </a:prstGeom>
          <a:noFill/>
        </p:spPr>
        <p:txBody>
          <a:bodyPr wrap="square">
            <a:spAutoFit/>
          </a:bodyPr>
          <a:lstStyle/>
          <a:p>
            <a:r>
              <a:rPr lang="en-US" dirty="0">
                <a:solidFill>
                  <a:srgbClr val="9CDCFE"/>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14" name="Magnetic Disk 11">
            <a:extLst>
              <a:ext uri="{FF2B5EF4-FFF2-40B4-BE49-F238E27FC236}">
                <a16:creationId xmlns:a16="http://schemas.microsoft.com/office/drawing/2014/main" id="{09D760F3-D8E2-86A1-3095-947576B5BB92}"/>
              </a:ext>
            </a:extLst>
          </p:cNvPr>
          <p:cNvSpPr/>
          <p:nvPr/>
        </p:nvSpPr>
        <p:spPr>
          <a:xfrm>
            <a:off x="3423497" y="3603420"/>
            <a:ext cx="255861" cy="2743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83596D-4794-B0FF-C669-013EBF95C1CF}"/>
              </a:ext>
            </a:extLst>
          </p:cNvPr>
          <p:cNvSpPr txBox="1"/>
          <p:nvPr/>
        </p:nvSpPr>
        <p:spPr>
          <a:xfrm>
            <a:off x="3691953" y="3582465"/>
            <a:ext cx="1476912" cy="369332"/>
          </a:xfrm>
          <a:prstGeom prst="rect">
            <a:avLst/>
          </a:prstGeom>
          <a:noFill/>
        </p:spPr>
        <p:txBody>
          <a:bodyPr wrap="square">
            <a:spAutoFit/>
          </a:bodyPr>
          <a:lstStyle/>
          <a:p>
            <a:r>
              <a:rPr lang="en-US" dirty="0">
                <a:solidFill>
                  <a:srgbClr val="9CDCFE"/>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BFE5AE00-0D12-427C-2BE5-7BA5402D69C6}"/>
              </a:ext>
            </a:extLst>
          </p:cNvPr>
          <p:cNvSpPr txBox="1"/>
          <p:nvPr/>
        </p:nvSpPr>
        <p:spPr>
          <a:xfrm>
            <a:off x="9240667" y="2798366"/>
            <a:ext cx="2533322" cy="369332"/>
          </a:xfrm>
          <a:prstGeom prst="rect">
            <a:avLst/>
          </a:prstGeom>
          <a:noFill/>
        </p:spPr>
        <p:txBody>
          <a:bodyPr wrap="none" rtlCol="0">
            <a:spAutoFit/>
          </a:bodyPr>
          <a:lstStyle/>
          <a:p>
            <a:r>
              <a:rPr lang="en-US" dirty="0" err="1"/>
              <a:t>displaySecretAgentName</a:t>
            </a:r>
            <a:endParaRPr lang="en-US" dirty="0"/>
          </a:p>
        </p:txBody>
      </p:sp>
    </p:spTree>
    <p:extLst>
      <p:ext uri="{BB962C8B-B14F-4D97-AF65-F5344CB8AC3E}">
        <p14:creationId xmlns:p14="http://schemas.microsoft.com/office/powerpoint/2010/main" val="41292294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AB23-7F9E-523A-B97E-D98D1EE3B55F}"/>
              </a:ext>
            </a:extLst>
          </p:cNvPr>
          <p:cNvSpPr>
            <a:spLocks noGrp="1"/>
          </p:cNvSpPr>
          <p:nvPr>
            <p:ph type="title"/>
          </p:nvPr>
        </p:nvSpPr>
        <p:spPr/>
        <p:txBody>
          <a:bodyPr/>
          <a:lstStyle/>
          <a:p>
            <a:r>
              <a:rPr lang="en-US" b="1" dirty="0"/>
              <a:t>Learning Activity - C# Prep 2</a:t>
            </a:r>
            <a:endParaRPr lang="en-US" dirty="0"/>
          </a:p>
        </p:txBody>
      </p:sp>
      <p:sp>
        <p:nvSpPr>
          <p:cNvPr id="3" name="Content Placeholder 2">
            <a:extLst>
              <a:ext uri="{FF2B5EF4-FFF2-40B4-BE49-F238E27FC236}">
                <a16:creationId xmlns:a16="http://schemas.microsoft.com/office/drawing/2014/main" id="{89D7E038-6280-87FD-3143-64CC9BC30622}"/>
              </a:ext>
            </a:extLst>
          </p:cNvPr>
          <p:cNvSpPr>
            <a:spLocks noGrp="1"/>
          </p:cNvSpPr>
          <p:nvPr>
            <p:ph idx="1"/>
          </p:nvPr>
        </p:nvSpPr>
        <p:spPr/>
        <p:txBody>
          <a:bodyPr/>
          <a:lstStyle/>
          <a:p>
            <a:r>
              <a:rPr lang="en-US" b="1" dirty="0"/>
              <a:t>Conditionals</a:t>
            </a:r>
          </a:p>
          <a:p>
            <a:pPr lvl="1"/>
            <a:r>
              <a:rPr lang="en-US" b="1" dirty="0"/>
              <a:t>If Statements</a:t>
            </a:r>
          </a:p>
          <a:p>
            <a:pPr lvl="1"/>
            <a:r>
              <a:rPr lang="en-US" b="1" dirty="0"/>
              <a:t>Else and Else If</a:t>
            </a:r>
          </a:p>
          <a:p>
            <a:pPr lvl="1"/>
            <a:r>
              <a:rPr lang="en-US" b="1" dirty="0"/>
              <a:t>Operators</a:t>
            </a:r>
          </a:p>
          <a:p>
            <a:pPr lvl="1"/>
            <a:r>
              <a:rPr lang="en-US" b="1" dirty="0"/>
              <a:t>And, Or, and Not Operators</a:t>
            </a:r>
          </a:p>
          <a:p>
            <a:r>
              <a:rPr lang="en-US" b="1" dirty="0"/>
              <a:t>Variables and Types</a:t>
            </a:r>
          </a:p>
          <a:p>
            <a:pPr lvl="1"/>
            <a:r>
              <a:rPr lang="en-US" b="1" dirty="0"/>
              <a:t>Converting Types</a:t>
            </a:r>
          </a:p>
          <a:p>
            <a:pPr lvl="2"/>
            <a:r>
              <a:rPr lang="en-US" b="1" dirty="0"/>
              <a:t>Numbers to Strings</a:t>
            </a:r>
          </a:p>
          <a:p>
            <a:pPr lvl="1"/>
            <a:endParaRPr lang="en-US" b="1" dirty="0"/>
          </a:p>
          <a:p>
            <a:endParaRPr lang="en-US" dirty="0"/>
          </a:p>
        </p:txBody>
      </p:sp>
      <p:sp>
        <p:nvSpPr>
          <p:cNvPr id="5" name="TextBox 4">
            <a:extLst>
              <a:ext uri="{FF2B5EF4-FFF2-40B4-BE49-F238E27FC236}">
                <a16:creationId xmlns:a16="http://schemas.microsoft.com/office/drawing/2014/main" id="{C6E83007-7831-8E02-D0BA-A09857B20435}"/>
              </a:ext>
            </a:extLst>
          </p:cNvPr>
          <p:cNvSpPr txBox="1"/>
          <p:nvPr/>
        </p:nvSpPr>
        <p:spPr>
          <a:xfrm>
            <a:off x="5519057" y="0"/>
            <a:ext cx="6672943" cy="369332"/>
          </a:xfrm>
          <a:prstGeom prst="rect">
            <a:avLst/>
          </a:prstGeom>
          <a:noFill/>
        </p:spPr>
        <p:txBody>
          <a:bodyPr wrap="square">
            <a:spAutoFit/>
          </a:bodyPr>
          <a:lstStyle/>
          <a:p>
            <a:r>
              <a:rPr lang="en-US" dirty="0">
                <a:hlinkClick r:id="rId2"/>
              </a:rPr>
              <a:t>https://byui-cse.github.io/cse210-course-2023/unit01/csharp-2.html</a:t>
            </a:r>
            <a:r>
              <a:rPr lang="en-US" dirty="0"/>
              <a:t> </a:t>
            </a:r>
          </a:p>
        </p:txBody>
      </p:sp>
      <p:pic>
        <p:nvPicPr>
          <p:cNvPr id="6" name="Picture 5">
            <a:extLst>
              <a:ext uri="{FF2B5EF4-FFF2-40B4-BE49-F238E27FC236}">
                <a16:creationId xmlns:a16="http://schemas.microsoft.com/office/drawing/2014/main" id="{B096E611-761A-26FA-C46C-C60474B4B978}"/>
              </a:ext>
            </a:extLst>
          </p:cNvPr>
          <p:cNvPicPr>
            <a:picLocks noChangeAspect="1"/>
          </p:cNvPicPr>
          <p:nvPr/>
        </p:nvPicPr>
        <p:blipFill>
          <a:blip r:embed="rId3"/>
          <a:stretch>
            <a:fillRect/>
          </a:stretch>
        </p:blipFill>
        <p:spPr>
          <a:xfrm>
            <a:off x="5895522" y="1453243"/>
            <a:ext cx="1968500" cy="1447800"/>
          </a:xfrm>
          <a:prstGeom prst="rect">
            <a:avLst/>
          </a:prstGeom>
        </p:spPr>
      </p:pic>
      <p:pic>
        <p:nvPicPr>
          <p:cNvPr id="7" name="Picture 6">
            <a:extLst>
              <a:ext uri="{FF2B5EF4-FFF2-40B4-BE49-F238E27FC236}">
                <a16:creationId xmlns:a16="http://schemas.microsoft.com/office/drawing/2014/main" id="{BC793C87-E91B-6C51-16D8-297363CD0876}"/>
              </a:ext>
            </a:extLst>
          </p:cNvPr>
          <p:cNvPicPr>
            <a:picLocks noChangeAspect="1"/>
          </p:cNvPicPr>
          <p:nvPr/>
        </p:nvPicPr>
        <p:blipFill>
          <a:blip r:embed="rId4"/>
          <a:stretch>
            <a:fillRect/>
          </a:stretch>
        </p:blipFill>
        <p:spPr>
          <a:xfrm>
            <a:off x="7366261" y="2297512"/>
            <a:ext cx="1993900" cy="1955800"/>
          </a:xfrm>
          <a:prstGeom prst="rect">
            <a:avLst/>
          </a:prstGeom>
        </p:spPr>
      </p:pic>
      <p:pic>
        <p:nvPicPr>
          <p:cNvPr id="8" name="Picture 7">
            <a:extLst>
              <a:ext uri="{FF2B5EF4-FFF2-40B4-BE49-F238E27FC236}">
                <a16:creationId xmlns:a16="http://schemas.microsoft.com/office/drawing/2014/main" id="{90113EA2-6E62-9F9D-C656-F149080EB753}"/>
              </a:ext>
            </a:extLst>
          </p:cNvPr>
          <p:cNvPicPr>
            <a:picLocks noChangeAspect="1"/>
          </p:cNvPicPr>
          <p:nvPr/>
        </p:nvPicPr>
        <p:blipFill>
          <a:blip r:embed="rId5"/>
          <a:stretch>
            <a:fillRect/>
          </a:stretch>
        </p:blipFill>
        <p:spPr>
          <a:xfrm>
            <a:off x="9367754" y="915328"/>
            <a:ext cx="2133600" cy="2463800"/>
          </a:xfrm>
          <a:prstGeom prst="rect">
            <a:avLst/>
          </a:prstGeom>
        </p:spPr>
      </p:pic>
      <p:pic>
        <p:nvPicPr>
          <p:cNvPr id="9" name="Picture 8">
            <a:extLst>
              <a:ext uri="{FF2B5EF4-FFF2-40B4-BE49-F238E27FC236}">
                <a16:creationId xmlns:a16="http://schemas.microsoft.com/office/drawing/2014/main" id="{395107DC-24B8-5557-1A12-A5AC8D30B49F}"/>
              </a:ext>
            </a:extLst>
          </p:cNvPr>
          <p:cNvPicPr>
            <a:picLocks noChangeAspect="1"/>
          </p:cNvPicPr>
          <p:nvPr/>
        </p:nvPicPr>
        <p:blipFill>
          <a:blip r:embed="rId6"/>
          <a:stretch>
            <a:fillRect/>
          </a:stretch>
        </p:blipFill>
        <p:spPr>
          <a:xfrm>
            <a:off x="1620294" y="5618163"/>
            <a:ext cx="2540000" cy="558800"/>
          </a:xfrm>
          <a:prstGeom prst="rect">
            <a:avLst/>
          </a:prstGeom>
        </p:spPr>
      </p:pic>
      <p:pic>
        <p:nvPicPr>
          <p:cNvPr id="10" name="Picture 9">
            <a:extLst>
              <a:ext uri="{FF2B5EF4-FFF2-40B4-BE49-F238E27FC236}">
                <a16:creationId xmlns:a16="http://schemas.microsoft.com/office/drawing/2014/main" id="{74D48F71-D547-3DB6-4F6A-47CA57BA08AB}"/>
              </a:ext>
            </a:extLst>
          </p:cNvPr>
          <p:cNvPicPr>
            <a:picLocks noChangeAspect="1"/>
          </p:cNvPicPr>
          <p:nvPr/>
        </p:nvPicPr>
        <p:blipFill>
          <a:blip r:embed="rId7"/>
          <a:stretch>
            <a:fillRect/>
          </a:stretch>
        </p:blipFill>
        <p:spPr>
          <a:xfrm>
            <a:off x="5561357" y="4820557"/>
            <a:ext cx="2654300" cy="1168400"/>
          </a:xfrm>
          <a:prstGeom prst="rect">
            <a:avLst/>
          </a:prstGeom>
        </p:spPr>
      </p:pic>
      <p:pic>
        <p:nvPicPr>
          <p:cNvPr id="11" name="Picture 10">
            <a:extLst>
              <a:ext uri="{FF2B5EF4-FFF2-40B4-BE49-F238E27FC236}">
                <a16:creationId xmlns:a16="http://schemas.microsoft.com/office/drawing/2014/main" id="{EC271051-3693-D1DA-55A6-883BE287F723}"/>
              </a:ext>
            </a:extLst>
          </p:cNvPr>
          <p:cNvPicPr>
            <a:picLocks noChangeAspect="1"/>
          </p:cNvPicPr>
          <p:nvPr/>
        </p:nvPicPr>
        <p:blipFill>
          <a:blip r:embed="rId8"/>
          <a:stretch>
            <a:fillRect/>
          </a:stretch>
        </p:blipFill>
        <p:spPr>
          <a:xfrm>
            <a:off x="8363211" y="4759028"/>
            <a:ext cx="2857500" cy="1765300"/>
          </a:xfrm>
          <a:prstGeom prst="rect">
            <a:avLst/>
          </a:prstGeom>
        </p:spPr>
      </p:pic>
      <p:pic>
        <p:nvPicPr>
          <p:cNvPr id="12" name="Picture 11">
            <a:extLst>
              <a:ext uri="{FF2B5EF4-FFF2-40B4-BE49-F238E27FC236}">
                <a16:creationId xmlns:a16="http://schemas.microsoft.com/office/drawing/2014/main" id="{AC83B60B-7C22-5544-3609-94C39D197767}"/>
              </a:ext>
            </a:extLst>
          </p:cNvPr>
          <p:cNvPicPr>
            <a:picLocks noChangeAspect="1"/>
          </p:cNvPicPr>
          <p:nvPr/>
        </p:nvPicPr>
        <p:blipFill>
          <a:blip r:embed="rId9"/>
          <a:stretch>
            <a:fillRect/>
          </a:stretch>
        </p:blipFill>
        <p:spPr>
          <a:xfrm>
            <a:off x="2890294" y="6270625"/>
            <a:ext cx="2019300" cy="444500"/>
          </a:xfrm>
          <a:prstGeom prst="rect">
            <a:avLst/>
          </a:prstGeom>
        </p:spPr>
      </p:pic>
    </p:spTree>
    <p:extLst>
      <p:ext uri="{BB962C8B-B14F-4D97-AF65-F5344CB8AC3E}">
        <p14:creationId xmlns:p14="http://schemas.microsoft.com/office/powerpoint/2010/main" val="18248376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C074-1BAA-D5B4-8A18-815DA9C58348}"/>
              </a:ext>
            </a:extLst>
          </p:cNvPr>
          <p:cNvSpPr>
            <a:spLocks noGrp="1"/>
          </p:cNvSpPr>
          <p:nvPr>
            <p:ph type="title"/>
          </p:nvPr>
        </p:nvSpPr>
        <p:spPr/>
        <p:txBody>
          <a:bodyPr/>
          <a:lstStyle/>
          <a:p>
            <a:r>
              <a:rPr lang="en-US" b="1" dirty="0"/>
              <a:t>Learning Activity - C# Prep 2 – CSE 110/111</a:t>
            </a:r>
            <a:endParaRPr lang="en-US" dirty="0"/>
          </a:p>
        </p:txBody>
      </p:sp>
      <p:sp>
        <p:nvSpPr>
          <p:cNvPr id="3" name="Content Placeholder 2">
            <a:extLst>
              <a:ext uri="{FF2B5EF4-FFF2-40B4-BE49-F238E27FC236}">
                <a16:creationId xmlns:a16="http://schemas.microsoft.com/office/drawing/2014/main" id="{1FFF0E5B-184F-FDE5-51E5-38FA397F51E3}"/>
              </a:ext>
            </a:extLst>
          </p:cNvPr>
          <p:cNvSpPr>
            <a:spLocks noGrp="1"/>
          </p:cNvSpPr>
          <p:nvPr>
            <p:ph idx="1"/>
          </p:nvPr>
        </p:nvSpPr>
        <p:spPr/>
        <p:txBody>
          <a:bodyPr>
            <a:normAutofit fontScale="92500" lnSpcReduction="10000"/>
          </a:bodyPr>
          <a:lstStyle/>
          <a:p>
            <a:r>
              <a:rPr lang="en-US" b="1" dirty="0"/>
              <a:t>Overview</a:t>
            </a:r>
          </a:p>
          <a:p>
            <a:pPr lvl="1"/>
            <a:r>
              <a:rPr lang="en-US" dirty="0"/>
              <a:t>Write a program that determines the letter grade for a course according to the following scale:</a:t>
            </a:r>
          </a:p>
          <a:p>
            <a:pPr lvl="2"/>
            <a:r>
              <a:rPr lang="en-US" dirty="0"/>
              <a:t>A &gt;= 90</a:t>
            </a:r>
          </a:p>
          <a:p>
            <a:pPr lvl="2"/>
            <a:r>
              <a:rPr lang="en-US" dirty="0"/>
              <a:t>B &gt;= 80</a:t>
            </a:r>
          </a:p>
          <a:p>
            <a:pPr lvl="2"/>
            <a:r>
              <a:rPr lang="en-US" dirty="0"/>
              <a:t>C &gt;= 70</a:t>
            </a:r>
          </a:p>
          <a:p>
            <a:pPr lvl="2"/>
            <a:r>
              <a:rPr lang="en-US" dirty="0"/>
              <a:t>D &gt;= 60</a:t>
            </a:r>
          </a:p>
          <a:p>
            <a:pPr lvl="2"/>
            <a:r>
              <a:rPr lang="en-US" dirty="0"/>
              <a:t>F &lt; 60</a:t>
            </a:r>
          </a:p>
          <a:p>
            <a:r>
              <a:rPr lang="en-US" b="1" dirty="0"/>
              <a:t>Assignment</a:t>
            </a:r>
          </a:p>
          <a:p>
            <a:pPr lvl="1"/>
            <a:r>
              <a:rPr lang="en-US" dirty="0"/>
              <a:t>Start by completing the core requirements, then when that part is complete, if you have time, see if you can complete some of the stretch challenges as well.</a:t>
            </a:r>
          </a:p>
          <a:p>
            <a:pPr lvl="1"/>
            <a:r>
              <a:rPr lang="en-US" dirty="0"/>
              <a:t>Please work through the requirements </a:t>
            </a:r>
            <a:r>
              <a:rPr lang="en-US" b="1" dirty="0"/>
              <a:t>in order</a:t>
            </a:r>
            <a:r>
              <a:rPr lang="en-US" dirty="0"/>
              <a:t> rather than jumping ahead to more complicated steps, to ensure that everyone is following the concepts.</a:t>
            </a:r>
          </a:p>
          <a:p>
            <a:endParaRPr lang="en-US" dirty="0"/>
          </a:p>
        </p:txBody>
      </p:sp>
    </p:spTree>
    <p:extLst>
      <p:ext uri="{BB962C8B-B14F-4D97-AF65-F5344CB8AC3E}">
        <p14:creationId xmlns:p14="http://schemas.microsoft.com/office/powerpoint/2010/main" val="39641947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187A-3AF0-59E1-7190-FF7BBC4A76BE}"/>
              </a:ext>
            </a:extLst>
          </p:cNvPr>
          <p:cNvSpPr>
            <a:spLocks noGrp="1"/>
          </p:cNvSpPr>
          <p:nvPr>
            <p:ph type="title"/>
          </p:nvPr>
        </p:nvSpPr>
        <p:spPr/>
        <p:txBody>
          <a:bodyPr/>
          <a:lstStyle/>
          <a:p>
            <a:r>
              <a:rPr lang="en-US" b="1" dirty="0"/>
              <a:t>Learning Activity - C# Prep 2</a:t>
            </a:r>
            <a:endParaRPr lang="en-US" dirty="0"/>
          </a:p>
        </p:txBody>
      </p:sp>
      <p:sp>
        <p:nvSpPr>
          <p:cNvPr id="3" name="Content Placeholder 2">
            <a:extLst>
              <a:ext uri="{FF2B5EF4-FFF2-40B4-BE49-F238E27FC236}">
                <a16:creationId xmlns:a16="http://schemas.microsoft.com/office/drawing/2014/main" id="{24E23AEE-818C-D223-8081-8EF7BF72A093}"/>
              </a:ext>
            </a:extLst>
          </p:cNvPr>
          <p:cNvSpPr>
            <a:spLocks noGrp="1"/>
          </p:cNvSpPr>
          <p:nvPr>
            <p:ph idx="1"/>
          </p:nvPr>
        </p:nvSpPr>
        <p:spPr/>
        <p:txBody>
          <a:bodyPr>
            <a:normAutofit fontScale="85000" lnSpcReduction="10000"/>
          </a:bodyPr>
          <a:lstStyle/>
          <a:p>
            <a:r>
              <a:rPr lang="en-US" b="1" dirty="0"/>
              <a:t>Core Requirements</a:t>
            </a:r>
          </a:p>
          <a:p>
            <a:pPr>
              <a:buFont typeface="+mj-lt"/>
              <a:buAutoNum type="arabicPeriod"/>
            </a:pPr>
            <a:r>
              <a:rPr lang="en-US" dirty="0"/>
              <a:t>Ask the user for their grade percentage, then write a series of if-</a:t>
            </a:r>
            <a:r>
              <a:rPr lang="en-US" dirty="0" err="1"/>
              <a:t>elif</a:t>
            </a:r>
            <a:r>
              <a:rPr lang="en-US" dirty="0"/>
              <a:t>-else statements to print out the appropriate letter grade. (At this point, you'll have a separate print statement for each grade letter in the appropriate block.)</a:t>
            </a:r>
          </a:p>
          <a:p>
            <a:pPr>
              <a:buFont typeface="+mj-lt"/>
              <a:buAutoNum type="arabicPeriod"/>
            </a:pPr>
            <a:r>
              <a:rPr lang="en-US" dirty="0"/>
              <a:t>Assume that you must have at least a 70 to pass the class. After determining the letter grade and printing it out. Add a separate if statement to determine if the user passed the course, and if so display a message to congratulate them. If not, display a different message to encourage them for next time.</a:t>
            </a:r>
          </a:p>
          <a:p>
            <a:pPr>
              <a:buFont typeface="+mj-lt"/>
              <a:buAutoNum type="arabicPeriod"/>
            </a:pPr>
            <a:r>
              <a:rPr lang="en-US" dirty="0"/>
              <a:t>Change your code from the first part, so that instead of printing the letter grade in the body of each if, </a:t>
            </a:r>
            <a:r>
              <a:rPr lang="en-US" dirty="0" err="1"/>
              <a:t>elif</a:t>
            </a:r>
            <a:r>
              <a:rPr lang="en-US" dirty="0"/>
              <a:t>, or else block, instead create a new variable called letter and then in each block, set this variable to the appropriate value. Finally, after the whole series of if-</a:t>
            </a:r>
            <a:r>
              <a:rPr lang="en-US" dirty="0" err="1"/>
              <a:t>elif</a:t>
            </a:r>
            <a:r>
              <a:rPr lang="en-US" dirty="0"/>
              <a:t>-else statements, have a single print statement that prints the letter grade once.</a:t>
            </a:r>
          </a:p>
          <a:p>
            <a:endParaRPr lang="en-US" dirty="0"/>
          </a:p>
        </p:txBody>
      </p:sp>
    </p:spTree>
    <p:extLst>
      <p:ext uri="{BB962C8B-B14F-4D97-AF65-F5344CB8AC3E}">
        <p14:creationId xmlns:p14="http://schemas.microsoft.com/office/powerpoint/2010/main" val="10820390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E818A7-B36A-454E-65AD-4D047F2425D0}"/>
              </a:ext>
            </a:extLst>
          </p:cNvPr>
          <p:cNvSpPr/>
          <p:nvPr/>
        </p:nvSpPr>
        <p:spPr>
          <a:xfrm>
            <a:off x="2604858" y="1992342"/>
            <a:ext cx="6404568"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7" name="Rectangle 6">
            <a:extLst>
              <a:ext uri="{FF2B5EF4-FFF2-40B4-BE49-F238E27FC236}">
                <a16:creationId xmlns:a16="http://schemas.microsoft.com/office/drawing/2014/main" id="{ABC7709D-F83F-9B11-49BE-1F144E641CDF}"/>
              </a:ext>
            </a:extLst>
          </p:cNvPr>
          <p:cNvSpPr/>
          <p:nvPr/>
        </p:nvSpPr>
        <p:spPr>
          <a:xfrm>
            <a:off x="43513" y="1995191"/>
            <a:ext cx="2528792"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Rectangle 7">
            <a:extLst>
              <a:ext uri="{FF2B5EF4-FFF2-40B4-BE49-F238E27FC236}">
                <a16:creationId xmlns:a16="http://schemas.microsoft.com/office/drawing/2014/main" id="{822DBACF-BEAD-6888-4934-3C00BD702CF5}"/>
              </a:ext>
            </a:extLst>
          </p:cNvPr>
          <p:cNvSpPr/>
          <p:nvPr/>
        </p:nvSpPr>
        <p:spPr>
          <a:xfrm>
            <a:off x="9060039" y="1987700"/>
            <a:ext cx="3104657"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 name="Rectangle 2">
            <a:extLst>
              <a:ext uri="{FF2B5EF4-FFF2-40B4-BE49-F238E27FC236}">
                <a16:creationId xmlns:a16="http://schemas.microsoft.com/office/drawing/2014/main" id="{10D11129-82CA-4E8B-D617-6FB19F24B9FE}"/>
              </a:ext>
            </a:extLst>
          </p:cNvPr>
          <p:cNvSpPr/>
          <p:nvPr/>
        </p:nvSpPr>
        <p:spPr>
          <a:xfrm>
            <a:off x="2907792" y="2345965"/>
            <a:ext cx="5913649" cy="2245374"/>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a:t>Class: Main</a:t>
            </a:r>
          </a:p>
        </p:txBody>
      </p:sp>
      <p:sp>
        <p:nvSpPr>
          <p:cNvPr id="2" name="Striped Right Arrow 1">
            <a:extLst>
              <a:ext uri="{FF2B5EF4-FFF2-40B4-BE49-F238E27FC236}">
                <a16:creationId xmlns:a16="http://schemas.microsoft.com/office/drawing/2014/main" id="{1146FDA9-A96A-6788-6E98-40520488B817}"/>
              </a:ext>
            </a:extLst>
          </p:cNvPr>
          <p:cNvSpPr/>
          <p:nvPr/>
        </p:nvSpPr>
        <p:spPr>
          <a:xfrm>
            <a:off x="3233038" y="841818"/>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a:extLst>
              <a:ext uri="{FF2B5EF4-FFF2-40B4-BE49-F238E27FC236}">
                <a16:creationId xmlns:a16="http://schemas.microsoft.com/office/drawing/2014/main" id="{AAB3E9E3-813F-DC54-AFD1-C1C26D2B2610}"/>
              </a:ext>
            </a:extLst>
          </p:cNvPr>
          <p:cNvSpPr/>
          <p:nvPr/>
        </p:nvSpPr>
        <p:spPr>
          <a:xfrm>
            <a:off x="7569853" y="830637"/>
            <a:ext cx="624249" cy="278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DD4EA52-4883-4564-EAB4-54ACFA627F2A}"/>
              </a:ext>
            </a:extLst>
          </p:cNvPr>
          <p:cNvSpPr txBox="1"/>
          <p:nvPr/>
        </p:nvSpPr>
        <p:spPr>
          <a:xfrm>
            <a:off x="847255" y="796524"/>
            <a:ext cx="2003625" cy="369332"/>
          </a:xfrm>
          <a:prstGeom prst="rect">
            <a:avLst/>
          </a:prstGeom>
          <a:noFill/>
        </p:spPr>
        <p:txBody>
          <a:bodyPr wrap="none" rtlCol="0">
            <a:spAutoFit/>
          </a:bodyPr>
          <a:lstStyle/>
          <a:p>
            <a:r>
              <a:rPr lang="en-US" dirty="0"/>
              <a:t>Problem Statement</a:t>
            </a:r>
          </a:p>
        </p:txBody>
      </p:sp>
      <p:sp>
        <p:nvSpPr>
          <p:cNvPr id="10" name="TextBox 9">
            <a:extLst>
              <a:ext uri="{FF2B5EF4-FFF2-40B4-BE49-F238E27FC236}">
                <a16:creationId xmlns:a16="http://schemas.microsoft.com/office/drawing/2014/main" id="{A31CB847-BA97-462D-621F-F95A70EEF0A1}"/>
              </a:ext>
            </a:extLst>
          </p:cNvPr>
          <p:cNvSpPr txBox="1"/>
          <p:nvPr/>
        </p:nvSpPr>
        <p:spPr>
          <a:xfrm>
            <a:off x="4429280" y="806652"/>
            <a:ext cx="1942648" cy="646331"/>
          </a:xfrm>
          <a:prstGeom prst="rect">
            <a:avLst/>
          </a:prstGeom>
          <a:noFill/>
        </p:spPr>
        <p:txBody>
          <a:bodyPr wrap="none" rtlCol="0">
            <a:spAutoFit/>
          </a:bodyPr>
          <a:lstStyle/>
          <a:p>
            <a:r>
              <a:rPr lang="en-US" dirty="0"/>
              <a:t>Instruction Givens</a:t>
            </a:r>
          </a:p>
          <a:p>
            <a:r>
              <a:rPr lang="en-US" dirty="0"/>
              <a:t>Processing needed</a:t>
            </a:r>
          </a:p>
        </p:txBody>
      </p:sp>
      <p:sp>
        <p:nvSpPr>
          <p:cNvPr id="11" name="TextBox 10">
            <a:extLst>
              <a:ext uri="{FF2B5EF4-FFF2-40B4-BE49-F238E27FC236}">
                <a16:creationId xmlns:a16="http://schemas.microsoft.com/office/drawing/2014/main" id="{58E013FF-6C80-8E0A-7FB2-3736B872E5EC}"/>
              </a:ext>
            </a:extLst>
          </p:cNvPr>
          <p:cNvSpPr txBox="1"/>
          <p:nvPr/>
        </p:nvSpPr>
        <p:spPr>
          <a:xfrm>
            <a:off x="8516480" y="669010"/>
            <a:ext cx="1767535" cy="369332"/>
          </a:xfrm>
          <a:prstGeom prst="rect">
            <a:avLst/>
          </a:prstGeom>
          <a:noFill/>
        </p:spPr>
        <p:txBody>
          <a:bodyPr wrap="none" rtlCol="0">
            <a:spAutoFit/>
          </a:bodyPr>
          <a:lstStyle/>
          <a:p>
            <a:r>
              <a:rPr lang="en-US" dirty="0"/>
              <a:t>Expected Output</a:t>
            </a:r>
          </a:p>
        </p:txBody>
      </p:sp>
      <p:sp>
        <p:nvSpPr>
          <p:cNvPr id="12" name="TextBox 11">
            <a:extLst>
              <a:ext uri="{FF2B5EF4-FFF2-40B4-BE49-F238E27FC236}">
                <a16:creationId xmlns:a16="http://schemas.microsoft.com/office/drawing/2014/main" id="{5D265FA3-11AC-3DD0-EC5C-CC28D17D5FF1}"/>
              </a:ext>
            </a:extLst>
          </p:cNvPr>
          <p:cNvSpPr txBox="1"/>
          <p:nvPr/>
        </p:nvSpPr>
        <p:spPr>
          <a:xfrm>
            <a:off x="418011" y="2659867"/>
            <a:ext cx="1298304" cy="1200329"/>
          </a:xfrm>
          <a:prstGeom prst="rect">
            <a:avLst/>
          </a:prstGeom>
          <a:noFill/>
        </p:spPr>
        <p:txBody>
          <a:bodyPr wrap="none" rtlCol="0">
            <a:spAutoFit/>
          </a:bodyPr>
          <a:lstStyle/>
          <a:p>
            <a:r>
              <a:rPr lang="en-US" dirty="0" err="1"/>
              <a:t>getInteger</a:t>
            </a:r>
            <a:endParaRPr lang="en-US" dirty="0"/>
          </a:p>
          <a:p>
            <a:r>
              <a:rPr lang="en-US" dirty="0" err="1"/>
              <a:t>getFloat</a:t>
            </a:r>
            <a:endParaRPr lang="en-US" dirty="0"/>
          </a:p>
          <a:p>
            <a:r>
              <a:rPr lang="en-US" dirty="0" err="1"/>
              <a:t>getString</a:t>
            </a:r>
            <a:endParaRPr lang="en-US" dirty="0"/>
          </a:p>
          <a:p>
            <a:r>
              <a:rPr lang="en-US" dirty="0" err="1"/>
              <a:t>getFromFile</a:t>
            </a:r>
            <a:endParaRPr lang="en-US" dirty="0"/>
          </a:p>
        </p:txBody>
      </p:sp>
      <p:sp>
        <p:nvSpPr>
          <p:cNvPr id="21" name="Rectangle 20">
            <a:extLst>
              <a:ext uri="{FF2B5EF4-FFF2-40B4-BE49-F238E27FC236}">
                <a16:creationId xmlns:a16="http://schemas.microsoft.com/office/drawing/2014/main" id="{45758EB4-6964-89CF-7FD2-154DBD11B335}"/>
              </a:ext>
            </a:extLst>
          </p:cNvPr>
          <p:cNvSpPr/>
          <p:nvPr/>
        </p:nvSpPr>
        <p:spPr>
          <a:xfrm>
            <a:off x="9153315" y="6309359"/>
            <a:ext cx="2918104" cy="411225"/>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r>
              <a:rPr lang="en-US" dirty="0" err="1"/>
              <a:t>Console.WriteLine</a:t>
            </a:r>
            <a:endParaRPr lang="en-US" dirty="0"/>
          </a:p>
        </p:txBody>
      </p:sp>
    </p:spTree>
    <p:extLst>
      <p:ext uri="{BB962C8B-B14F-4D97-AF65-F5344CB8AC3E}">
        <p14:creationId xmlns:p14="http://schemas.microsoft.com/office/powerpoint/2010/main" val="5991177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66C6-DE0E-7DC2-0F5E-83E9E86BA0B6}"/>
              </a:ext>
            </a:extLst>
          </p:cNvPr>
          <p:cNvSpPr>
            <a:spLocks noGrp="1"/>
          </p:cNvSpPr>
          <p:nvPr>
            <p:ph type="title"/>
          </p:nvPr>
        </p:nvSpPr>
        <p:spPr/>
        <p:txBody>
          <a:bodyPr/>
          <a:lstStyle/>
          <a:p>
            <a:r>
              <a:rPr lang="en-US" b="1" dirty="0"/>
              <a:t>Learning Activity - C# Prep 2</a:t>
            </a:r>
            <a:endParaRPr lang="en-US" dirty="0"/>
          </a:p>
        </p:txBody>
      </p:sp>
      <p:sp>
        <p:nvSpPr>
          <p:cNvPr id="3" name="Content Placeholder 2">
            <a:extLst>
              <a:ext uri="{FF2B5EF4-FFF2-40B4-BE49-F238E27FC236}">
                <a16:creationId xmlns:a16="http://schemas.microsoft.com/office/drawing/2014/main" id="{9445537D-C7BF-6E80-9F65-3CFB187778C6}"/>
              </a:ext>
            </a:extLst>
          </p:cNvPr>
          <p:cNvSpPr>
            <a:spLocks noGrp="1"/>
          </p:cNvSpPr>
          <p:nvPr>
            <p:ph idx="1"/>
          </p:nvPr>
        </p:nvSpPr>
        <p:spPr/>
        <p:txBody>
          <a:bodyPr>
            <a:normAutofit fontScale="70000" lnSpcReduction="20000"/>
          </a:bodyPr>
          <a:lstStyle/>
          <a:p>
            <a:r>
              <a:rPr lang="en-US" b="1" dirty="0"/>
              <a:t>Stretch Challenge</a:t>
            </a:r>
          </a:p>
          <a:p>
            <a:pPr>
              <a:buFont typeface="+mj-lt"/>
              <a:buAutoNum type="arabicPeriod"/>
            </a:pPr>
            <a:r>
              <a:rPr lang="en-US" dirty="0"/>
              <a:t>Add to your code the ability to include a "+" or "-" next to the letter grade, such as </a:t>
            </a:r>
            <a:r>
              <a:rPr lang="en-US" i="1" dirty="0"/>
              <a:t>B+</a:t>
            </a:r>
            <a:r>
              <a:rPr lang="en-US" dirty="0"/>
              <a:t> or </a:t>
            </a:r>
            <a:r>
              <a:rPr lang="en-US" i="1" dirty="0"/>
              <a:t>A-</a:t>
            </a:r>
            <a:r>
              <a:rPr lang="en-US" dirty="0"/>
              <a:t>. For each grade, you'll know it is a "+" if the last digit is &gt;= 7. You'll know it is a minus if the last digit is &lt; 3 and otherwise it has no sign.</a:t>
            </a:r>
          </a:p>
          <a:p>
            <a:pPr>
              <a:buFont typeface="+mj-lt"/>
              <a:buAutoNum type="arabicPeriod"/>
            </a:pPr>
            <a:r>
              <a:rPr lang="en-US" dirty="0"/>
              <a:t>After your logic to determine the grade letter, add another section to determine the sign. Save this sign into a variable. Then, display both the grade letter and the sign in one print statement.</a:t>
            </a:r>
          </a:p>
          <a:p>
            <a:pPr>
              <a:buFont typeface="+mj-lt"/>
              <a:buAutoNum type="arabicPeriod"/>
            </a:pPr>
            <a:r>
              <a:rPr lang="en-US" dirty="0"/>
              <a:t>Hint: To get the last digit, you could divide the number by 10, and get the remainder. You might refer back to the </a:t>
            </a:r>
            <a:r>
              <a:rPr lang="en-US" dirty="0">
                <a:hlinkClick r:id="rId2"/>
              </a:rPr>
              <a:t>preparation material for Lesson 03</a:t>
            </a:r>
            <a:r>
              <a:rPr lang="en-US" dirty="0"/>
              <a:t> to see the operators and find the one that does division and gives you the remainder.</a:t>
            </a:r>
          </a:p>
          <a:p>
            <a:pPr>
              <a:buFont typeface="+mj-lt"/>
              <a:buAutoNum type="arabicPeriod"/>
            </a:pPr>
            <a:r>
              <a:rPr lang="en-US" dirty="0"/>
              <a:t>At this point, don't worry about the exceptional cases of </a:t>
            </a:r>
            <a:r>
              <a:rPr lang="en-US" i="1" dirty="0"/>
              <a:t>A+</a:t>
            </a:r>
            <a:r>
              <a:rPr lang="en-US" dirty="0"/>
              <a:t>, </a:t>
            </a:r>
            <a:r>
              <a:rPr lang="en-US" i="1" dirty="0"/>
              <a:t>F+</a:t>
            </a:r>
            <a:r>
              <a:rPr lang="en-US" dirty="0"/>
              <a:t>, or </a:t>
            </a:r>
            <a:r>
              <a:rPr lang="en-US" i="1" dirty="0"/>
              <a:t>F-</a:t>
            </a:r>
            <a:r>
              <a:rPr lang="en-US" dirty="0"/>
              <a:t>.</a:t>
            </a:r>
          </a:p>
          <a:p>
            <a:pPr>
              <a:buFont typeface="+mj-lt"/>
              <a:buAutoNum type="arabicPeriod"/>
            </a:pPr>
            <a:r>
              <a:rPr lang="en-US" dirty="0"/>
              <a:t>Recognize that there is no </a:t>
            </a:r>
            <a:r>
              <a:rPr lang="en-US" i="1" dirty="0"/>
              <a:t>A+</a:t>
            </a:r>
            <a:r>
              <a:rPr lang="en-US" dirty="0"/>
              <a:t> grade, only </a:t>
            </a:r>
            <a:r>
              <a:rPr lang="en-US" i="1" dirty="0"/>
              <a:t>A</a:t>
            </a:r>
            <a:r>
              <a:rPr lang="en-US" dirty="0"/>
              <a:t> and </a:t>
            </a:r>
            <a:r>
              <a:rPr lang="en-US" i="1" dirty="0"/>
              <a:t>A-</a:t>
            </a:r>
            <a:r>
              <a:rPr lang="en-US" dirty="0"/>
              <a:t>. Add some additional logic to your program to detect this case and handle it correctly.</a:t>
            </a:r>
          </a:p>
          <a:p>
            <a:pPr>
              <a:buFont typeface="+mj-lt"/>
              <a:buAutoNum type="arabicPeriod"/>
            </a:pPr>
            <a:r>
              <a:rPr lang="en-US" dirty="0"/>
              <a:t>Similarly, recognize that there is no </a:t>
            </a:r>
            <a:r>
              <a:rPr lang="en-US" i="1" dirty="0"/>
              <a:t>F+</a:t>
            </a:r>
            <a:r>
              <a:rPr lang="en-US" dirty="0"/>
              <a:t> or </a:t>
            </a:r>
            <a:r>
              <a:rPr lang="en-US" i="1" dirty="0"/>
              <a:t>F-</a:t>
            </a:r>
            <a:r>
              <a:rPr lang="en-US" dirty="0"/>
              <a:t> grades, only </a:t>
            </a:r>
            <a:r>
              <a:rPr lang="en-US" i="1" dirty="0"/>
              <a:t>F</a:t>
            </a:r>
            <a:r>
              <a:rPr lang="en-US" dirty="0"/>
              <a:t>. Add additional logic to your program to detect these cases and handle them correctly.</a:t>
            </a:r>
          </a:p>
          <a:p>
            <a:endParaRPr lang="en-US" dirty="0"/>
          </a:p>
        </p:txBody>
      </p:sp>
    </p:spTree>
    <p:extLst>
      <p:ext uri="{BB962C8B-B14F-4D97-AF65-F5344CB8AC3E}">
        <p14:creationId xmlns:p14="http://schemas.microsoft.com/office/powerpoint/2010/main" val="336848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5FD7-20CF-C80B-1030-34167F6E5824}"/>
              </a:ext>
            </a:extLst>
          </p:cNvPr>
          <p:cNvSpPr>
            <a:spLocks noGrp="1"/>
          </p:cNvSpPr>
          <p:nvPr>
            <p:ph type="title"/>
          </p:nvPr>
        </p:nvSpPr>
        <p:spPr/>
        <p:txBody>
          <a:bodyPr/>
          <a:lstStyle/>
          <a:p>
            <a:r>
              <a:rPr lang="en-US" b="1"/>
              <a:t>Outcomes</a:t>
            </a:r>
            <a:endParaRPr lang="en-US"/>
          </a:p>
        </p:txBody>
      </p:sp>
      <p:sp>
        <p:nvSpPr>
          <p:cNvPr id="3" name="Content Placeholder 2">
            <a:extLst>
              <a:ext uri="{FF2B5EF4-FFF2-40B4-BE49-F238E27FC236}">
                <a16:creationId xmlns:a16="http://schemas.microsoft.com/office/drawing/2014/main" id="{500F67C5-3FC6-0AED-1118-B033C00D1964}"/>
              </a:ext>
            </a:extLst>
          </p:cNvPr>
          <p:cNvSpPr>
            <a:spLocks noGrp="1"/>
          </p:cNvSpPr>
          <p:nvPr>
            <p:ph idx="1"/>
          </p:nvPr>
        </p:nvSpPr>
        <p:spPr/>
        <p:txBody>
          <a:bodyPr/>
          <a:lstStyle/>
          <a:p>
            <a:pPr marL="0" indent="0">
              <a:buNone/>
            </a:pPr>
            <a:r>
              <a:rPr lang="en-US"/>
              <a:t>Successful graduates of CSE 210 will do the following.</a:t>
            </a:r>
          </a:p>
          <a:p>
            <a:r>
              <a:rPr lang="en-US"/>
              <a:t>Converse in the concepts and vernacular of </a:t>
            </a:r>
            <a:r>
              <a:rPr lang="en-US" b="1"/>
              <a:t>programming with classes</a:t>
            </a:r>
          </a:p>
          <a:p>
            <a:r>
              <a:rPr lang="en-US"/>
              <a:t>Qualitatively evaluate alternative programming </a:t>
            </a:r>
            <a:r>
              <a:rPr lang="en-US" b="1"/>
              <a:t>solutions using classes</a:t>
            </a:r>
          </a:p>
          <a:p>
            <a:r>
              <a:rPr lang="en-US"/>
              <a:t>Apply a </a:t>
            </a:r>
            <a:r>
              <a:rPr lang="en-US" b="1"/>
              <a:t>systematic approach </a:t>
            </a:r>
            <a:r>
              <a:rPr lang="en-US"/>
              <a:t>to writing code with classes</a:t>
            </a:r>
          </a:p>
          <a:p>
            <a:r>
              <a:rPr lang="en-US"/>
              <a:t>Evaluate programs using </a:t>
            </a:r>
            <a:r>
              <a:rPr lang="en-US" b="1"/>
              <a:t>various principles of software testing</a:t>
            </a:r>
          </a:p>
          <a:p>
            <a:r>
              <a:rPr lang="en-US"/>
              <a:t>Write meaningful programs that can </a:t>
            </a:r>
            <a:r>
              <a:rPr lang="en-US" b="1"/>
              <a:t>effectively accommodate change</a:t>
            </a:r>
          </a:p>
          <a:p>
            <a:endParaRPr lang="en-US"/>
          </a:p>
        </p:txBody>
      </p:sp>
    </p:spTree>
    <p:extLst>
      <p:ext uri="{BB962C8B-B14F-4D97-AF65-F5344CB8AC3E}">
        <p14:creationId xmlns:p14="http://schemas.microsoft.com/office/powerpoint/2010/main" val="177758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2B41-9F83-7866-C626-728F59501A9F}"/>
              </a:ext>
            </a:extLst>
          </p:cNvPr>
          <p:cNvSpPr>
            <a:spLocks noGrp="1"/>
          </p:cNvSpPr>
          <p:nvPr>
            <p:ph type="title"/>
          </p:nvPr>
        </p:nvSpPr>
        <p:spPr/>
        <p:txBody>
          <a:bodyPr/>
          <a:lstStyle/>
          <a:p>
            <a:r>
              <a:rPr lang="en-US" b="1"/>
              <a:t>Textbook</a:t>
            </a:r>
            <a:br>
              <a:rPr lang="en-US" b="1"/>
            </a:br>
            <a:endParaRPr lang="en-US"/>
          </a:p>
        </p:txBody>
      </p:sp>
      <p:sp>
        <p:nvSpPr>
          <p:cNvPr id="3" name="Content Placeholder 2">
            <a:extLst>
              <a:ext uri="{FF2B5EF4-FFF2-40B4-BE49-F238E27FC236}">
                <a16:creationId xmlns:a16="http://schemas.microsoft.com/office/drawing/2014/main" id="{98D8B773-A84F-AB90-FB1C-4F5828A71076}"/>
              </a:ext>
            </a:extLst>
          </p:cNvPr>
          <p:cNvSpPr>
            <a:spLocks noGrp="1"/>
          </p:cNvSpPr>
          <p:nvPr>
            <p:ph idx="1"/>
          </p:nvPr>
        </p:nvSpPr>
        <p:spPr/>
        <p:txBody>
          <a:bodyPr/>
          <a:lstStyle/>
          <a:p>
            <a:r>
              <a:rPr lang="en-US"/>
              <a:t>There is no textbook for this course. Instead, I-Learn contains links to videos and web pages with the preparation material students will need.</a:t>
            </a:r>
          </a:p>
          <a:p>
            <a:r>
              <a:rPr lang="en-US">
                <a:hlinkClick r:id="rId2"/>
              </a:rPr>
              <a:t>https://byui-cse.github.io/cse210-course-2023/</a:t>
            </a:r>
            <a:r>
              <a:rPr lang="en-US"/>
              <a:t> </a:t>
            </a:r>
          </a:p>
        </p:txBody>
      </p:sp>
      <p:pic>
        <p:nvPicPr>
          <p:cNvPr id="5" name="Picture 4">
            <a:extLst>
              <a:ext uri="{FF2B5EF4-FFF2-40B4-BE49-F238E27FC236}">
                <a16:creationId xmlns:a16="http://schemas.microsoft.com/office/drawing/2014/main" id="{8D48674D-EE33-805D-D2B8-609DC449EFD2}"/>
              </a:ext>
            </a:extLst>
          </p:cNvPr>
          <p:cNvPicPr>
            <a:picLocks noChangeAspect="1"/>
          </p:cNvPicPr>
          <p:nvPr/>
        </p:nvPicPr>
        <p:blipFill>
          <a:blip r:embed="rId3"/>
          <a:stretch>
            <a:fillRect/>
          </a:stretch>
        </p:blipFill>
        <p:spPr>
          <a:xfrm>
            <a:off x="8861878" y="3699328"/>
            <a:ext cx="2862484" cy="2793784"/>
          </a:xfrm>
          <a:prstGeom prst="rect">
            <a:avLst/>
          </a:prstGeom>
        </p:spPr>
      </p:pic>
    </p:spTree>
    <p:extLst>
      <p:ext uri="{BB962C8B-B14F-4D97-AF65-F5344CB8AC3E}">
        <p14:creationId xmlns:p14="http://schemas.microsoft.com/office/powerpoint/2010/main" val="299806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D8ED-E6D1-8C9D-5B7C-A3D8463D2143}"/>
              </a:ext>
            </a:extLst>
          </p:cNvPr>
          <p:cNvSpPr>
            <a:spLocks noGrp="1"/>
          </p:cNvSpPr>
          <p:nvPr>
            <p:ph type="title"/>
          </p:nvPr>
        </p:nvSpPr>
        <p:spPr/>
        <p:txBody>
          <a:bodyPr/>
          <a:lstStyle/>
          <a:p>
            <a:r>
              <a:rPr lang="en-US" b="1"/>
              <a:t>Organization</a:t>
            </a:r>
            <a:br>
              <a:rPr lang="en-US" b="1"/>
            </a:br>
            <a:endParaRPr lang="en-US"/>
          </a:p>
        </p:txBody>
      </p:sp>
      <p:sp>
        <p:nvSpPr>
          <p:cNvPr id="3" name="Content Placeholder 2">
            <a:extLst>
              <a:ext uri="{FF2B5EF4-FFF2-40B4-BE49-F238E27FC236}">
                <a16:creationId xmlns:a16="http://schemas.microsoft.com/office/drawing/2014/main" id="{97CE0A2F-3E81-6A3D-724A-D24486BCB4CE}"/>
              </a:ext>
            </a:extLst>
          </p:cNvPr>
          <p:cNvSpPr>
            <a:spLocks noGrp="1"/>
          </p:cNvSpPr>
          <p:nvPr>
            <p:ph idx="1"/>
          </p:nvPr>
        </p:nvSpPr>
        <p:spPr>
          <a:xfrm>
            <a:off x="838200" y="1825625"/>
            <a:ext cx="8088086" cy="4351338"/>
          </a:xfrm>
        </p:spPr>
        <p:txBody>
          <a:bodyPr/>
          <a:lstStyle/>
          <a:p>
            <a:r>
              <a:rPr lang="en-US"/>
              <a:t>This course is organized in a sequence of modules. </a:t>
            </a:r>
          </a:p>
          <a:p>
            <a:pPr lvl="1"/>
            <a:r>
              <a:rPr lang="en-US"/>
              <a:t>In the semester version of the course, you will complete one module each week. </a:t>
            </a:r>
          </a:p>
          <a:p>
            <a:pPr lvl="1"/>
            <a:r>
              <a:rPr lang="en-US"/>
              <a:t>In the block version of the course, you will complete two modules each week. </a:t>
            </a:r>
          </a:p>
          <a:p>
            <a:endParaRPr lang="en-US"/>
          </a:p>
          <a:p>
            <a:r>
              <a:rPr lang="en-US"/>
              <a:t>Modules 1-5 focus on the fundamental principles of object-oriented programming. </a:t>
            </a:r>
          </a:p>
          <a:p>
            <a:r>
              <a:rPr lang="en-US"/>
              <a:t>Modules 6 focus on their application to a large, team programming project. </a:t>
            </a:r>
          </a:p>
          <a:p>
            <a:endParaRPr lang="en-US"/>
          </a:p>
        </p:txBody>
      </p:sp>
      <p:pic>
        <p:nvPicPr>
          <p:cNvPr id="4" name="Picture 3">
            <a:extLst>
              <a:ext uri="{FF2B5EF4-FFF2-40B4-BE49-F238E27FC236}">
                <a16:creationId xmlns:a16="http://schemas.microsoft.com/office/drawing/2014/main" id="{3F517D20-870F-AF5A-061F-F02FA547597D}"/>
              </a:ext>
            </a:extLst>
          </p:cNvPr>
          <p:cNvPicPr>
            <a:picLocks noChangeAspect="1"/>
          </p:cNvPicPr>
          <p:nvPr/>
        </p:nvPicPr>
        <p:blipFill>
          <a:blip r:embed="rId2"/>
          <a:stretch>
            <a:fillRect/>
          </a:stretch>
        </p:blipFill>
        <p:spPr>
          <a:xfrm>
            <a:off x="9165770" y="3853620"/>
            <a:ext cx="3026229" cy="3004379"/>
          </a:xfrm>
          <a:prstGeom prst="rect">
            <a:avLst/>
          </a:prstGeom>
        </p:spPr>
      </p:pic>
    </p:spTree>
    <p:extLst>
      <p:ext uri="{BB962C8B-B14F-4D97-AF65-F5344CB8AC3E}">
        <p14:creationId xmlns:p14="http://schemas.microsoft.com/office/powerpoint/2010/main" val="500746775"/>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5227</Words>
  <Application>Microsoft Macintosh PowerPoint</Application>
  <PresentationFormat>Widescreen</PresentationFormat>
  <Paragraphs>991</Paragraphs>
  <Slides>68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Calibri Light</vt:lpstr>
      <vt:lpstr>Consolas</vt:lpstr>
      <vt:lpstr>1_Office Theme</vt:lpstr>
      <vt:lpstr>Week 01 Programming Tools</vt:lpstr>
      <vt:lpstr>Classroom arrangement</vt:lpstr>
      <vt:lpstr>A little about me… Myth: Don’t talk to strangers</vt:lpstr>
      <vt:lpstr>Bro Clements</vt:lpstr>
      <vt:lpstr>Agenda</vt:lpstr>
      <vt:lpstr>Syllabus</vt:lpstr>
      <vt:lpstr>Outcomes</vt:lpstr>
      <vt:lpstr>Textbook </vt:lpstr>
      <vt:lpstr>Organization </vt:lpstr>
      <vt:lpstr>Organization</vt:lpstr>
      <vt:lpstr>Organization</vt:lpstr>
      <vt:lpstr>Organization</vt:lpstr>
      <vt:lpstr>Grading</vt:lpstr>
      <vt:lpstr>Late Work </vt:lpstr>
      <vt:lpstr>Late Work </vt:lpstr>
      <vt:lpstr>Academic Honesty </vt:lpstr>
      <vt:lpstr>PowerPoint Presentation</vt:lpstr>
      <vt:lpstr>PowerPoint Presentation</vt:lpstr>
      <vt:lpstr>Students with Disabilities </vt:lpstr>
      <vt:lpstr>Summary</vt:lpstr>
      <vt:lpstr>PowerPoint Presentation</vt:lpstr>
      <vt:lpstr>Review</vt:lpstr>
      <vt:lpstr>Review Python</vt:lpstr>
      <vt:lpstr>Overview </vt:lpstr>
      <vt:lpstr>PowerPoint Presentation</vt:lpstr>
      <vt:lpstr>Review List</vt:lpstr>
      <vt:lpstr>PowerPoint Presentation</vt:lpstr>
      <vt:lpstr>CSE 111: Functions</vt:lpstr>
      <vt:lpstr>How do you design code?</vt:lpstr>
      <vt:lpstr>Four ways to pass parameters</vt:lpstr>
      <vt:lpstr>PowerPoint Presentation</vt:lpstr>
      <vt:lpstr>PowerPoint Presentation</vt:lpstr>
      <vt:lpstr>Input Function</vt:lpstr>
      <vt:lpstr>Input Function</vt:lpstr>
      <vt:lpstr>Input Function</vt:lpstr>
      <vt:lpstr>Input Function</vt:lpstr>
      <vt:lpstr>PowerPoint Presentation</vt:lpstr>
      <vt:lpstr>PowerPoint Presentation</vt:lpstr>
      <vt:lpstr>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01:</vt:lpstr>
      <vt:lpstr> Step 1: Install your tools </vt:lpstr>
      <vt:lpstr>Step 2: Create your own copy of the template at GitHub</vt:lpstr>
      <vt:lpstr>Step 3:Use Git to download your template to your computer</vt:lpstr>
      <vt:lpstr>Step 4: Run a C# Project</vt:lpstr>
      <vt:lpstr>Learning Activity - Version Control</vt:lpstr>
      <vt:lpstr>Learning Activity - Version Control</vt:lpstr>
      <vt:lpstr>W01 Prove: Developer—C# Programming Parts 1–2 </vt:lpstr>
      <vt:lpstr>Learning Activity - C# Prep 1 </vt:lpstr>
      <vt:lpstr>PowerPoint Presentation</vt:lpstr>
      <vt:lpstr>PowerPoint Presentation</vt:lpstr>
      <vt:lpstr>Learning Activity - C# Prep 1</vt:lpstr>
      <vt:lpstr>Learning Activity - C# Prep 1</vt:lpstr>
      <vt:lpstr>PowerPoint Presentation</vt:lpstr>
      <vt:lpstr>PowerPoint Presentation</vt:lpstr>
      <vt:lpstr>PowerPoint Presentation</vt:lpstr>
      <vt:lpstr>Learning Activity - C# Prep 2</vt:lpstr>
      <vt:lpstr>Learning Activity - C# Prep 2 – CSE 110/111</vt:lpstr>
      <vt:lpstr>Learning Activity - C# Prep 2</vt:lpstr>
      <vt:lpstr>PowerPoint Presentation</vt:lpstr>
      <vt:lpstr>Learning Activity - C# Prep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2022-12-01T16:18:26Z</dcterms:created>
  <dcterms:modified xsi:type="dcterms:W3CDTF">2023-09-11T20:26:51Z</dcterms:modified>
</cp:coreProperties>
</file>