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483" r:id="rId2"/>
    <p:sldId id="256" r:id="rId3"/>
    <p:sldId id="484" r:id="rId4"/>
    <p:sldId id="315" r:id="rId5"/>
    <p:sldId id="316" r:id="rId6"/>
    <p:sldId id="503" r:id="rId7"/>
    <p:sldId id="314" r:id="rId8"/>
    <p:sldId id="257" r:id="rId9"/>
    <p:sldId id="258" r:id="rId10"/>
    <p:sldId id="259" r:id="rId11"/>
    <p:sldId id="261" r:id="rId12"/>
    <p:sldId id="260" r:id="rId13"/>
    <p:sldId id="485" r:id="rId14"/>
    <p:sldId id="498" r:id="rId15"/>
    <p:sldId id="262" r:id="rId16"/>
    <p:sldId id="501" r:id="rId17"/>
    <p:sldId id="499" r:id="rId18"/>
    <p:sldId id="502" r:id="rId19"/>
    <p:sldId id="307" r:id="rId20"/>
    <p:sldId id="371" r:id="rId21"/>
    <p:sldId id="480" r:id="rId22"/>
    <p:sldId id="311" r:id="rId23"/>
    <p:sldId id="308" r:id="rId24"/>
    <p:sldId id="500" r:id="rId25"/>
    <p:sldId id="263" r:id="rId26"/>
    <p:sldId id="26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AFD49-E5DB-C441-8F07-A2B90B1D4C85}" v="66" dt="2025-01-14T19:33:56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1DAAFD49-E5DB-C441-8F07-A2B90B1D4C85}"/>
    <pc:docChg chg="custSel addSld modSld">
      <pc:chgData name="Clements, William" userId="cbdb0636-a496-422a-8d40-98c53d494d26" providerId="ADAL" clId="{1DAAFD49-E5DB-C441-8F07-A2B90B1D4C85}" dt="2025-01-14T19:34:05.497" v="7" actId="20577"/>
      <pc:docMkLst>
        <pc:docMk/>
      </pc:docMkLst>
      <pc:sldChg chg="modSp add mod">
        <pc:chgData name="Clements, William" userId="cbdb0636-a496-422a-8d40-98c53d494d26" providerId="ADAL" clId="{1DAAFD49-E5DB-C441-8F07-A2B90B1D4C85}" dt="2025-01-14T19:34:05.497" v="7" actId="20577"/>
        <pc:sldMkLst>
          <pc:docMk/>
          <pc:sldMk cId="3399402530" sldId="503"/>
        </pc:sldMkLst>
        <pc:spChg chg="mod">
          <ac:chgData name="Clements, William" userId="cbdb0636-a496-422a-8d40-98c53d494d26" providerId="ADAL" clId="{1DAAFD49-E5DB-C441-8F07-A2B90B1D4C85}" dt="2025-01-14T19:33:56.800" v="1" actId="27636"/>
          <ac:spMkLst>
            <pc:docMk/>
            <pc:sldMk cId="3399402530" sldId="503"/>
            <ac:spMk id="3" creationId="{A4BD3C30-62C0-04D8-3A18-764C50B7785F}"/>
          </ac:spMkLst>
        </pc:spChg>
        <pc:spChg chg="mod">
          <ac:chgData name="Clements, William" userId="cbdb0636-a496-422a-8d40-98c53d494d26" providerId="ADAL" clId="{1DAAFD49-E5DB-C441-8F07-A2B90B1D4C85}" dt="2025-01-14T19:34:00.281" v="2" actId="20577"/>
          <ac:spMkLst>
            <pc:docMk/>
            <pc:sldMk cId="3399402530" sldId="503"/>
            <ac:spMk id="6" creationId="{F97A3A39-81F1-52AC-DBE2-7C5F5D486505}"/>
          </ac:spMkLst>
        </pc:spChg>
        <pc:spChg chg="mod">
          <ac:chgData name="Clements, William" userId="cbdb0636-a496-422a-8d40-98c53d494d26" providerId="ADAL" clId="{1DAAFD49-E5DB-C441-8F07-A2B90B1D4C85}" dt="2025-01-14T19:34:05.497" v="7" actId="20577"/>
          <ac:spMkLst>
            <pc:docMk/>
            <pc:sldMk cId="3399402530" sldId="503"/>
            <ac:spMk id="9" creationId="{F5A396C8-449C-A333-B3A0-6260BB5DA09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E2C22-F73A-4BAC-8B19-39C4E5F312F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10463E9-4CA9-41C2-B35F-B410B58EBC5F}">
      <dgm:prSet/>
      <dgm:spPr/>
      <dgm:t>
        <a:bodyPr/>
        <a:lstStyle/>
        <a:p>
          <a:r>
            <a:rPr lang="en-US" dirty="0"/>
            <a:t>Project List 1.0		10 projects that you have completed</a:t>
          </a:r>
        </a:p>
      </dgm:t>
    </dgm:pt>
    <dgm:pt modelId="{D360C56D-8734-4D52-8C36-560934C2881A}" type="parTrans" cxnId="{97BCD27F-77F3-4D15-BBD1-AD04F7A51319}">
      <dgm:prSet/>
      <dgm:spPr/>
      <dgm:t>
        <a:bodyPr/>
        <a:lstStyle/>
        <a:p>
          <a:endParaRPr lang="en-US"/>
        </a:p>
      </dgm:t>
    </dgm:pt>
    <dgm:pt modelId="{CFDEC7F7-696C-4295-A1A7-4E7FBBD0BFE6}" type="sibTrans" cxnId="{97BCD27F-77F3-4D15-BBD1-AD04F7A51319}">
      <dgm:prSet/>
      <dgm:spPr/>
      <dgm:t>
        <a:bodyPr/>
        <a:lstStyle/>
        <a:p>
          <a:endParaRPr lang="en-US"/>
        </a:p>
      </dgm:t>
    </dgm:pt>
    <dgm:pt modelId="{287B28DF-9E7B-4EA9-A1E2-6A194AB7105E}">
      <dgm:prSet/>
      <dgm:spPr/>
      <dgm:t>
        <a:bodyPr/>
        <a:lstStyle/>
        <a:p>
          <a:r>
            <a:rPr lang="en-US"/>
            <a:t>Elevator Pitch 1.0	Introduction</a:t>
          </a:r>
        </a:p>
      </dgm:t>
    </dgm:pt>
    <dgm:pt modelId="{4BD1CFD7-E021-45A4-9B96-37B2DC5CE012}" type="parTrans" cxnId="{5AF9DE1C-4079-4F27-AABD-1516CFD926EE}">
      <dgm:prSet/>
      <dgm:spPr/>
      <dgm:t>
        <a:bodyPr/>
        <a:lstStyle/>
        <a:p>
          <a:endParaRPr lang="en-US"/>
        </a:p>
      </dgm:t>
    </dgm:pt>
    <dgm:pt modelId="{AFE63116-09CE-4198-A3E8-D9D90BE90056}" type="sibTrans" cxnId="{5AF9DE1C-4079-4F27-AABD-1516CFD926EE}">
      <dgm:prSet/>
      <dgm:spPr/>
      <dgm:t>
        <a:bodyPr/>
        <a:lstStyle/>
        <a:p>
          <a:endParaRPr lang="en-US"/>
        </a:p>
      </dgm:t>
    </dgm:pt>
    <dgm:pt modelId="{18476403-3B40-407B-AA51-E491F07D5227}">
      <dgm:prSet/>
      <dgm:spPr/>
      <dgm:t>
        <a:bodyPr/>
        <a:lstStyle/>
        <a:p>
          <a:r>
            <a:rPr lang="en-US"/>
            <a:t>Employer List 1.0	List of companies you want to work for</a:t>
          </a:r>
        </a:p>
      </dgm:t>
    </dgm:pt>
    <dgm:pt modelId="{2F1224D6-D440-40B0-A767-339F4885B14A}" type="parTrans" cxnId="{2D834B19-C115-416A-ACED-0438ABC22F1C}">
      <dgm:prSet/>
      <dgm:spPr/>
      <dgm:t>
        <a:bodyPr/>
        <a:lstStyle/>
        <a:p>
          <a:endParaRPr lang="en-US"/>
        </a:p>
      </dgm:t>
    </dgm:pt>
    <dgm:pt modelId="{52FA42CC-3D44-44C2-AD2D-5ECE5E947A18}" type="sibTrans" cxnId="{2D834B19-C115-416A-ACED-0438ABC22F1C}">
      <dgm:prSet/>
      <dgm:spPr/>
      <dgm:t>
        <a:bodyPr/>
        <a:lstStyle/>
        <a:p>
          <a:endParaRPr lang="en-US"/>
        </a:p>
      </dgm:t>
    </dgm:pt>
    <dgm:pt modelId="{902D6230-603C-43EF-80BA-088A29526E9C}">
      <dgm:prSet/>
      <dgm:spPr/>
      <dgm:t>
        <a:bodyPr/>
        <a:lstStyle/>
        <a:p>
          <a:r>
            <a:rPr lang="en-US"/>
            <a:t>Ntwk Contact 1.0	List of friends, family, and internship 					missionaries</a:t>
          </a:r>
        </a:p>
      </dgm:t>
    </dgm:pt>
    <dgm:pt modelId="{52DF8A63-0B4A-4735-8181-FDFFC518C67F}" type="parTrans" cxnId="{4145F680-BFD4-45D5-8C7E-FEA581214027}">
      <dgm:prSet/>
      <dgm:spPr/>
      <dgm:t>
        <a:bodyPr/>
        <a:lstStyle/>
        <a:p>
          <a:endParaRPr lang="en-US"/>
        </a:p>
      </dgm:t>
    </dgm:pt>
    <dgm:pt modelId="{472DC0C8-FED8-4BEE-BF7D-1F9070C7DCAF}" type="sibTrans" cxnId="{4145F680-BFD4-45D5-8C7E-FEA581214027}">
      <dgm:prSet/>
      <dgm:spPr/>
      <dgm:t>
        <a:bodyPr/>
        <a:lstStyle/>
        <a:p>
          <a:endParaRPr lang="en-US"/>
        </a:p>
      </dgm:t>
    </dgm:pt>
    <dgm:pt modelId="{F4631C2E-6131-4F6F-8B15-F44943BB62E2}">
      <dgm:prSet/>
      <dgm:spPr/>
      <dgm:t>
        <a:bodyPr/>
        <a:lstStyle/>
        <a:p>
          <a:r>
            <a:rPr lang="en-US"/>
            <a:t>Resume 1.0		1</a:t>
          </a:r>
          <a:r>
            <a:rPr lang="en-US" baseline="30000"/>
            <a:t>st</a:t>
          </a:r>
          <a:r>
            <a:rPr lang="en-US"/>
            <a:t> Resume</a:t>
          </a:r>
        </a:p>
      </dgm:t>
    </dgm:pt>
    <dgm:pt modelId="{46EE4AE7-FF72-4596-BE0E-2AD61CEC9E93}" type="parTrans" cxnId="{D4577717-1402-4467-B997-9911E67D486D}">
      <dgm:prSet/>
      <dgm:spPr/>
      <dgm:t>
        <a:bodyPr/>
        <a:lstStyle/>
        <a:p>
          <a:endParaRPr lang="en-US"/>
        </a:p>
      </dgm:t>
    </dgm:pt>
    <dgm:pt modelId="{07170CF1-D174-4AB1-B12E-A250126F8DE1}" type="sibTrans" cxnId="{D4577717-1402-4467-B997-9911E67D486D}">
      <dgm:prSet/>
      <dgm:spPr/>
      <dgm:t>
        <a:bodyPr/>
        <a:lstStyle/>
        <a:p>
          <a:endParaRPr lang="en-US"/>
        </a:p>
      </dgm:t>
    </dgm:pt>
    <dgm:pt modelId="{F446A0CA-6846-4189-95DA-BEB2941880F0}">
      <dgm:prSet/>
      <dgm:spPr/>
      <dgm:t>
        <a:bodyPr/>
        <a:lstStyle/>
        <a:p>
          <a:r>
            <a:rPr lang="en-US"/>
            <a:t>Cover Letter 1.0		1</a:t>
          </a:r>
          <a:r>
            <a:rPr lang="en-US" baseline="30000"/>
            <a:t>st</a:t>
          </a:r>
          <a:r>
            <a:rPr lang="en-US"/>
            <a:t> cover letter</a:t>
          </a:r>
        </a:p>
      </dgm:t>
    </dgm:pt>
    <dgm:pt modelId="{80C9F5B3-8EB5-40BD-A90B-59A64B397E7B}" type="parTrans" cxnId="{F59A3293-BEFF-4504-87A1-EEB2545F9A53}">
      <dgm:prSet/>
      <dgm:spPr/>
      <dgm:t>
        <a:bodyPr/>
        <a:lstStyle/>
        <a:p>
          <a:endParaRPr lang="en-US"/>
        </a:p>
      </dgm:t>
    </dgm:pt>
    <dgm:pt modelId="{20411034-A207-4D89-BF83-268C737369CD}" type="sibTrans" cxnId="{F59A3293-BEFF-4504-87A1-EEB2545F9A53}">
      <dgm:prSet/>
      <dgm:spPr/>
      <dgm:t>
        <a:bodyPr/>
        <a:lstStyle/>
        <a:p>
          <a:endParaRPr lang="en-US"/>
        </a:p>
      </dgm:t>
    </dgm:pt>
    <dgm:pt modelId="{A30E4E91-D8FB-46FF-BE35-7DFDF605F6A4}">
      <dgm:prSet/>
      <dgm:spPr/>
      <dgm:t>
        <a:bodyPr/>
        <a:lstStyle/>
        <a:p>
          <a:r>
            <a:rPr lang="en-US" dirty="0"/>
            <a:t>References 1.0		List of validators</a:t>
          </a:r>
        </a:p>
      </dgm:t>
    </dgm:pt>
    <dgm:pt modelId="{D83C7ED2-302F-4E15-8C72-CF9C5A92FFF5}" type="parTrans" cxnId="{32ED4DDC-1859-4D9E-9D14-F4F790F132AB}">
      <dgm:prSet/>
      <dgm:spPr/>
      <dgm:t>
        <a:bodyPr/>
        <a:lstStyle/>
        <a:p>
          <a:endParaRPr lang="en-US"/>
        </a:p>
      </dgm:t>
    </dgm:pt>
    <dgm:pt modelId="{CF333569-2282-4CC2-9A89-D6D748298A8D}" type="sibTrans" cxnId="{32ED4DDC-1859-4D9E-9D14-F4F790F132AB}">
      <dgm:prSet/>
      <dgm:spPr/>
      <dgm:t>
        <a:bodyPr/>
        <a:lstStyle/>
        <a:p>
          <a:endParaRPr lang="en-US"/>
        </a:p>
      </dgm:t>
    </dgm:pt>
    <dgm:pt modelId="{61DC1E61-6755-9F4C-9FE8-05C751F5CEC1}" type="pres">
      <dgm:prSet presAssocID="{76CE2C22-F73A-4BAC-8B19-39C4E5F312FB}" presName="linear" presStyleCnt="0">
        <dgm:presLayoutVars>
          <dgm:animLvl val="lvl"/>
          <dgm:resizeHandles val="exact"/>
        </dgm:presLayoutVars>
      </dgm:prSet>
      <dgm:spPr/>
    </dgm:pt>
    <dgm:pt modelId="{D04E2D2A-3E88-C947-A8FD-2A6E4BB8EE63}" type="pres">
      <dgm:prSet presAssocID="{D10463E9-4CA9-41C2-B35F-B410B58EBC5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4E693BF-A8B4-2F4E-ACB4-C3F930AB8FCF}" type="pres">
      <dgm:prSet presAssocID="{CFDEC7F7-696C-4295-A1A7-4E7FBBD0BFE6}" presName="spacer" presStyleCnt="0"/>
      <dgm:spPr/>
    </dgm:pt>
    <dgm:pt modelId="{22C2927E-5CD1-9849-8B36-9691856F515A}" type="pres">
      <dgm:prSet presAssocID="{287B28DF-9E7B-4EA9-A1E2-6A194AB7105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F814455-0F00-C841-BD07-52401A84B525}" type="pres">
      <dgm:prSet presAssocID="{AFE63116-09CE-4198-A3E8-D9D90BE90056}" presName="spacer" presStyleCnt="0"/>
      <dgm:spPr/>
    </dgm:pt>
    <dgm:pt modelId="{A0A394D7-DD9C-964F-A910-9E11DAE41F9F}" type="pres">
      <dgm:prSet presAssocID="{18476403-3B40-407B-AA51-E491F07D522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EE9475F-56D1-9A42-8C0F-A3E7565A1C06}" type="pres">
      <dgm:prSet presAssocID="{52FA42CC-3D44-44C2-AD2D-5ECE5E947A18}" presName="spacer" presStyleCnt="0"/>
      <dgm:spPr/>
    </dgm:pt>
    <dgm:pt modelId="{4CFCA2AC-9E58-004D-9F4A-14F1B046AB69}" type="pres">
      <dgm:prSet presAssocID="{902D6230-603C-43EF-80BA-088A29526E9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ECDACCD-94EB-DA4A-8FCB-C3F712C30FAF}" type="pres">
      <dgm:prSet presAssocID="{472DC0C8-FED8-4BEE-BF7D-1F9070C7DCAF}" presName="spacer" presStyleCnt="0"/>
      <dgm:spPr/>
    </dgm:pt>
    <dgm:pt modelId="{52F6FEF3-4841-8A4A-AA55-E50359EAA18B}" type="pres">
      <dgm:prSet presAssocID="{F4631C2E-6131-4F6F-8B15-F44943BB62E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A39F963-F7D3-B54C-B0FE-BB34349C278A}" type="pres">
      <dgm:prSet presAssocID="{07170CF1-D174-4AB1-B12E-A250126F8DE1}" presName="spacer" presStyleCnt="0"/>
      <dgm:spPr/>
    </dgm:pt>
    <dgm:pt modelId="{19A10D5F-C016-8242-97A7-1F4732BF8F94}" type="pres">
      <dgm:prSet presAssocID="{F446A0CA-6846-4189-95DA-BEB2941880F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06CA009-D883-2C4C-82E9-7F01A295FB41}" type="pres">
      <dgm:prSet presAssocID="{20411034-A207-4D89-BF83-268C737369CD}" presName="spacer" presStyleCnt="0"/>
      <dgm:spPr/>
    </dgm:pt>
    <dgm:pt modelId="{626543E7-093D-6141-9118-852CA51BA611}" type="pres">
      <dgm:prSet presAssocID="{A30E4E91-D8FB-46FF-BE35-7DFDF605F6A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4577717-1402-4467-B997-9911E67D486D}" srcId="{76CE2C22-F73A-4BAC-8B19-39C4E5F312FB}" destId="{F4631C2E-6131-4F6F-8B15-F44943BB62E2}" srcOrd="4" destOrd="0" parTransId="{46EE4AE7-FF72-4596-BE0E-2AD61CEC9E93}" sibTransId="{07170CF1-D174-4AB1-B12E-A250126F8DE1}"/>
    <dgm:cxn modelId="{2D834B19-C115-416A-ACED-0438ABC22F1C}" srcId="{76CE2C22-F73A-4BAC-8B19-39C4E5F312FB}" destId="{18476403-3B40-407B-AA51-E491F07D5227}" srcOrd="2" destOrd="0" parTransId="{2F1224D6-D440-40B0-A767-339F4885B14A}" sibTransId="{52FA42CC-3D44-44C2-AD2D-5ECE5E947A18}"/>
    <dgm:cxn modelId="{5AF9DE1C-4079-4F27-AABD-1516CFD926EE}" srcId="{76CE2C22-F73A-4BAC-8B19-39C4E5F312FB}" destId="{287B28DF-9E7B-4EA9-A1E2-6A194AB7105E}" srcOrd="1" destOrd="0" parTransId="{4BD1CFD7-E021-45A4-9B96-37B2DC5CE012}" sibTransId="{AFE63116-09CE-4198-A3E8-D9D90BE90056}"/>
    <dgm:cxn modelId="{DB3D037A-715B-DF42-AAF1-2E4D1E023760}" type="presOf" srcId="{76CE2C22-F73A-4BAC-8B19-39C4E5F312FB}" destId="{61DC1E61-6755-9F4C-9FE8-05C751F5CEC1}" srcOrd="0" destOrd="0" presId="urn:microsoft.com/office/officeart/2005/8/layout/vList2"/>
    <dgm:cxn modelId="{0798057A-A359-5642-8444-A8798BD560CD}" type="presOf" srcId="{F446A0CA-6846-4189-95DA-BEB2941880F0}" destId="{19A10D5F-C016-8242-97A7-1F4732BF8F94}" srcOrd="0" destOrd="0" presId="urn:microsoft.com/office/officeart/2005/8/layout/vList2"/>
    <dgm:cxn modelId="{97BCD27F-77F3-4D15-BBD1-AD04F7A51319}" srcId="{76CE2C22-F73A-4BAC-8B19-39C4E5F312FB}" destId="{D10463E9-4CA9-41C2-B35F-B410B58EBC5F}" srcOrd="0" destOrd="0" parTransId="{D360C56D-8734-4D52-8C36-560934C2881A}" sibTransId="{CFDEC7F7-696C-4295-A1A7-4E7FBBD0BFE6}"/>
    <dgm:cxn modelId="{4145F680-BFD4-45D5-8C7E-FEA581214027}" srcId="{76CE2C22-F73A-4BAC-8B19-39C4E5F312FB}" destId="{902D6230-603C-43EF-80BA-088A29526E9C}" srcOrd="3" destOrd="0" parTransId="{52DF8A63-0B4A-4735-8181-FDFFC518C67F}" sibTransId="{472DC0C8-FED8-4BEE-BF7D-1F9070C7DCAF}"/>
    <dgm:cxn modelId="{F59A3293-BEFF-4504-87A1-EEB2545F9A53}" srcId="{76CE2C22-F73A-4BAC-8B19-39C4E5F312FB}" destId="{F446A0CA-6846-4189-95DA-BEB2941880F0}" srcOrd="5" destOrd="0" parTransId="{80C9F5B3-8EB5-40BD-A90B-59A64B397E7B}" sibTransId="{20411034-A207-4D89-BF83-268C737369CD}"/>
    <dgm:cxn modelId="{F32781AA-7E6C-7249-9A86-D23E006625CC}" type="presOf" srcId="{D10463E9-4CA9-41C2-B35F-B410B58EBC5F}" destId="{D04E2D2A-3E88-C947-A8FD-2A6E4BB8EE63}" srcOrd="0" destOrd="0" presId="urn:microsoft.com/office/officeart/2005/8/layout/vList2"/>
    <dgm:cxn modelId="{33B052B3-E6A4-D445-86CF-59E43020F5D0}" type="presOf" srcId="{A30E4E91-D8FB-46FF-BE35-7DFDF605F6A4}" destId="{626543E7-093D-6141-9118-852CA51BA611}" srcOrd="0" destOrd="0" presId="urn:microsoft.com/office/officeart/2005/8/layout/vList2"/>
    <dgm:cxn modelId="{941DD8CC-EFD4-C541-92E7-32979CC15408}" type="presOf" srcId="{287B28DF-9E7B-4EA9-A1E2-6A194AB7105E}" destId="{22C2927E-5CD1-9849-8B36-9691856F515A}" srcOrd="0" destOrd="0" presId="urn:microsoft.com/office/officeart/2005/8/layout/vList2"/>
    <dgm:cxn modelId="{C00341D8-69A4-714D-A21A-DC6601D151F0}" type="presOf" srcId="{18476403-3B40-407B-AA51-E491F07D5227}" destId="{A0A394D7-DD9C-964F-A910-9E11DAE41F9F}" srcOrd="0" destOrd="0" presId="urn:microsoft.com/office/officeart/2005/8/layout/vList2"/>
    <dgm:cxn modelId="{32ED4DDC-1859-4D9E-9D14-F4F790F132AB}" srcId="{76CE2C22-F73A-4BAC-8B19-39C4E5F312FB}" destId="{A30E4E91-D8FB-46FF-BE35-7DFDF605F6A4}" srcOrd="6" destOrd="0" parTransId="{D83C7ED2-302F-4E15-8C72-CF9C5A92FFF5}" sibTransId="{CF333569-2282-4CC2-9A89-D6D748298A8D}"/>
    <dgm:cxn modelId="{9AC8FDDE-2617-A64F-BF8B-9CE524B03718}" type="presOf" srcId="{902D6230-603C-43EF-80BA-088A29526E9C}" destId="{4CFCA2AC-9E58-004D-9F4A-14F1B046AB69}" srcOrd="0" destOrd="0" presId="urn:microsoft.com/office/officeart/2005/8/layout/vList2"/>
    <dgm:cxn modelId="{3A5BAAFD-7746-234C-B5CD-9987CC7C3C29}" type="presOf" srcId="{F4631C2E-6131-4F6F-8B15-F44943BB62E2}" destId="{52F6FEF3-4841-8A4A-AA55-E50359EAA18B}" srcOrd="0" destOrd="0" presId="urn:microsoft.com/office/officeart/2005/8/layout/vList2"/>
    <dgm:cxn modelId="{C7A7D4F3-8E1F-AB41-92A6-ACABD24658FA}" type="presParOf" srcId="{61DC1E61-6755-9F4C-9FE8-05C751F5CEC1}" destId="{D04E2D2A-3E88-C947-A8FD-2A6E4BB8EE63}" srcOrd="0" destOrd="0" presId="urn:microsoft.com/office/officeart/2005/8/layout/vList2"/>
    <dgm:cxn modelId="{214AECF9-98FA-5C42-8406-53705D49CBFD}" type="presParOf" srcId="{61DC1E61-6755-9F4C-9FE8-05C751F5CEC1}" destId="{24E693BF-A8B4-2F4E-ACB4-C3F930AB8FCF}" srcOrd="1" destOrd="0" presId="urn:microsoft.com/office/officeart/2005/8/layout/vList2"/>
    <dgm:cxn modelId="{661B812D-3380-BF42-B502-F8AB50814037}" type="presParOf" srcId="{61DC1E61-6755-9F4C-9FE8-05C751F5CEC1}" destId="{22C2927E-5CD1-9849-8B36-9691856F515A}" srcOrd="2" destOrd="0" presId="urn:microsoft.com/office/officeart/2005/8/layout/vList2"/>
    <dgm:cxn modelId="{AEB6F5BE-B11E-624B-908A-3BC6B42C6C58}" type="presParOf" srcId="{61DC1E61-6755-9F4C-9FE8-05C751F5CEC1}" destId="{DF814455-0F00-C841-BD07-52401A84B525}" srcOrd="3" destOrd="0" presId="urn:microsoft.com/office/officeart/2005/8/layout/vList2"/>
    <dgm:cxn modelId="{3BB981E1-7E97-4947-8357-42678DFE0207}" type="presParOf" srcId="{61DC1E61-6755-9F4C-9FE8-05C751F5CEC1}" destId="{A0A394D7-DD9C-964F-A910-9E11DAE41F9F}" srcOrd="4" destOrd="0" presId="urn:microsoft.com/office/officeart/2005/8/layout/vList2"/>
    <dgm:cxn modelId="{0FCE7697-4214-CA4F-A7E6-F41D89C01F49}" type="presParOf" srcId="{61DC1E61-6755-9F4C-9FE8-05C751F5CEC1}" destId="{AEE9475F-56D1-9A42-8C0F-A3E7565A1C06}" srcOrd="5" destOrd="0" presId="urn:microsoft.com/office/officeart/2005/8/layout/vList2"/>
    <dgm:cxn modelId="{45CEC39D-D439-D044-9412-CA1AA9F20077}" type="presParOf" srcId="{61DC1E61-6755-9F4C-9FE8-05C751F5CEC1}" destId="{4CFCA2AC-9E58-004D-9F4A-14F1B046AB69}" srcOrd="6" destOrd="0" presId="urn:microsoft.com/office/officeart/2005/8/layout/vList2"/>
    <dgm:cxn modelId="{2D1E85B2-0DB3-0248-9289-596FD6265487}" type="presParOf" srcId="{61DC1E61-6755-9F4C-9FE8-05C751F5CEC1}" destId="{5ECDACCD-94EB-DA4A-8FCB-C3F712C30FAF}" srcOrd="7" destOrd="0" presId="urn:microsoft.com/office/officeart/2005/8/layout/vList2"/>
    <dgm:cxn modelId="{75E484B8-CAA5-414B-B28D-E57B02F18F3A}" type="presParOf" srcId="{61DC1E61-6755-9F4C-9FE8-05C751F5CEC1}" destId="{52F6FEF3-4841-8A4A-AA55-E50359EAA18B}" srcOrd="8" destOrd="0" presId="urn:microsoft.com/office/officeart/2005/8/layout/vList2"/>
    <dgm:cxn modelId="{EF5C4D0B-58F8-F246-BA9F-656D53F7CA61}" type="presParOf" srcId="{61DC1E61-6755-9F4C-9FE8-05C751F5CEC1}" destId="{FA39F963-F7D3-B54C-B0FE-BB34349C278A}" srcOrd="9" destOrd="0" presId="urn:microsoft.com/office/officeart/2005/8/layout/vList2"/>
    <dgm:cxn modelId="{69CBEE5E-6C42-F14D-9F93-252320631F70}" type="presParOf" srcId="{61DC1E61-6755-9F4C-9FE8-05C751F5CEC1}" destId="{19A10D5F-C016-8242-97A7-1F4732BF8F94}" srcOrd="10" destOrd="0" presId="urn:microsoft.com/office/officeart/2005/8/layout/vList2"/>
    <dgm:cxn modelId="{596923CB-F5F3-ED44-B563-294DECAE5331}" type="presParOf" srcId="{61DC1E61-6755-9F4C-9FE8-05C751F5CEC1}" destId="{006CA009-D883-2C4C-82E9-7F01A295FB41}" srcOrd="11" destOrd="0" presId="urn:microsoft.com/office/officeart/2005/8/layout/vList2"/>
    <dgm:cxn modelId="{491D197B-D0AA-B841-A9F5-96D05635976B}" type="presParOf" srcId="{61DC1E61-6755-9F4C-9FE8-05C751F5CEC1}" destId="{626543E7-093D-6141-9118-852CA51BA61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67E85E-9AD8-4F4B-AD0C-B78DFB530DA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833272-CE66-4835-9A90-2DB3BA3746DC}">
      <dgm:prSet/>
      <dgm:spPr/>
      <dgm:t>
        <a:bodyPr/>
        <a:lstStyle/>
        <a:p>
          <a:r>
            <a:rPr lang="en-US"/>
            <a:t>Resume</a:t>
          </a:r>
        </a:p>
      </dgm:t>
    </dgm:pt>
    <dgm:pt modelId="{A3C74F51-A1D0-4EB7-B1D8-8BD4DC1EC84E}" type="parTrans" cxnId="{1FC10D0F-5E04-4853-9CD5-C512CF8276B0}">
      <dgm:prSet/>
      <dgm:spPr/>
      <dgm:t>
        <a:bodyPr/>
        <a:lstStyle/>
        <a:p>
          <a:endParaRPr lang="en-US"/>
        </a:p>
      </dgm:t>
    </dgm:pt>
    <dgm:pt modelId="{8875DDA7-5A9D-47DD-8A81-A31F76E7163D}" type="sibTrans" cxnId="{1FC10D0F-5E04-4853-9CD5-C512CF8276B0}">
      <dgm:prSet/>
      <dgm:spPr/>
      <dgm:t>
        <a:bodyPr/>
        <a:lstStyle/>
        <a:p>
          <a:endParaRPr lang="en-US"/>
        </a:p>
      </dgm:t>
    </dgm:pt>
    <dgm:pt modelId="{F93FDDB9-39C9-4866-A00D-AD8ADB92DC8C}">
      <dgm:prSet/>
      <dgm:spPr/>
      <dgm:t>
        <a:bodyPr/>
        <a:lstStyle/>
        <a:p>
          <a:r>
            <a:rPr lang="en-US" dirty="0"/>
            <a:t>Avatar in the game</a:t>
          </a:r>
        </a:p>
      </dgm:t>
    </dgm:pt>
    <dgm:pt modelId="{8EFE2F50-ABA6-41A7-9C0F-C5A074A888DD}" type="parTrans" cxnId="{2ABB830E-1AE6-4AEE-B144-1DBD9B5ACCA3}">
      <dgm:prSet/>
      <dgm:spPr/>
      <dgm:t>
        <a:bodyPr/>
        <a:lstStyle/>
        <a:p>
          <a:endParaRPr lang="en-US"/>
        </a:p>
      </dgm:t>
    </dgm:pt>
    <dgm:pt modelId="{2C136770-07E8-4EBA-AEE6-54935BF27BD0}" type="sibTrans" cxnId="{2ABB830E-1AE6-4AEE-B144-1DBD9B5ACCA3}">
      <dgm:prSet/>
      <dgm:spPr/>
      <dgm:t>
        <a:bodyPr/>
        <a:lstStyle/>
        <a:p>
          <a:endParaRPr lang="en-US"/>
        </a:p>
      </dgm:t>
    </dgm:pt>
    <dgm:pt modelId="{46CD4036-8D7B-4B37-8099-68129B1CE261}">
      <dgm:prSet/>
      <dgm:spPr/>
      <dgm:t>
        <a:bodyPr/>
        <a:lstStyle/>
        <a:p>
          <a:r>
            <a:rPr lang="en-US"/>
            <a:t>Education</a:t>
          </a:r>
        </a:p>
      </dgm:t>
    </dgm:pt>
    <dgm:pt modelId="{D8E0BC4F-16D9-42E3-B861-6A6FA6C7153C}" type="parTrans" cxnId="{F66ADF8D-0BFF-408D-A342-8AD4CBF30124}">
      <dgm:prSet/>
      <dgm:spPr/>
      <dgm:t>
        <a:bodyPr/>
        <a:lstStyle/>
        <a:p>
          <a:endParaRPr lang="en-US"/>
        </a:p>
      </dgm:t>
    </dgm:pt>
    <dgm:pt modelId="{CAE9AC4A-56B0-40BD-B7EB-460315BDE534}" type="sibTrans" cxnId="{F66ADF8D-0BFF-408D-A342-8AD4CBF30124}">
      <dgm:prSet/>
      <dgm:spPr/>
      <dgm:t>
        <a:bodyPr/>
        <a:lstStyle/>
        <a:p>
          <a:endParaRPr lang="en-US"/>
        </a:p>
      </dgm:t>
    </dgm:pt>
    <dgm:pt modelId="{C0CB9377-DE3F-480F-81B4-C1CD66C56048}">
      <dgm:prSet/>
      <dgm:spPr/>
      <dgm:t>
        <a:bodyPr/>
        <a:lstStyle/>
        <a:p>
          <a:r>
            <a:rPr lang="en-US"/>
            <a:t>Entry into the game</a:t>
          </a:r>
        </a:p>
      </dgm:t>
    </dgm:pt>
    <dgm:pt modelId="{5E150324-6FFD-4982-9AF0-E32ACAAA06AC}" type="parTrans" cxnId="{DE12AEFD-BEF8-4912-8891-A854A6B3BAFD}">
      <dgm:prSet/>
      <dgm:spPr/>
      <dgm:t>
        <a:bodyPr/>
        <a:lstStyle/>
        <a:p>
          <a:endParaRPr lang="en-US"/>
        </a:p>
      </dgm:t>
    </dgm:pt>
    <dgm:pt modelId="{F07A723D-9EF8-44B4-8322-5E9829CF65DE}" type="sibTrans" cxnId="{DE12AEFD-BEF8-4912-8891-A854A6B3BAFD}">
      <dgm:prSet/>
      <dgm:spPr/>
      <dgm:t>
        <a:bodyPr/>
        <a:lstStyle/>
        <a:p>
          <a:endParaRPr lang="en-US"/>
        </a:p>
      </dgm:t>
    </dgm:pt>
    <dgm:pt modelId="{5ADE0D37-2626-43F5-81E9-9B92EFFE574E}">
      <dgm:prSet/>
      <dgm:spPr/>
      <dgm:t>
        <a:bodyPr/>
        <a:lstStyle/>
        <a:p>
          <a:r>
            <a:rPr lang="en-US"/>
            <a:t>Experience</a:t>
          </a:r>
        </a:p>
      </dgm:t>
    </dgm:pt>
    <dgm:pt modelId="{BDF7FF59-7221-4943-A802-78F2DD3ED785}" type="parTrans" cxnId="{70DECA93-1751-400F-B1C0-073239548B86}">
      <dgm:prSet/>
      <dgm:spPr/>
      <dgm:t>
        <a:bodyPr/>
        <a:lstStyle/>
        <a:p>
          <a:endParaRPr lang="en-US"/>
        </a:p>
      </dgm:t>
    </dgm:pt>
    <dgm:pt modelId="{CBF7FAF7-40D4-4F23-8D1B-6F00F7C88C57}" type="sibTrans" cxnId="{70DECA93-1751-400F-B1C0-073239548B86}">
      <dgm:prSet/>
      <dgm:spPr/>
      <dgm:t>
        <a:bodyPr/>
        <a:lstStyle/>
        <a:p>
          <a:endParaRPr lang="en-US"/>
        </a:p>
      </dgm:t>
    </dgm:pt>
    <dgm:pt modelId="{64E70F87-B3BC-4399-A890-5F07D61B34AB}">
      <dgm:prSet/>
      <dgm:spPr/>
      <dgm:t>
        <a:bodyPr/>
        <a:lstStyle/>
        <a:p>
          <a:r>
            <a:rPr lang="en-US" dirty="0"/>
            <a:t>Represents your value</a:t>
          </a:r>
        </a:p>
      </dgm:t>
    </dgm:pt>
    <dgm:pt modelId="{5B56F211-8CF0-49CC-B32C-6D0CC84AC14A}" type="parTrans" cxnId="{DB16CE67-F52E-45BE-BF29-56A2128AAB7F}">
      <dgm:prSet/>
      <dgm:spPr/>
      <dgm:t>
        <a:bodyPr/>
        <a:lstStyle/>
        <a:p>
          <a:endParaRPr lang="en-US"/>
        </a:p>
      </dgm:t>
    </dgm:pt>
    <dgm:pt modelId="{44AF10BA-4DF2-4033-B510-D136433CFEEF}" type="sibTrans" cxnId="{DB16CE67-F52E-45BE-BF29-56A2128AAB7F}">
      <dgm:prSet/>
      <dgm:spPr/>
      <dgm:t>
        <a:bodyPr/>
        <a:lstStyle/>
        <a:p>
          <a:endParaRPr lang="en-US"/>
        </a:p>
      </dgm:t>
    </dgm:pt>
    <dgm:pt modelId="{E542A32C-9E07-4ADC-BA8B-D8C547C77CE2}">
      <dgm:prSet/>
      <dgm:spPr/>
      <dgm:t>
        <a:bodyPr/>
        <a:lstStyle/>
        <a:p>
          <a:r>
            <a:rPr lang="en-US" dirty="0"/>
            <a:t>Projects</a:t>
          </a:r>
        </a:p>
      </dgm:t>
    </dgm:pt>
    <dgm:pt modelId="{A2D13118-1BFA-4389-BB6E-ABA3E8A37F1A}" type="parTrans" cxnId="{7B0DB73C-B1CF-486E-BE2C-45062CFDE0C3}">
      <dgm:prSet/>
      <dgm:spPr/>
      <dgm:t>
        <a:bodyPr/>
        <a:lstStyle/>
        <a:p>
          <a:endParaRPr lang="en-US"/>
        </a:p>
      </dgm:t>
    </dgm:pt>
    <dgm:pt modelId="{3703EFED-7551-4148-B2AF-1202037F0407}" type="sibTrans" cxnId="{7B0DB73C-B1CF-486E-BE2C-45062CFDE0C3}">
      <dgm:prSet/>
      <dgm:spPr/>
      <dgm:t>
        <a:bodyPr/>
        <a:lstStyle/>
        <a:p>
          <a:endParaRPr lang="en-US"/>
        </a:p>
      </dgm:t>
    </dgm:pt>
    <dgm:pt modelId="{5F19598C-93DE-4390-952C-11D7CD34DE47}">
      <dgm:prSet/>
      <dgm:spPr/>
      <dgm:t>
        <a:bodyPr/>
        <a:lstStyle/>
        <a:p>
          <a:r>
            <a:rPr lang="en-US"/>
            <a:t>Represents your motivation</a:t>
          </a:r>
        </a:p>
      </dgm:t>
    </dgm:pt>
    <dgm:pt modelId="{499CD58A-39BD-4344-9AB0-645EFA613CF9}" type="parTrans" cxnId="{A637FE50-C01F-473C-AFF4-71B3D25631F3}">
      <dgm:prSet/>
      <dgm:spPr/>
      <dgm:t>
        <a:bodyPr/>
        <a:lstStyle/>
        <a:p>
          <a:endParaRPr lang="en-US"/>
        </a:p>
      </dgm:t>
    </dgm:pt>
    <dgm:pt modelId="{5E0BF198-CFB9-4AAF-AF0E-35CBF1C9157F}" type="sibTrans" cxnId="{A637FE50-C01F-473C-AFF4-71B3D25631F3}">
      <dgm:prSet/>
      <dgm:spPr/>
      <dgm:t>
        <a:bodyPr/>
        <a:lstStyle/>
        <a:p>
          <a:endParaRPr lang="en-US"/>
        </a:p>
      </dgm:t>
    </dgm:pt>
    <dgm:pt modelId="{EB4CC259-3521-46B2-B4EB-B56464E4D4BC}">
      <dgm:prSet/>
      <dgm:spPr/>
      <dgm:t>
        <a:bodyPr/>
        <a:lstStyle/>
        <a:p>
          <a:r>
            <a:rPr lang="en-US"/>
            <a:t>Soft Skills</a:t>
          </a:r>
        </a:p>
      </dgm:t>
    </dgm:pt>
    <dgm:pt modelId="{D002F425-1395-441D-AF23-C03C54F14D57}" type="parTrans" cxnId="{059D506B-D2EF-417A-A31B-28FA150088E1}">
      <dgm:prSet/>
      <dgm:spPr/>
      <dgm:t>
        <a:bodyPr/>
        <a:lstStyle/>
        <a:p>
          <a:endParaRPr lang="en-US"/>
        </a:p>
      </dgm:t>
    </dgm:pt>
    <dgm:pt modelId="{F6049C21-FC88-4C0B-88D0-95D99A63561B}" type="sibTrans" cxnId="{059D506B-D2EF-417A-A31B-28FA150088E1}">
      <dgm:prSet/>
      <dgm:spPr/>
      <dgm:t>
        <a:bodyPr/>
        <a:lstStyle/>
        <a:p>
          <a:endParaRPr lang="en-US"/>
        </a:p>
      </dgm:t>
    </dgm:pt>
    <dgm:pt modelId="{FE49DECD-F6C7-4325-A15B-7CE022DEC744}">
      <dgm:prSet/>
      <dgm:spPr/>
      <dgm:t>
        <a:bodyPr/>
        <a:lstStyle/>
        <a:p>
          <a:r>
            <a:rPr lang="en-US"/>
            <a:t>Represents your personality</a:t>
          </a:r>
        </a:p>
      </dgm:t>
    </dgm:pt>
    <dgm:pt modelId="{CD2C85AB-1A90-417A-B27C-C0DC263C12D0}" type="parTrans" cxnId="{3144582E-A1BE-4E1E-9D71-B9E78A341474}">
      <dgm:prSet/>
      <dgm:spPr/>
      <dgm:t>
        <a:bodyPr/>
        <a:lstStyle/>
        <a:p>
          <a:endParaRPr lang="en-US"/>
        </a:p>
      </dgm:t>
    </dgm:pt>
    <dgm:pt modelId="{3F6D7171-A7D9-4814-B367-D939787BFA5E}" type="sibTrans" cxnId="{3144582E-A1BE-4E1E-9D71-B9E78A341474}">
      <dgm:prSet/>
      <dgm:spPr/>
      <dgm:t>
        <a:bodyPr/>
        <a:lstStyle/>
        <a:p>
          <a:endParaRPr lang="en-US"/>
        </a:p>
      </dgm:t>
    </dgm:pt>
    <dgm:pt modelId="{6B20EFFB-88D1-BE4F-BAED-4D96A92E9782}" type="pres">
      <dgm:prSet presAssocID="{1367E85E-9AD8-4F4B-AD0C-B78DFB530DA5}" presName="Name0" presStyleCnt="0">
        <dgm:presLayoutVars>
          <dgm:dir/>
          <dgm:animLvl val="lvl"/>
          <dgm:resizeHandles val="exact"/>
        </dgm:presLayoutVars>
      </dgm:prSet>
      <dgm:spPr/>
    </dgm:pt>
    <dgm:pt modelId="{38B98CB0-2CD1-5743-A508-4EA5B0DCBEE3}" type="pres">
      <dgm:prSet presAssocID="{47833272-CE66-4835-9A90-2DB3BA3746DC}" presName="linNode" presStyleCnt="0"/>
      <dgm:spPr/>
    </dgm:pt>
    <dgm:pt modelId="{95513937-2531-704C-A429-7ADE7A71FC78}" type="pres">
      <dgm:prSet presAssocID="{47833272-CE66-4835-9A90-2DB3BA3746DC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ACEBA54-D83D-3C48-B484-09BB4919DC17}" type="pres">
      <dgm:prSet presAssocID="{47833272-CE66-4835-9A90-2DB3BA3746DC}" presName="descendantText" presStyleLbl="alignAccFollowNode1" presStyleIdx="0" presStyleCnt="5">
        <dgm:presLayoutVars>
          <dgm:bulletEnabled val="1"/>
        </dgm:presLayoutVars>
      </dgm:prSet>
      <dgm:spPr/>
    </dgm:pt>
    <dgm:pt modelId="{113ABDEC-0B93-DF42-83F2-72BFE83511B9}" type="pres">
      <dgm:prSet presAssocID="{8875DDA7-5A9D-47DD-8A81-A31F76E7163D}" presName="sp" presStyleCnt="0"/>
      <dgm:spPr/>
    </dgm:pt>
    <dgm:pt modelId="{CDF25ED9-DCC8-9B42-B7EC-0D180EE6B8CF}" type="pres">
      <dgm:prSet presAssocID="{46CD4036-8D7B-4B37-8099-68129B1CE261}" presName="linNode" presStyleCnt="0"/>
      <dgm:spPr/>
    </dgm:pt>
    <dgm:pt modelId="{31FAD09C-FA96-A54F-A1E1-97E9E0030C63}" type="pres">
      <dgm:prSet presAssocID="{46CD4036-8D7B-4B37-8099-68129B1CE26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06B234D-6E59-4349-97D9-4ACDADB9BB01}" type="pres">
      <dgm:prSet presAssocID="{46CD4036-8D7B-4B37-8099-68129B1CE261}" presName="descendantText" presStyleLbl="alignAccFollowNode1" presStyleIdx="1" presStyleCnt="5">
        <dgm:presLayoutVars>
          <dgm:bulletEnabled val="1"/>
        </dgm:presLayoutVars>
      </dgm:prSet>
      <dgm:spPr/>
    </dgm:pt>
    <dgm:pt modelId="{F22902B6-AA3B-4646-9CEA-B21B5622EBC5}" type="pres">
      <dgm:prSet presAssocID="{CAE9AC4A-56B0-40BD-B7EB-460315BDE534}" presName="sp" presStyleCnt="0"/>
      <dgm:spPr/>
    </dgm:pt>
    <dgm:pt modelId="{48F69C12-564C-7448-ACD3-D50455C6A333}" type="pres">
      <dgm:prSet presAssocID="{5ADE0D37-2626-43F5-81E9-9B92EFFE574E}" presName="linNode" presStyleCnt="0"/>
      <dgm:spPr/>
    </dgm:pt>
    <dgm:pt modelId="{BE791B73-04C2-2E45-BED7-BCB7549CED2F}" type="pres">
      <dgm:prSet presAssocID="{5ADE0D37-2626-43F5-81E9-9B92EFFE574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820AC78-3ADF-F84A-87BE-3379BAA061AB}" type="pres">
      <dgm:prSet presAssocID="{5ADE0D37-2626-43F5-81E9-9B92EFFE574E}" presName="descendantText" presStyleLbl="alignAccFollowNode1" presStyleIdx="2" presStyleCnt="5">
        <dgm:presLayoutVars>
          <dgm:bulletEnabled val="1"/>
        </dgm:presLayoutVars>
      </dgm:prSet>
      <dgm:spPr/>
    </dgm:pt>
    <dgm:pt modelId="{67958819-00C4-6D4E-93CA-D912669959CC}" type="pres">
      <dgm:prSet presAssocID="{CBF7FAF7-40D4-4F23-8D1B-6F00F7C88C57}" presName="sp" presStyleCnt="0"/>
      <dgm:spPr/>
    </dgm:pt>
    <dgm:pt modelId="{2BB7C4BB-8799-BC48-9743-1C2174DAE46C}" type="pres">
      <dgm:prSet presAssocID="{E542A32C-9E07-4ADC-BA8B-D8C547C77CE2}" presName="linNode" presStyleCnt="0"/>
      <dgm:spPr/>
    </dgm:pt>
    <dgm:pt modelId="{31C74FAA-D4F2-584F-9319-EEAE4905F44F}" type="pres">
      <dgm:prSet presAssocID="{E542A32C-9E07-4ADC-BA8B-D8C547C77CE2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F7D711E3-CD42-7540-9789-32B1ABC499BB}" type="pres">
      <dgm:prSet presAssocID="{E542A32C-9E07-4ADC-BA8B-D8C547C77CE2}" presName="descendantText" presStyleLbl="alignAccFollowNode1" presStyleIdx="3" presStyleCnt="5">
        <dgm:presLayoutVars>
          <dgm:bulletEnabled val="1"/>
        </dgm:presLayoutVars>
      </dgm:prSet>
      <dgm:spPr/>
    </dgm:pt>
    <dgm:pt modelId="{89231660-ED65-9C40-8789-159CA0197023}" type="pres">
      <dgm:prSet presAssocID="{3703EFED-7551-4148-B2AF-1202037F0407}" presName="sp" presStyleCnt="0"/>
      <dgm:spPr/>
    </dgm:pt>
    <dgm:pt modelId="{37EB9DA7-71F9-A14D-9EF7-DD90CAE82F0A}" type="pres">
      <dgm:prSet presAssocID="{EB4CC259-3521-46B2-B4EB-B56464E4D4BC}" presName="linNode" presStyleCnt="0"/>
      <dgm:spPr/>
    </dgm:pt>
    <dgm:pt modelId="{1C6B95C7-EFFC-2A47-94C9-490C46955A60}" type="pres">
      <dgm:prSet presAssocID="{EB4CC259-3521-46B2-B4EB-B56464E4D4BC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51AA11AD-B571-DE41-A760-7149825BF132}" type="pres">
      <dgm:prSet presAssocID="{EB4CC259-3521-46B2-B4EB-B56464E4D4BC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0F76EB01-152D-D946-9ED4-140AB378071F}" type="presOf" srcId="{FE49DECD-F6C7-4325-A15B-7CE022DEC744}" destId="{51AA11AD-B571-DE41-A760-7149825BF132}" srcOrd="0" destOrd="0" presId="urn:microsoft.com/office/officeart/2005/8/layout/vList5"/>
    <dgm:cxn modelId="{8A97C506-1070-424B-A63C-C1F3FF2A1BDF}" type="presOf" srcId="{1367E85E-9AD8-4F4B-AD0C-B78DFB530DA5}" destId="{6B20EFFB-88D1-BE4F-BAED-4D96A92E9782}" srcOrd="0" destOrd="0" presId="urn:microsoft.com/office/officeart/2005/8/layout/vList5"/>
    <dgm:cxn modelId="{2ABB830E-1AE6-4AEE-B144-1DBD9B5ACCA3}" srcId="{47833272-CE66-4835-9A90-2DB3BA3746DC}" destId="{F93FDDB9-39C9-4866-A00D-AD8ADB92DC8C}" srcOrd="0" destOrd="0" parTransId="{8EFE2F50-ABA6-41A7-9C0F-C5A074A888DD}" sibTransId="{2C136770-07E8-4EBA-AEE6-54935BF27BD0}"/>
    <dgm:cxn modelId="{1FC10D0F-5E04-4853-9CD5-C512CF8276B0}" srcId="{1367E85E-9AD8-4F4B-AD0C-B78DFB530DA5}" destId="{47833272-CE66-4835-9A90-2DB3BA3746DC}" srcOrd="0" destOrd="0" parTransId="{A3C74F51-A1D0-4EB7-B1D8-8BD4DC1EC84E}" sibTransId="{8875DDA7-5A9D-47DD-8A81-A31F76E7163D}"/>
    <dgm:cxn modelId="{3144582E-A1BE-4E1E-9D71-B9E78A341474}" srcId="{EB4CC259-3521-46B2-B4EB-B56464E4D4BC}" destId="{FE49DECD-F6C7-4325-A15B-7CE022DEC744}" srcOrd="0" destOrd="0" parTransId="{CD2C85AB-1A90-417A-B27C-C0DC263C12D0}" sibTransId="{3F6D7171-A7D9-4814-B367-D939787BFA5E}"/>
    <dgm:cxn modelId="{7B0DB73C-B1CF-486E-BE2C-45062CFDE0C3}" srcId="{1367E85E-9AD8-4F4B-AD0C-B78DFB530DA5}" destId="{E542A32C-9E07-4ADC-BA8B-D8C547C77CE2}" srcOrd="3" destOrd="0" parTransId="{A2D13118-1BFA-4389-BB6E-ABA3E8A37F1A}" sibTransId="{3703EFED-7551-4148-B2AF-1202037F0407}"/>
    <dgm:cxn modelId="{E5B7C945-8D1F-704F-8EDD-D85DAE42A5A2}" type="presOf" srcId="{46CD4036-8D7B-4B37-8099-68129B1CE261}" destId="{31FAD09C-FA96-A54F-A1E1-97E9E0030C63}" srcOrd="0" destOrd="0" presId="urn:microsoft.com/office/officeart/2005/8/layout/vList5"/>
    <dgm:cxn modelId="{76CF8549-1AED-8A4A-9A34-B9F77F92466C}" type="presOf" srcId="{E542A32C-9E07-4ADC-BA8B-D8C547C77CE2}" destId="{31C74FAA-D4F2-584F-9319-EEAE4905F44F}" srcOrd="0" destOrd="0" presId="urn:microsoft.com/office/officeart/2005/8/layout/vList5"/>
    <dgm:cxn modelId="{5757FA4F-9D85-8642-ABDA-B4FEAC272987}" type="presOf" srcId="{5ADE0D37-2626-43F5-81E9-9B92EFFE574E}" destId="{BE791B73-04C2-2E45-BED7-BCB7549CED2F}" srcOrd="0" destOrd="0" presId="urn:microsoft.com/office/officeart/2005/8/layout/vList5"/>
    <dgm:cxn modelId="{EE61EB50-1F7A-734F-B5F1-A3732E650CCC}" type="presOf" srcId="{F93FDDB9-39C9-4866-A00D-AD8ADB92DC8C}" destId="{5ACEBA54-D83D-3C48-B484-09BB4919DC17}" srcOrd="0" destOrd="0" presId="urn:microsoft.com/office/officeart/2005/8/layout/vList5"/>
    <dgm:cxn modelId="{A637FE50-C01F-473C-AFF4-71B3D25631F3}" srcId="{E542A32C-9E07-4ADC-BA8B-D8C547C77CE2}" destId="{5F19598C-93DE-4390-952C-11D7CD34DE47}" srcOrd="0" destOrd="0" parTransId="{499CD58A-39BD-4344-9AB0-645EFA613CF9}" sibTransId="{5E0BF198-CFB9-4AAF-AF0E-35CBF1C9157F}"/>
    <dgm:cxn modelId="{DB16CE67-F52E-45BE-BF29-56A2128AAB7F}" srcId="{5ADE0D37-2626-43F5-81E9-9B92EFFE574E}" destId="{64E70F87-B3BC-4399-A890-5F07D61B34AB}" srcOrd="0" destOrd="0" parTransId="{5B56F211-8CF0-49CC-B32C-6D0CC84AC14A}" sibTransId="{44AF10BA-4DF2-4033-B510-D136433CFEEF}"/>
    <dgm:cxn modelId="{68FB3169-ADEF-D947-B2CE-D52BB8E1E662}" type="presOf" srcId="{64E70F87-B3BC-4399-A890-5F07D61B34AB}" destId="{B820AC78-3ADF-F84A-87BE-3379BAA061AB}" srcOrd="0" destOrd="0" presId="urn:microsoft.com/office/officeart/2005/8/layout/vList5"/>
    <dgm:cxn modelId="{9964586A-B05D-B44E-B3B3-981A9EFA512A}" type="presOf" srcId="{C0CB9377-DE3F-480F-81B4-C1CD66C56048}" destId="{506B234D-6E59-4349-97D9-4ACDADB9BB01}" srcOrd="0" destOrd="0" presId="urn:microsoft.com/office/officeart/2005/8/layout/vList5"/>
    <dgm:cxn modelId="{059D506B-D2EF-417A-A31B-28FA150088E1}" srcId="{1367E85E-9AD8-4F4B-AD0C-B78DFB530DA5}" destId="{EB4CC259-3521-46B2-B4EB-B56464E4D4BC}" srcOrd="4" destOrd="0" parTransId="{D002F425-1395-441D-AF23-C03C54F14D57}" sibTransId="{F6049C21-FC88-4C0B-88D0-95D99A63561B}"/>
    <dgm:cxn modelId="{86DD0583-EAA9-FF4B-B3DD-ECE01BE0A14F}" type="presOf" srcId="{5F19598C-93DE-4390-952C-11D7CD34DE47}" destId="{F7D711E3-CD42-7540-9789-32B1ABC499BB}" srcOrd="0" destOrd="0" presId="urn:microsoft.com/office/officeart/2005/8/layout/vList5"/>
    <dgm:cxn modelId="{FD3BA484-281D-924F-9DF2-3C69CD029E94}" type="presOf" srcId="{EB4CC259-3521-46B2-B4EB-B56464E4D4BC}" destId="{1C6B95C7-EFFC-2A47-94C9-490C46955A60}" srcOrd="0" destOrd="0" presId="urn:microsoft.com/office/officeart/2005/8/layout/vList5"/>
    <dgm:cxn modelId="{F66ADF8D-0BFF-408D-A342-8AD4CBF30124}" srcId="{1367E85E-9AD8-4F4B-AD0C-B78DFB530DA5}" destId="{46CD4036-8D7B-4B37-8099-68129B1CE261}" srcOrd="1" destOrd="0" parTransId="{D8E0BC4F-16D9-42E3-B861-6A6FA6C7153C}" sibTransId="{CAE9AC4A-56B0-40BD-B7EB-460315BDE534}"/>
    <dgm:cxn modelId="{70DECA93-1751-400F-B1C0-073239548B86}" srcId="{1367E85E-9AD8-4F4B-AD0C-B78DFB530DA5}" destId="{5ADE0D37-2626-43F5-81E9-9B92EFFE574E}" srcOrd="2" destOrd="0" parTransId="{BDF7FF59-7221-4943-A802-78F2DD3ED785}" sibTransId="{CBF7FAF7-40D4-4F23-8D1B-6F00F7C88C57}"/>
    <dgm:cxn modelId="{12BEBAF2-3408-4A4A-9A97-A24668FC3494}" type="presOf" srcId="{47833272-CE66-4835-9A90-2DB3BA3746DC}" destId="{95513937-2531-704C-A429-7ADE7A71FC78}" srcOrd="0" destOrd="0" presId="urn:microsoft.com/office/officeart/2005/8/layout/vList5"/>
    <dgm:cxn modelId="{DE12AEFD-BEF8-4912-8891-A854A6B3BAFD}" srcId="{46CD4036-8D7B-4B37-8099-68129B1CE261}" destId="{C0CB9377-DE3F-480F-81B4-C1CD66C56048}" srcOrd="0" destOrd="0" parTransId="{5E150324-6FFD-4982-9AF0-E32ACAAA06AC}" sibTransId="{F07A723D-9EF8-44B4-8322-5E9829CF65DE}"/>
    <dgm:cxn modelId="{D543605D-4097-D241-AC2B-7D0E1FF89400}" type="presParOf" srcId="{6B20EFFB-88D1-BE4F-BAED-4D96A92E9782}" destId="{38B98CB0-2CD1-5743-A508-4EA5B0DCBEE3}" srcOrd="0" destOrd="0" presId="urn:microsoft.com/office/officeart/2005/8/layout/vList5"/>
    <dgm:cxn modelId="{803703D2-5EC1-ED4A-8D21-A9667D5D20D6}" type="presParOf" srcId="{38B98CB0-2CD1-5743-A508-4EA5B0DCBEE3}" destId="{95513937-2531-704C-A429-7ADE7A71FC78}" srcOrd="0" destOrd="0" presId="urn:microsoft.com/office/officeart/2005/8/layout/vList5"/>
    <dgm:cxn modelId="{7B5573B9-3FD5-4F4D-90F0-4B4FE69EACF3}" type="presParOf" srcId="{38B98CB0-2CD1-5743-A508-4EA5B0DCBEE3}" destId="{5ACEBA54-D83D-3C48-B484-09BB4919DC17}" srcOrd="1" destOrd="0" presId="urn:microsoft.com/office/officeart/2005/8/layout/vList5"/>
    <dgm:cxn modelId="{D54865A1-98F0-0B46-BD7F-59B9851312EE}" type="presParOf" srcId="{6B20EFFB-88D1-BE4F-BAED-4D96A92E9782}" destId="{113ABDEC-0B93-DF42-83F2-72BFE83511B9}" srcOrd="1" destOrd="0" presId="urn:microsoft.com/office/officeart/2005/8/layout/vList5"/>
    <dgm:cxn modelId="{35B1BD98-504C-FC49-A83B-083D888CB569}" type="presParOf" srcId="{6B20EFFB-88D1-BE4F-BAED-4D96A92E9782}" destId="{CDF25ED9-DCC8-9B42-B7EC-0D180EE6B8CF}" srcOrd="2" destOrd="0" presId="urn:microsoft.com/office/officeart/2005/8/layout/vList5"/>
    <dgm:cxn modelId="{7F88E048-AD55-E248-8F0F-C5892C36E9E9}" type="presParOf" srcId="{CDF25ED9-DCC8-9B42-B7EC-0D180EE6B8CF}" destId="{31FAD09C-FA96-A54F-A1E1-97E9E0030C63}" srcOrd="0" destOrd="0" presId="urn:microsoft.com/office/officeart/2005/8/layout/vList5"/>
    <dgm:cxn modelId="{8FB9F034-CEBC-AD48-8AA4-E7CB33B57819}" type="presParOf" srcId="{CDF25ED9-DCC8-9B42-B7EC-0D180EE6B8CF}" destId="{506B234D-6E59-4349-97D9-4ACDADB9BB01}" srcOrd="1" destOrd="0" presId="urn:microsoft.com/office/officeart/2005/8/layout/vList5"/>
    <dgm:cxn modelId="{22530676-390F-754C-8D02-88199026C52C}" type="presParOf" srcId="{6B20EFFB-88D1-BE4F-BAED-4D96A92E9782}" destId="{F22902B6-AA3B-4646-9CEA-B21B5622EBC5}" srcOrd="3" destOrd="0" presId="urn:microsoft.com/office/officeart/2005/8/layout/vList5"/>
    <dgm:cxn modelId="{8A460F18-331D-2E4A-9A20-3B70FD967D5E}" type="presParOf" srcId="{6B20EFFB-88D1-BE4F-BAED-4D96A92E9782}" destId="{48F69C12-564C-7448-ACD3-D50455C6A333}" srcOrd="4" destOrd="0" presId="urn:microsoft.com/office/officeart/2005/8/layout/vList5"/>
    <dgm:cxn modelId="{BFB86986-34DE-E149-A208-51A5BB8AF579}" type="presParOf" srcId="{48F69C12-564C-7448-ACD3-D50455C6A333}" destId="{BE791B73-04C2-2E45-BED7-BCB7549CED2F}" srcOrd="0" destOrd="0" presId="urn:microsoft.com/office/officeart/2005/8/layout/vList5"/>
    <dgm:cxn modelId="{A9173585-F658-2349-83EE-1B9FF8E33164}" type="presParOf" srcId="{48F69C12-564C-7448-ACD3-D50455C6A333}" destId="{B820AC78-3ADF-F84A-87BE-3379BAA061AB}" srcOrd="1" destOrd="0" presId="urn:microsoft.com/office/officeart/2005/8/layout/vList5"/>
    <dgm:cxn modelId="{D4747220-D6CD-9341-8C3D-E26C0DB69BF6}" type="presParOf" srcId="{6B20EFFB-88D1-BE4F-BAED-4D96A92E9782}" destId="{67958819-00C4-6D4E-93CA-D912669959CC}" srcOrd="5" destOrd="0" presId="urn:microsoft.com/office/officeart/2005/8/layout/vList5"/>
    <dgm:cxn modelId="{1C8C88E3-1517-9143-8239-AF6A37F29DA0}" type="presParOf" srcId="{6B20EFFB-88D1-BE4F-BAED-4D96A92E9782}" destId="{2BB7C4BB-8799-BC48-9743-1C2174DAE46C}" srcOrd="6" destOrd="0" presId="urn:microsoft.com/office/officeart/2005/8/layout/vList5"/>
    <dgm:cxn modelId="{6DD396AC-5273-984A-9D19-ECEBFF9D7B56}" type="presParOf" srcId="{2BB7C4BB-8799-BC48-9743-1C2174DAE46C}" destId="{31C74FAA-D4F2-584F-9319-EEAE4905F44F}" srcOrd="0" destOrd="0" presId="urn:microsoft.com/office/officeart/2005/8/layout/vList5"/>
    <dgm:cxn modelId="{3CD737FA-7024-E643-9C6C-6D8E3688C9E3}" type="presParOf" srcId="{2BB7C4BB-8799-BC48-9743-1C2174DAE46C}" destId="{F7D711E3-CD42-7540-9789-32B1ABC499BB}" srcOrd="1" destOrd="0" presId="urn:microsoft.com/office/officeart/2005/8/layout/vList5"/>
    <dgm:cxn modelId="{710F017C-97E4-BD49-88E7-58DDFE60F880}" type="presParOf" srcId="{6B20EFFB-88D1-BE4F-BAED-4D96A92E9782}" destId="{89231660-ED65-9C40-8789-159CA0197023}" srcOrd="7" destOrd="0" presId="urn:microsoft.com/office/officeart/2005/8/layout/vList5"/>
    <dgm:cxn modelId="{2A7C2743-4707-B84F-AEEA-085107192955}" type="presParOf" srcId="{6B20EFFB-88D1-BE4F-BAED-4D96A92E9782}" destId="{37EB9DA7-71F9-A14D-9EF7-DD90CAE82F0A}" srcOrd="8" destOrd="0" presId="urn:microsoft.com/office/officeart/2005/8/layout/vList5"/>
    <dgm:cxn modelId="{C682E25D-1F58-FF49-9818-89642C483B83}" type="presParOf" srcId="{37EB9DA7-71F9-A14D-9EF7-DD90CAE82F0A}" destId="{1C6B95C7-EFFC-2A47-94C9-490C46955A60}" srcOrd="0" destOrd="0" presId="urn:microsoft.com/office/officeart/2005/8/layout/vList5"/>
    <dgm:cxn modelId="{30F7A2CE-C3BA-8D45-BBD6-A88FB57B6B44}" type="presParOf" srcId="{37EB9DA7-71F9-A14D-9EF7-DD90CAE82F0A}" destId="{51AA11AD-B571-DE41-A760-7149825BF1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67E85E-9AD8-4F4B-AD0C-B78DFB530DA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833272-CE66-4835-9A90-2DB3BA3746DC}">
      <dgm:prSet/>
      <dgm:spPr/>
      <dgm:t>
        <a:bodyPr/>
        <a:lstStyle/>
        <a:p>
          <a:r>
            <a:rPr lang="en-US"/>
            <a:t>Resume</a:t>
          </a:r>
        </a:p>
      </dgm:t>
    </dgm:pt>
    <dgm:pt modelId="{A3C74F51-A1D0-4EB7-B1D8-8BD4DC1EC84E}" type="parTrans" cxnId="{1FC10D0F-5E04-4853-9CD5-C512CF8276B0}">
      <dgm:prSet/>
      <dgm:spPr/>
      <dgm:t>
        <a:bodyPr/>
        <a:lstStyle/>
        <a:p>
          <a:endParaRPr lang="en-US"/>
        </a:p>
      </dgm:t>
    </dgm:pt>
    <dgm:pt modelId="{8875DDA7-5A9D-47DD-8A81-A31F76E7163D}" type="sibTrans" cxnId="{1FC10D0F-5E04-4853-9CD5-C512CF8276B0}">
      <dgm:prSet/>
      <dgm:spPr/>
      <dgm:t>
        <a:bodyPr/>
        <a:lstStyle/>
        <a:p>
          <a:endParaRPr lang="en-US"/>
        </a:p>
      </dgm:t>
    </dgm:pt>
    <dgm:pt modelId="{F93FDDB9-39C9-4866-A00D-AD8ADB92DC8C}">
      <dgm:prSet/>
      <dgm:spPr/>
      <dgm:t>
        <a:bodyPr/>
        <a:lstStyle/>
        <a:p>
          <a:r>
            <a:rPr lang="en-US" dirty="0"/>
            <a:t>Avatar in the game</a:t>
          </a:r>
        </a:p>
      </dgm:t>
    </dgm:pt>
    <dgm:pt modelId="{8EFE2F50-ABA6-41A7-9C0F-C5A074A888DD}" type="parTrans" cxnId="{2ABB830E-1AE6-4AEE-B144-1DBD9B5ACCA3}">
      <dgm:prSet/>
      <dgm:spPr/>
      <dgm:t>
        <a:bodyPr/>
        <a:lstStyle/>
        <a:p>
          <a:endParaRPr lang="en-US"/>
        </a:p>
      </dgm:t>
    </dgm:pt>
    <dgm:pt modelId="{2C136770-07E8-4EBA-AEE6-54935BF27BD0}" type="sibTrans" cxnId="{2ABB830E-1AE6-4AEE-B144-1DBD9B5ACCA3}">
      <dgm:prSet/>
      <dgm:spPr/>
      <dgm:t>
        <a:bodyPr/>
        <a:lstStyle/>
        <a:p>
          <a:endParaRPr lang="en-US"/>
        </a:p>
      </dgm:t>
    </dgm:pt>
    <dgm:pt modelId="{46CD4036-8D7B-4B37-8099-68129B1CE261}">
      <dgm:prSet/>
      <dgm:spPr/>
      <dgm:t>
        <a:bodyPr/>
        <a:lstStyle/>
        <a:p>
          <a:r>
            <a:rPr lang="en-US"/>
            <a:t>Education</a:t>
          </a:r>
        </a:p>
      </dgm:t>
    </dgm:pt>
    <dgm:pt modelId="{D8E0BC4F-16D9-42E3-B861-6A6FA6C7153C}" type="parTrans" cxnId="{F66ADF8D-0BFF-408D-A342-8AD4CBF30124}">
      <dgm:prSet/>
      <dgm:spPr/>
      <dgm:t>
        <a:bodyPr/>
        <a:lstStyle/>
        <a:p>
          <a:endParaRPr lang="en-US"/>
        </a:p>
      </dgm:t>
    </dgm:pt>
    <dgm:pt modelId="{CAE9AC4A-56B0-40BD-B7EB-460315BDE534}" type="sibTrans" cxnId="{F66ADF8D-0BFF-408D-A342-8AD4CBF30124}">
      <dgm:prSet/>
      <dgm:spPr/>
      <dgm:t>
        <a:bodyPr/>
        <a:lstStyle/>
        <a:p>
          <a:endParaRPr lang="en-US"/>
        </a:p>
      </dgm:t>
    </dgm:pt>
    <dgm:pt modelId="{C0CB9377-DE3F-480F-81B4-C1CD66C56048}">
      <dgm:prSet/>
      <dgm:spPr/>
      <dgm:t>
        <a:bodyPr/>
        <a:lstStyle/>
        <a:p>
          <a:r>
            <a:rPr lang="en-US"/>
            <a:t>Entry into the game</a:t>
          </a:r>
        </a:p>
      </dgm:t>
    </dgm:pt>
    <dgm:pt modelId="{5E150324-6FFD-4982-9AF0-E32ACAAA06AC}" type="parTrans" cxnId="{DE12AEFD-BEF8-4912-8891-A854A6B3BAFD}">
      <dgm:prSet/>
      <dgm:spPr/>
      <dgm:t>
        <a:bodyPr/>
        <a:lstStyle/>
        <a:p>
          <a:endParaRPr lang="en-US"/>
        </a:p>
      </dgm:t>
    </dgm:pt>
    <dgm:pt modelId="{F07A723D-9EF8-44B4-8322-5E9829CF65DE}" type="sibTrans" cxnId="{DE12AEFD-BEF8-4912-8891-A854A6B3BAFD}">
      <dgm:prSet/>
      <dgm:spPr/>
      <dgm:t>
        <a:bodyPr/>
        <a:lstStyle/>
        <a:p>
          <a:endParaRPr lang="en-US"/>
        </a:p>
      </dgm:t>
    </dgm:pt>
    <dgm:pt modelId="{5ADE0D37-2626-43F5-81E9-9B92EFFE574E}">
      <dgm:prSet/>
      <dgm:spPr/>
      <dgm:t>
        <a:bodyPr/>
        <a:lstStyle/>
        <a:p>
          <a:r>
            <a:rPr lang="en-US"/>
            <a:t>Experience</a:t>
          </a:r>
        </a:p>
      </dgm:t>
    </dgm:pt>
    <dgm:pt modelId="{BDF7FF59-7221-4943-A802-78F2DD3ED785}" type="parTrans" cxnId="{70DECA93-1751-400F-B1C0-073239548B86}">
      <dgm:prSet/>
      <dgm:spPr/>
      <dgm:t>
        <a:bodyPr/>
        <a:lstStyle/>
        <a:p>
          <a:endParaRPr lang="en-US"/>
        </a:p>
      </dgm:t>
    </dgm:pt>
    <dgm:pt modelId="{CBF7FAF7-40D4-4F23-8D1B-6F00F7C88C57}" type="sibTrans" cxnId="{70DECA93-1751-400F-B1C0-073239548B86}">
      <dgm:prSet/>
      <dgm:spPr/>
      <dgm:t>
        <a:bodyPr/>
        <a:lstStyle/>
        <a:p>
          <a:endParaRPr lang="en-US"/>
        </a:p>
      </dgm:t>
    </dgm:pt>
    <dgm:pt modelId="{64E70F87-B3BC-4399-A890-5F07D61B34AB}">
      <dgm:prSet/>
      <dgm:spPr/>
      <dgm:t>
        <a:bodyPr/>
        <a:lstStyle/>
        <a:p>
          <a:r>
            <a:rPr lang="en-US" dirty="0"/>
            <a:t>Represents your value</a:t>
          </a:r>
        </a:p>
      </dgm:t>
    </dgm:pt>
    <dgm:pt modelId="{5B56F211-8CF0-49CC-B32C-6D0CC84AC14A}" type="parTrans" cxnId="{DB16CE67-F52E-45BE-BF29-56A2128AAB7F}">
      <dgm:prSet/>
      <dgm:spPr/>
      <dgm:t>
        <a:bodyPr/>
        <a:lstStyle/>
        <a:p>
          <a:endParaRPr lang="en-US"/>
        </a:p>
      </dgm:t>
    </dgm:pt>
    <dgm:pt modelId="{44AF10BA-4DF2-4033-B510-D136433CFEEF}" type="sibTrans" cxnId="{DB16CE67-F52E-45BE-BF29-56A2128AAB7F}">
      <dgm:prSet/>
      <dgm:spPr/>
      <dgm:t>
        <a:bodyPr/>
        <a:lstStyle/>
        <a:p>
          <a:endParaRPr lang="en-US"/>
        </a:p>
      </dgm:t>
    </dgm:pt>
    <dgm:pt modelId="{E542A32C-9E07-4ADC-BA8B-D8C547C77CE2}">
      <dgm:prSet/>
      <dgm:spPr/>
      <dgm:t>
        <a:bodyPr/>
        <a:lstStyle/>
        <a:p>
          <a:r>
            <a:rPr lang="en-US" dirty="0"/>
            <a:t>Projects</a:t>
          </a:r>
        </a:p>
      </dgm:t>
    </dgm:pt>
    <dgm:pt modelId="{A2D13118-1BFA-4389-BB6E-ABA3E8A37F1A}" type="parTrans" cxnId="{7B0DB73C-B1CF-486E-BE2C-45062CFDE0C3}">
      <dgm:prSet/>
      <dgm:spPr/>
      <dgm:t>
        <a:bodyPr/>
        <a:lstStyle/>
        <a:p>
          <a:endParaRPr lang="en-US"/>
        </a:p>
      </dgm:t>
    </dgm:pt>
    <dgm:pt modelId="{3703EFED-7551-4148-B2AF-1202037F0407}" type="sibTrans" cxnId="{7B0DB73C-B1CF-486E-BE2C-45062CFDE0C3}">
      <dgm:prSet/>
      <dgm:spPr/>
      <dgm:t>
        <a:bodyPr/>
        <a:lstStyle/>
        <a:p>
          <a:endParaRPr lang="en-US"/>
        </a:p>
      </dgm:t>
    </dgm:pt>
    <dgm:pt modelId="{5F19598C-93DE-4390-952C-11D7CD34DE47}">
      <dgm:prSet/>
      <dgm:spPr/>
      <dgm:t>
        <a:bodyPr/>
        <a:lstStyle/>
        <a:p>
          <a:r>
            <a:rPr lang="en-US"/>
            <a:t>Represents your motivation</a:t>
          </a:r>
        </a:p>
      </dgm:t>
    </dgm:pt>
    <dgm:pt modelId="{499CD58A-39BD-4344-9AB0-645EFA613CF9}" type="parTrans" cxnId="{A637FE50-C01F-473C-AFF4-71B3D25631F3}">
      <dgm:prSet/>
      <dgm:spPr/>
      <dgm:t>
        <a:bodyPr/>
        <a:lstStyle/>
        <a:p>
          <a:endParaRPr lang="en-US"/>
        </a:p>
      </dgm:t>
    </dgm:pt>
    <dgm:pt modelId="{5E0BF198-CFB9-4AAF-AF0E-35CBF1C9157F}" type="sibTrans" cxnId="{A637FE50-C01F-473C-AFF4-71B3D25631F3}">
      <dgm:prSet/>
      <dgm:spPr/>
      <dgm:t>
        <a:bodyPr/>
        <a:lstStyle/>
        <a:p>
          <a:endParaRPr lang="en-US"/>
        </a:p>
      </dgm:t>
    </dgm:pt>
    <dgm:pt modelId="{EB4CC259-3521-46B2-B4EB-B56464E4D4BC}">
      <dgm:prSet/>
      <dgm:spPr/>
      <dgm:t>
        <a:bodyPr/>
        <a:lstStyle/>
        <a:p>
          <a:r>
            <a:rPr lang="en-US"/>
            <a:t>Soft Skills</a:t>
          </a:r>
        </a:p>
      </dgm:t>
    </dgm:pt>
    <dgm:pt modelId="{D002F425-1395-441D-AF23-C03C54F14D57}" type="parTrans" cxnId="{059D506B-D2EF-417A-A31B-28FA150088E1}">
      <dgm:prSet/>
      <dgm:spPr/>
      <dgm:t>
        <a:bodyPr/>
        <a:lstStyle/>
        <a:p>
          <a:endParaRPr lang="en-US"/>
        </a:p>
      </dgm:t>
    </dgm:pt>
    <dgm:pt modelId="{F6049C21-FC88-4C0B-88D0-95D99A63561B}" type="sibTrans" cxnId="{059D506B-D2EF-417A-A31B-28FA150088E1}">
      <dgm:prSet/>
      <dgm:spPr/>
      <dgm:t>
        <a:bodyPr/>
        <a:lstStyle/>
        <a:p>
          <a:endParaRPr lang="en-US"/>
        </a:p>
      </dgm:t>
    </dgm:pt>
    <dgm:pt modelId="{FE49DECD-F6C7-4325-A15B-7CE022DEC744}">
      <dgm:prSet/>
      <dgm:spPr/>
      <dgm:t>
        <a:bodyPr/>
        <a:lstStyle/>
        <a:p>
          <a:r>
            <a:rPr lang="en-US"/>
            <a:t>Represents your personality</a:t>
          </a:r>
        </a:p>
      </dgm:t>
    </dgm:pt>
    <dgm:pt modelId="{CD2C85AB-1A90-417A-B27C-C0DC263C12D0}" type="parTrans" cxnId="{3144582E-A1BE-4E1E-9D71-B9E78A341474}">
      <dgm:prSet/>
      <dgm:spPr/>
      <dgm:t>
        <a:bodyPr/>
        <a:lstStyle/>
        <a:p>
          <a:endParaRPr lang="en-US"/>
        </a:p>
      </dgm:t>
    </dgm:pt>
    <dgm:pt modelId="{3F6D7171-A7D9-4814-B367-D939787BFA5E}" type="sibTrans" cxnId="{3144582E-A1BE-4E1E-9D71-B9E78A341474}">
      <dgm:prSet/>
      <dgm:spPr/>
      <dgm:t>
        <a:bodyPr/>
        <a:lstStyle/>
        <a:p>
          <a:endParaRPr lang="en-US"/>
        </a:p>
      </dgm:t>
    </dgm:pt>
    <dgm:pt modelId="{6B20EFFB-88D1-BE4F-BAED-4D96A92E9782}" type="pres">
      <dgm:prSet presAssocID="{1367E85E-9AD8-4F4B-AD0C-B78DFB530DA5}" presName="Name0" presStyleCnt="0">
        <dgm:presLayoutVars>
          <dgm:dir/>
          <dgm:animLvl val="lvl"/>
          <dgm:resizeHandles val="exact"/>
        </dgm:presLayoutVars>
      </dgm:prSet>
      <dgm:spPr/>
    </dgm:pt>
    <dgm:pt modelId="{38B98CB0-2CD1-5743-A508-4EA5B0DCBEE3}" type="pres">
      <dgm:prSet presAssocID="{47833272-CE66-4835-9A90-2DB3BA3746DC}" presName="linNode" presStyleCnt="0"/>
      <dgm:spPr/>
    </dgm:pt>
    <dgm:pt modelId="{95513937-2531-704C-A429-7ADE7A71FC78}" type="pres">
      <dgm:prSet presAssocID="{47833272-CE66-4835-9A90-2DB3BA3746DC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ACEBA54-D83D-3C48-B484-09BB4919DC17}" type="pres">
      <dgm:prSet presAssocID="{47833272-CE66-4835-9A90-2DB3BA3746DC}" presName="descendantText" presStyleLbl="alignAccFollowNode1" presStyleIdx="0" presStyleCnt="5">
        <dgm:presLayoutVars>
          <dgm:bulletEnabled val="1"/>
        </dgm:presLayoutVars>
      </dgm:prSet>
      <dgm:spPr/>
    </dgm:pt>
    <dgm:pt modelId="{113ABDEC-0B93-DF42-83F2-72BFE83511B9}" type="pres">
      <dgm:prSet presAssocID="{8875DDA7-5A9D-47DD-8A81-A31F76E7163D}" presName="sp" presStyleCnt="0"/>
      <dgm:spPr/>
    </dgm:pt>
    <dgm:pt modelId="{CDF25ED9-DCC8-9B42-B7EC-0D180EE6B8CF}" type="pres">
      <dgm:prSet presAssocID="{46CD4036-8D7B-4B37-8099-68129B1CE261}" presName="linNode" presStyleCnt="0"/>
      <dgm:spPr/>
    </dgm:pt>
    <dgm:pt modelId="{31FAD09C-FA96-A54F-A1E1-97E9E0030C63}" type="pres">
      <dgm:prSet presAssocID="{46CD4036-8D7B-4B37-8099-68129B1CE26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06B234D-6E59-4349-97D9-4ACDADB9BB01}" type="pres">
      <dgm:prSet presAssocID="{46CD4036-8D7B-4B37-8099-68129B1CE261}" presName="descendantText" presStyleLbl="alignAccFollowNode1" presStyleIdx="1" presStyleCnt="5">
        <dgm:presLayoutVars>
          <dgm:bulletEnabled val="1"/>
        </dgm:presLayoutVars>
      </dgm:prSet>
      <dgm:spPr/>
    </dgm:pt>
    <dgm:pt modelId="{F22902B6-AA3B-4646-9CEA-B21B5622EBC5}" type="pres">
      <dgm:prSet presAssocID="{CAE9AC4A-56B0-40BD-B7EB-460315BDE534}" presName="sp" presStyleCnt="0"/>
      <dgm:spPr/>
    </dgm:pt>
    <dgm:pt modelId="{48F69C12-564C-7448-ACD3-D50455C6A333}" type="pres">
      <dgm:prSet presAssocID="{5ADE0D37-2626-43F5-81E9-9B92EFFE574E}" presName="linNode" presStyleCnt="0"/>
      <dgm:spPr/>
    </dgm:pt>
    <dgm:pt modelId="{BE791B73-04C2-2E45-BED7-BCB7549CED2F}" type="pres">
      <dgm:prSet presAssocID="{5ADE0D37-2626-43F5-81E9-9B92EFFE574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820AC78-3ADF-F84A-87BE-3379BAA061AB}" type="pres">
      <dgm:prSet presAssocID="{5ADE0D37-2626-43F5-81E9-9B92EFFE574E}" presName="descendantText" presStyleLbl="alignAccFollowNode1" presStyleIdx="2" presStyleCnt="5">
        <dgm:presLayoutVars>
          <dgm:bulletEnabled val="1"/>
        </dgm:presLayoutVars>
      </dgm:prSet>
      <dgm:spPr/>
    </dgm:pt>
    <dgm:pt modelId="{67958819-00C4-6D4E-93CA-D912669959CC}" type="pres">
      <dgm:prSet presAssocID="{CBF7FAF7-40D4-4F23-8D1B-6F00F7C88C57}" presName="sp" presStyleCnt="0"/>
      <dgm:spPr/>
    </dgm:pt>
    <dgm:pt modelId="{2BB7C4BB-8799-BC48-9743-1C2174DAE46C}" type="pres">
      <dgm:prSet presAssocID="{E542A32C-9E07-4ADC-BA8B-D8C547C77CE2}" presName="linNode" presStyleCnt="0"/>
      <dgm:spPr/>
    </dgm:pt>
    <dgm:pt modelId="{31C74FAA-D4F2-584F-9319-EEAE4905F44F}" type="pres">
      <dgm:prSet presAssocID="{E542A32C-9E07-4ADC-BA8B-D8C547C77CE2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F7D711E3-CD42-7540-9789-32B1ABC499BB}" type="pres">
      <dgm:prSet presAssocID="{E542A32C-9E07-4ADC-BA8B-D8C547C77CE2}" presName="descendantText" presStyleLbl="alignAccFollowNode1" presStyleIdx="3" presStyleCnt="5">
        <dgm:presLayoutVars>
          <dgm:bulletEnabled val="1"/>
        </dgm:presLayoutVars>
      </dgm:prSet>
      <dgm:spPr/>
    </dgm:pt>
    <dgm:pt modelId="{89231660-ED65-9C40-8789-159CA0197023}" type="pres">
      <dgm:prSet presAssocID="{3703EFED-7551-4148-B2AF-1202037F0407}" presName="sp" presStyleCnt="0"/>
      <dgm:spPr/>
    </dgm:pt>
    <dgm:pt modelId="{37EB9DA7-71F9-A14D-9EF7-DD90CAE82F0A}" type="pres">
      <dgm:prSet presAssocID="{EB4CC259-3521-46B2-B4EB-B56464E4D4BC}" presName="linNode" presStyleCnt="0"/>
      <dgm:spPr/>
    </dgm:pt>
    <dgm:pt modelId="{1C6B95C7-EFFC-2A47-94C9-490C46955A60}" type="pres">
      <dgm:prSet presAssocID="{EB4CC259-3521-46B2-B4EB-B56464E4D4BC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51AA11AD-B571-DE41-A760-7149825BF132}" type="pres">
      <dgm:prSet presAssocID="{EB4CC259-3521-46B2-B4EB-B56464E4D4BC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0F76EB01-152D-D946-9ED4-140AB378071F}" type="presOf" srcId="{FE49DECD-F6C7-4325-A15B-7CE022DEC744}" destId="{51AA11AD-B571-DE41-A760-7149825BF132}" srcOrd="0" destOrd="0" presId="urn:microsoft.com/office/officeart/2005/8/layout/vList5"/>
    <dgm:cxn modelId="{8A97C506-1070-424B-A63C-C1F3FF2A1BDF}" type="presOf" srcId="{1367E85E-9AD8-4F4B-AD0C-B78DFB530DA5}" destId="{6B20EFFB-88D1-BE4F-BAED-4D96A92E9782}" srcOrd="0" destOrd="0" presId="urn:microsoft.com/office/officeart/2005/8/layout/vList5"/>
    <dgm:cxn modelId="{2ABB830E-1AE6-4AEE-B144-1DBD9B5ACCA3}" srcId="{47833272-CE66-4835-9A90-2DB3BA3746DC}" destId="{F93FDDB9-39C9-4866-A00D-AD8ADB92DC8C}" srcOrd="0" destOrd="0" parTransId="{8EFE2F50-ABA6-41A7-9C0F-C5A074A888DD}" sibTransId="{2C136770-07E8-4EBA-AEE6-54935BF27BD0}"/>
    <dgm:cxn modelId="{1FC10D0F-5E04-4853-9CD5-C512CF8276B0}" srcId="{1367E85E-9AD8-4F4B-AD0C-B78DFB530DA5}" destId="{47833272-CE66-4835-9A90-2DB3BA3746DC}" srcOrd="0" destOrd="0" parTransId="{A3C74F51-A1D0-4EB7-B1D8-8BD4DC1EC84E}" sibTransId="{8875DDA7-5A9D-47DD-8A81-A31F76E7163D}"/>
    <dgm:cxn modelId="{3144582E-A1BE-4E1E-9D71-B9E78A341474}" srcId="{EB4CC259-3521-46B2-B4EB-B56464E4D4BC}" destId="{FE49DECD-F6C7-4325-A15B-7CE022DEC744}" srcOrd="0" destOrd="0" parTransId="{CD2C85AB-1A90-417A-B27C-C0DC263C12D0}" sibTransId="{3F6D7171-A7D9-4814-B367-D939787BFA5E}"/>
    <dgm:cxn modelId="{7B0DB73C-B1CF-486E-BE2C-45062CFDE0C3}" srcId="{1367E85E-9AD8-4F4B-AD0C-B78DFB530DA5}" destId="{E542A32C-9E07-4ADC-BA8B-D8C547C77CE2}" srcOrd="3" destOrd="0" parTransId="{A2D13118-1BFA-4389-BB6E-ABA3E8A37F1A}" sibTransId="{3703EFED-7551-4148-B2AF-1202037F0407}"/>
    <dgm:cxn modelId="{E5B7C945-8D1F-704F-8EDD-D85DAE42A5A2}" type="presOf" srcId="{46CD4036-8D7B-4B37-8099-68129B1CE261}" destId="{31FAD09C-FA96-A54F-A1E1-97E9E0030C63}" srcOrd="0" destOrd="0" presId="urn:microsoft.com/office/officeart/2005/8/layout/vList5"/>
    <dgm:cxn modelId="{76CF8549-1AED-8A4A-9A34-B9F77F92466C}" type="presOf" srcId="{E542A32C-9E07-4ADC-BA8B-D8C547C77CE2}" destId="{31C74FAA-D4F2-584F-9319-EEAE4905F44F}" srcOrd="0" destOrd="0" presId="urn:microsoft.com/office/officeart/2005/8/layout/vList5"/>
    <dgm:cxn modelId="{5757FA4F-9D85-8642-ABDA-B4FEAC272987}" type="presOf" srcId="{5ADE0D37-2626-43F5-81E9-9B92EFFE574E}" destId="{BE791B73-04C2-2E45-BED7-BCB7549CED2F}" srcOrd="0" destOrd="0" presId="urn:microsoft.com/office/officeart/2005/8/layout/vList5"/>
    <dgm:cxn modelId="{EE61EB50-1F7A-734F-B5F1-A3732E650CCC}" type="presOf" srcId="{F93FDDB9-39C9-4866-A00D-AD8ADB92DC8C}" destId="{5ACEBA54-D83D-3C48-B484-09BB4919DC17}" srcOrd="0" destOrd="0" presId="urn:microsoft.com/office/officeart/2005/8/layout/vList5"/>
    <dgm:cxn modelId="{A637FE50-C01F-473C-AFF4-71B3D25631F3}" srcId="{E542A32C-9E07-4ADC-BA8B-D8C547C77CE2}" destId="{5F19598C-93DE-4390-952C-11D7CD34DE47}" srcOrd="0" destOrd="0" parTransId="{499CD58A-39BD-4344-9AB0-645EFA613CF9}" sibTransId="{5E0BF198-CFB9-4AAF-AF0E-35CBF1C9157F}"/>
    <dgm:cxn modelId="{DB16CE67-F52E-45BE-BF29-56A2128AAB7F}" srcId="{5ADE0D37-2626-43F5-81E9-9B92EFFE574E}" destId="{64E70F87-B3BC-4399-A890-5F07D61B34AB}" srcOrd="0" destOrd="0" parTransId="{5B56F211-8CF0-49CC-B32C-6D0CC84AC14A}" sibTransId="{44AF10BA-4DF2-4033-B510-D136433CFEEF}"/>
    <dgm:cxn modelId="{68FB3169-ADEF-D947-B2CE-D52BB8E1E662}" type="presOf" srcId="{64E70F87-B3BC-4399-A890-5F07D61B34AB}" destId="{B820AC78-3ADF-F84A-87BE-3379BAA061AB}" srcOrd="0" destOrd="0" presId="urn:microsoft.com/office/officeart/2005/8/layout/vList5"/>
    <dgm:cxn modelId="{9964586A-B05D-B44E-B3B3-981A9EFA512A}" type="presOf" srcId="{C0CB9377-DE3F-480F-81B4-C1CD66C56048}" destId="{506B234D-6E59-4349-97D9-4ACDADB9BB01}" srcOrd="0" destOrd="0" presId="urn:microsoft.com/office/officeart/2005/8/layout/vList5"/>
    <dgm:cxn modelId="{059D506B-D2EF-417A-A31B-28FA150088E1}" srcId="{1367E85E-9AD8-4F4B-AD0C-B78DFB530DA5}" destId="{EB4CC259-3521-46B2-B4EB-B56464E4D4BC}" srcOrd="4" destOrd="0" parTransId="{D002F425-1395-441D-AF23-C03C54F14D57}" sibTransId="{F6049C21-FC88-4C0B-88D0-95D99A63561B}"/>
    <dgm:cxn modelId="{86DD0583-EAA9-FF4B-B3DD-ECE01BE0A14F}" type="presOf" srcId="{5F19598C-93DE-4390-952C-11D7CD34DE47}" destId="{F7D711E3-CD42-7540-9789-32B1ABC499BB}" srcOrd="0" destOrd="0" presId="urn:microsoft.com/office/officeart/2005/8/layout/vList5"/>
    <dgm:cxn modelId="{FD3BA484-281D-924F-9DF2-3C69CD029E94}" type="presOf" srcId="{EB4CC259-3521-46B2-B4EB-B56464E4D4BC}" destId="{1C6B95C7-EFFC-2A47-94C9-490C46955A60}" srcOrd="0" destOrd="0" presId="urn:microsoft.com/office/officeart/2005/8/layout/vList5"/>
    <dgm:cxn modelId="{F66ADF8D-0BFF-408D-A342-8AD4CBF30124}" srcId="{1367E85E-9AD8-4F4B-AD0C-B78DFB530DA5}" destId="{46CD4036-8D7B-4B37-8099-68129B1CE261}" srcOrd="1" destOrd="0" parTransId="{D8E0BC4F-16D9-42E3-B861-6A6FA6C7153C}" sibTransId="{CAE9AC4A-56B0-40BD-B7EB-460315BDE534}"/>
    <dgm:cxn modelId="{70DECA93-1751-400F-B1C0-073239548B86}" srcId="{1367E85E-9AD8-4F4B-AD0C-B78DFB530DA5}" destId="{5ADE0D37-2626-43F5-81E9-9B92EFFE574E}" srcOrd="2" destOrd="0" parTransId="{BDF7FF59-7221-4943-A802-78F2DD3ED785}" sibTransId="{CBF7FAF7-40D4-4F23-8D1B-6F00F7C88C57}"/>
    <dgm:cxn modelId="{12BEBAF2-3408-4A4A-9A97-A24668FC3494}" type="presOf" srcId="{47833272-CE66-4835-9A90-2DB3BA3746DC}" destId="{95513937-2531-704C-A429-7ADE7A71FC78}" srcOrd="0" destOrd="0" presId="urn:microsoft.com/office/officeart/2005/8/layout/vList5"/>
    <dgm:cxn modelId="{DE12AEFD-BEF8-4912-8891-A854A6B3BAFD}" srcId="{46CD4036-8D7B-4B37-8099-68129B1CE261}" destId="{C0CB9377-DE3F-480F-81B4-C1CD66C56048}" srcOrd="0" destOrd="0" parTransId="{5E150324-6FFD-4982-9AF0-E32ACAAA06AC}" sibTransId="{F07A723D-9EF8-44B4-8322-5E9829CF65DE}"/>
    <dgm:cxn modelId="{D543605D-4097-D241-AC2B-7D0E1FF89400}" type="presParOf" srcId="{6B20EFFB-88D1-BE4F-BAED-4D96A92E9782}" destId="{38B98CB0-2CD1-5743-A508-4EA5B0DCBEE3}" srcOrd="0" destOrd="0" presId="urn:microsoft.com/office/officeart/2005/8/layout/vList5"/>
    <dgm:cxn modelId="{803703D2-5EC1-ED4A-8D21-A9667D5D20D6}" type="presParOf" srcId="{38B98CB0-2CD1-5743-A508-4EA5B0DCBEE3}" destId="{95513937-2531-704C-A429-7ADE7A71FC78}" srcOrd="0" destOrd="0" presId="urn:microsoft.com/office/officeart/2005/8/layout/vList5"/>
    <dgm:cxn modelId="{7B5573B9-3FD5-4F4D-90F0-4B4FE69EACF3}" type="presParOf" srcId="{38B98CB0-2CD1-5743-A508-4EA5B0DCBEE3}" destId="{5ACEBA54-D83D-3C48-B484-09BB4919DC17}" srcOrd="1" destOrd="0" presId="urn:microsoft.com/office/officeart/2005/8/layout/vList5"/>
    <dgm:cxn modelId="{D54865A1-98F0-0B46-BD7F-59B9851312EE}" type="presParOf" srcId="{6B20EFFB-88D1-BE4F-BAED-4D96A92E9782}" destId="{113ABDEC-0B93-DF42-83F2-72BFE83511B9}" srcOrd="1" destOrd="0" presId="urn:microsoft.com/office/officeart/2005/8/layout/vList5"/>
    <dgm:cxn modelId="{35B1BD98-504C-FC49-A83B-083D888CB569}" type="presParOf" srcId="{6B20EFFB-88D1-BE4F-BAED-4D96A92E9782}" destId="{CDF25ED9-DCC8-9B42-B7EC-0D180EE6B8CF}" srcOrd="2" destOrd="0" presId="urn:microsoft.com/office/officeart/2005/8/layout/vList5"/>
    <dgm:cxn modelId="{7F88E048-AD55-E248-8F0F-C5892C36E9E9}" type="presParOf" srcId="{CDF25ED9-DCC8-9B42-B7EC-0D180EE6B8CF}" destId="{31FAD09C-FA96-A54F-A1E1-97E9E0030C63}" srcOrd="0" destOrd="0" presId="urn:microsoft.com/office/officeart/2005/8/layout/vList5"/>
    <dgm:cxn modelId="{8FB9F034-CEBC-AD48-8AA4-E7CB33B57819}" type="presParOf" srcId="{CDF25ED9-DCC8-9B42-B7EC-0D180EE6B8CF}" destId="{506B234D-6E59-4349-97D9-4ACDADB9BB01}" srcOrd="1" destOrd="0" presId="urn:microsoft.com/office/officeart/2005/8/layout/vList5"/>
    <dgm:cxn modelId="{22530676-390F-754C-8D02-88199026C52C}" type="presParOf" srcId="{6B20EFFB-88D1-BE4F-BAED-4D96A92E9782}" destId="{F22902B6-AA3B-4646-9CEA-B21B5622EBC5}" srcOrd="3" destOrd="0" presId="urn:microsoft.com/office/officeart/2005/8/layout/vList5"/>
    <dgm:cxn modelId="{8A460F18-331D-2E4A-9A20-3B70FD967D5E}" type="presParOf" srcId="{6B20EFFB-88D1-BE4F-BAED-4D96A92E9782}" destId="{48F69C12-564C-7448-ACD3-D50455C6A333}" srcOrd="4" destOrd="0" presId="urn:microsoft.com/office/officeart/2005/8/layout/vList5"/>
    <dgm:cxn modelId="{BFB86986-34DE-E149-A208-51A5BB8AF579}" type="presParOf" srcId="{48F69C12-564C-7448-ACD3-D50455C6A333}" destId="{BE791B73-04C2-2E45-BED7-BCB7549CED2F}" srcOrd="0" destOrd="0" presId="urn:microsoft.com/office/officeart/2005/8/layout/vList5"/>
    <dgm:cxn modelId="{A9173585-F658-2349-83EE-1B9FF8E33164}" type="presParOf" srcId="{48F69C12-564C-7448-ACD3-D50455C6A333}" destId="{B820AC78-3ADF-F84A-87BE-3379BAA061AB}" srcOrd="1" destOrd="0" presId="urn:microsoft.com/office/officeart/2005/8/layout/vList5"/>
    <dgm:cxn modelId="{D4747220-D6CD-9341-8C3D-E26C0DB69BF6}" type="presParOf" srcId="{6B20EFFB-88D1-BE4F-BAED-4D96A92E9782}" destId="{67958819-00C4-6D4E-93CA-D912669959CC}" srcOrd="5" destOrd="0" presId="urn:microsoft.com/office/officeart/2005/8/layout/vList5"/>
    <dgm:cxn modelId="{1C8C88E3-1517-9143-8239-AF6A37F29DA0}" type="presParOf" srcId="{6B20EFFB-88D1-BE4F-BAED-4D96A92E9782}" destId="{2BB7C4BB-8799-BC48-9743-1C2174DAE46C}" srcOrd="6" destOrd="0" presId="urn:microsoft.com/office/officeart/2005/8/layout/vList5"/>
    <dgm:cxn modelId="{6DD396AC-5273-984A-9D19-ECEBFF9D7B56}" type="presParOf" srcId="{2BB7C4BB-8799-BC48-9743-1C2174DAE46C}" destId="{31C74FAA-D4F2-584F-9319-EEAE4905F44F}" srcOrd="0" destOrd="0" presId="urn:microsoft.com/office/officeart/2005/8/layout/vList5"/>
    <dgm:cxn modelId="{3CD737FA-7024-E643-9C6C-6D8E3688C9E3}" type="presParOf" srcId="{2BB7C4BB-8799-BC48-9743-1C2174DAE46C}" destId="{F7D711E3-CD42-7540-9789-32B1ABC499BB}" srcOrd="1" destOrd="0" presId="urn:microsoft.com/office/officeart/2005/8/layout/vList5"/>
    <dgm:cxn modelId="{710F017C-97E4-BD49-88E7-58DDFE60F880}" type="presParOf" srcId="{6B20EFFB-88D1-BE4F-BAED-4D96A92E9782}" destId="{89231660-ED65-9C40-8789-159CA0197023}" srcOrd="7" destOrd="0" presId="urn:microsoft.com/office/officeart/2005/8/layout/vList5"/>
    <dgm:cxn modelId="{2A7C2743-4707-B84F-AEEA-085107192955}" type="presParOf" srcId="{6B20EFFB-88D1-BE4F-BAED-4D96A92E9782}" destId="{37EB9DA7-71F9-A14D-9EF7-DD90CAE82F0A}" srcOrd="8" destOrd="0" presId="urn:microsoft.com/office/officeart/2005/8/layout/vList5"/>
    <dgm:cxn modelId="{C682E25D-1F58-FF49-9818-89642C483B83}" type="presParOf" srcId="{37EB9DA7-71F9-A14D-9EF7-DD90CAE82F0A}" destId="{1C6B95C7-EFFC-2A47-94C9-490C46955A60}" srcOrd="0" destOrd="0" presId="urn:microsoft.com/office/officeart/2005/8/layout/vList5"/>
    <dgm:cxn modelId="{30F7A2CE-C3BA-8D45-BBD6-A88FB57B6B44}" type="presParOf" srcId="{37EB9DA7-71F9-A14D-9EF7-DD90CAE82F0A}" destId="{51AA11AD-B571-DE41-A760-7149825BF1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8ACAD2-816F-44F7-BFAA-84D712F09F96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6D4A5D-EF18-4487-8229-8FAF64F36F3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1</a:t>
          </a:r>
          <a:r>
            <a:rPr lang="en-US" baseline="30000" dirty="0"/>
            <a:t>st</a:t>
          </a:r>
          <a:r>
            <a:rPr lang="en-US" dirty="0"/>
            <a:t> Line: Job Description(What)</a:t>
          </a:r>
        </a:p>
      </dgm:t>
    </dgm:pt>
    <dgm:pt modelId="{1E7E57F1-4755-40B2-996F-0F70986A1086}" type="parTrans" cxnId="{DC57A5B7-CB3F-43A3-8E6C-CD3C7D649681}">
      <dgm:prSet/>
      <dgm:spPr/>
      <dgm:t>
        <a:bodyPr/>
        <a:lstStyle/>
        <a:p>
          <a:endParaRPr lang="en-US"/>
        </a:p>
      </dgm:t>
    </dgm:pt>
    <dgm:pt modelId="{DEBB6F34-F9F5-4FE0-A15E-AB8222C3C0FE}" type="sibTrans" cxnId="{DC57A5B7-CB3F-43A3-8E6C-CD3C7D649681}">
      <dgm:prSet/>
      <dgm:spPr/>
      <dgm:t>
        <a:bodyPr/>
        <a:lstStyle/>
        <a:p>
          <a:endParaRPr lang="en-US"/>
        </a:p>
      </dgm:t>
    </dgm:pt>
    <dgm:pt modelId="{5C390150-7832-45DA-9516-9BA7B5567BE5}">
      <dgm:prSet/>
      <dgm:spPr/>
      <dgm:t>
        <a:bodyPr/>
        <a:lstStyle/>
        <a:p>
          <a:r>
            <a:rPr lang="en-US"/>
            <a:t>Brief job description with technology that you learned</a:t>
          </a:r>
        </a:p>
      </dgm:t>
    </dgm:pt>
    <dgm:pt modelId="{46B50D33-F044-4F0F-9388-2440D78DE704}" type="parTrans" cxnId="{1FF9C8E4-5324-45F1-9569-F655BF13963C}">
      <dgm:prSet/>
      <dgm:spPr/>
      <dgm:t>
        <a:bodyPr/>
        <a:lstStyle/>
        <a:p>
          <a:endParaRPr lang="en-US"/>
        </a:p>
      </dgm:t>
    </dgm:pt>
    <dgm:pt modelId="{4F6C6D68-32A5-4F5F-A135-8D750590F359}" type="sibTrans" cxnId="{1FF9C8E4-5324-45F1-9569-F655BF13963C}">
      <dgm:prSet/>
      <dgm:spPr/>
      <dgm:t>
        <a:bodyPr/>
        <a:lstStyle/>
        <a:p>
          <a:endParaRPr lang="en-US"/>
        </a:p>
      </dgm:t>
    </dgm:pt>
    <dgm:pt modelId="{E09F3F66-E77E-402B-B68C-543B0259D30E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Line: Results (How)</a:t>
          </a:r>
        </a:p>
      </dgm:t>
    </dgm:pt>
    <dgm:pt modelId="{3BE52DCD-6D91-4541-8003-6E8EAB1AE33F}" type="parTrans" cxnId="{D6AF43E9-6E67-446A-ABC1-3AB54F1242E5}">
      <dgm:prSet/>
      <dgm:spPr/>
      <dgm:t>
        <a:bodyPr/>
        <a:lstStyle/>
        <a:p>
          <a:endParaRPr lang="en-US"/>
        </a:p>
      </dgm:t>
    </dgm:pt>
    <dgm:pt modelId="{ACA1B19D-3B13-407B-BBEF-79D7D7ADB41A}" type="sibTrans" cxnId="{D6AF43E9-6E67-446A-ABC1-3AB54F1242E5}">
      <dgm:prSet/>
      <dgm:spPr/>
      <dgm:t>
        <a:bodyPr/>
        <a:lstStyle/>
        <a:p>
          <a:endParaRPr lang="en-US"/>
        </a:p>
      </dgm:t>
    </dgm:pt>
    <dgm:pt modelId="{4011F6FC-F2FE-4887-AAE0-2BFD82C97765}">
      <dgm:prSet/>
      <dgm:spPr/>
      <dgm:t>
        <a:bodyPr/>
        <a:lstStyle/>
        <a:p>
          <a:r>
            <a:rPr lang="en-US"/>
            <a:t>What did you contribute to the job, and the results (metrics- # or %)</a:t>
          </a:r>
        </a:p>
      </dgm:t>
    </dgm:pt>
    <dgm:pt modelId="{49A80A00-A750-4C96-A4BE-C23F13B2FC27}" type="parTrans" cxnId="{D458E893-67C9-429D-9212-31FACF9442F9}">
      <dgm:prSet/>
      <dgm:spPr/>
      <dgm:t>
        <a:bodyPr/>
        <a:lstStyle/>
        <a:p>
          <a:endParaRPr lang="en-US"/>
        </a:p>
      </dgm:t>
    </dgm:pt>
    <dgm:pt modelId="{CC608905-09CC-4444-89D4-7BFF7AE99BFD}" type="sibTrans" cxnId="{D458E893-67C9-429D-9212-31FACF9442F9}">
      <dgm:prSet/>
      <dgm:spPr/>
      <dgm:t>
        <a:bodyPr/>
        <a:lstStyle/>
        <a:p>
          <a:endParaRPr lang="en-US"/>
        </a:p>
      </dgm:t>
    </dgm:pt>
    <dgm:pt modelId="{5C160D65-D2A6-4EED-B037-591E778750E9}">
      <dgm:prSet/>
      <dgm:spPr/>
      <dgm:t>
        <a:bodyPr/>
        <a:lstStyle/>
        <a:p>
          <a:r>
            <a:rPr lang="en-US"/>
            <a:t>Specific examples that you can tell a STAR Story about</a:t>
          </a:r>
        </a:p>
      </dgm:t>
    </dgm:pt>
    <dgm:pt modelId="{498ECC49-D001-47BA-8159-B2C09E4A6205}" type="parTrans" cxnId="{D235097D-3575-46E9-9040-5B55158C6D64}">
      <dgm:prSet/>
      <dgm:spPr/>
      <dgm:t>
        <a:bodyPr/>
        <a:lstStyle/>
        <a:p>
          <a:endParaRPr lang="en-US"/>
        </a:p>
      </dgm:t>
    </dgm:pt>
    <dgm:pt modelId="{B734D88A-85DF-45CE-B93D-56B541E2D8D9}" type="sibTrans" cxnId="{D235097D-3575-46E9-9040-5B55158C6D64}">
      <dgm:prSet/>
      <dgm:spPr/>
      <dgm:t>
        <a:bodyPr/>
        <a:lstStyle/>
        <a:p>
          <a:endParaRPr lang="en-US"/>
        </a:p>
      </dgm:t>
    </dgm:pt>
    <dgm:pt modelId="{FEE1C928-FCA7-435C-AA0B-0DEE8BCBC5B2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3</a:t>
          </a:r>
          <a:r>
            <a:rPr lang="en-US" baseline="30000" dirty="0"/>
            <a:t>rd</a:t>
          </a:r>
          <a:r>
            <a:rPr lang="en-US" dirty="0"/>
            <a:t> Line: Learned (Why)</a:t>
          </a:r>
        </a:p>
      </dgm:t>
    </dgm:pt>
    <dgm:pt modelId="{120B9DD4-88ED-4D48-A0C8-8859DE803D09}" type="parTrans" cxnId="{DFC99DE7-9376-44B1-8856-4CEA912744F8}">
      <dgm:prSet/>
      <dgm:spPr/>
      <dgm:t>
        <a:bodyPr/>
        <a:lstStyle/>
        <a:p>
          <a:endParaRPr lang="en-US"/>
        </a:p>
      </dgm:t>
    </dgm:pt>
    <dgm:pt modelId="{0E08E90B-25EC-453D-9889-684AB2573CC2}" type="sibTrans" cxnId="{DFC99DE7-9376-44B1-8856-4CEA912744F8}">
      <dgm:prSet/>
      <dgm:spPr/>
      <dgm:t>
        <a:bodyPr/>
        <a:lstStyle/>
        <a:p>
          <a:endParaRPr lang="en-US"/>
        </a:p>
      </dgm:t>
    </dgm:pt>
    <dgm:pt modelId="{7A07D233-C09C-4E63-A8FA-B7F810F0CC4F}">
      <dgm:prSet/>
      <dgm:spPr/>
      <dgm:t>
        <a:bodyPr/>
        <a:lstStyle/>
        <a:p>
          <a:r>
            <a:rPr lang="en-US"/>
            <a:t>What did you enjoy/learn from your job.</a:t>
          </a:r>
        </a:p>
      </dgm:t>
    </dgm:pt>
    <dgm:pt modelId="{1D935D96-A42B-443B-B3F7-82B246B1E7FF}" type="parTrans" cxnId="{36B27AA4-7B0A-4FF8-ABDF-C798974406D0}">
      <dgm:prSet/>
      <dgm:spPr/>
      <dgm:t>
        <a:bodyPr/>
        <a:lstStyle/>
        <a:p>
          <a:endParaRPr lang="en-US"/>
        </a:p>
      </dgm:t>
    </dgm:pt>
    <dgm:pt modelId="{78D8BEB2-A1D0-41D9-9ED1-CAF327CDB311}" type="sibTrans" cxnId="{36B27AA4-7B0A-4FF8-ABDF-C798974406D0}">
      <dgm:prSet/>
      <dgm:spPr/>
      <dgm:t>
        <a:bodyPr/>
        <a:lstStyle/>
        <a:p>
          <a:endParaRPr lang="en-US"/>
        </a:p>
      </dgm:t>
    </dgm:pt>
    <dgm:pt modelId="{02CADC1E-8B0C-DB46-AD9A-E083594B3F28}" type="pres">
      <dgm:prSet presAssocID="{108ACAD2-816F-44F7-BFAA-84D712F09F96}" presName="linear" presStyleCnt="0">
        <dgm:presLayoutVars>
          <dgm:dir/>
          <dgm:animLvl val="lvl"/>
          <dgm:resizeHandles val="exact"/>
        </dgm:presLayoutVars>
      </dgm:prSet>
      <dgm:spPr/>
    </dgm:pt>
    <dgm:pt modelId="{92F9BC04-7B91-5742-A9F3-3B41607C9C92}" type="pres">
      <dgm:prSet presAssocID="{246D4A5D-EF18-4487-8229-8FAF64F36F38}" presName="parentLin" presStyleCnt="0"/>
      <dgm:spPr/>
    </dgm:pt>
    <dgm:pt modelId="{E9DA4C91-630C-D84B-AFAB-1DF1E53EFCE0}" type="pres">
      <dgm:prSet presAssocID="{246D4A5D-EF18-4487-8229-8FAF64F36F38}" presName="parentLeftMargin" presStyleLbl="node1" presStyleIdx="0" presStyleCnt="3"/>
      <dgm:spPr/>
    </dgm:pt>
    <dgm:pt modelId="{27A5F451-AA28-AF4A-82A9-0D1CD52BCCC7}" type="pres">
      <dgm:prSet presAssocID="{246D4A5D-EF18-4487-8229-8FAF64F36F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61E746-C4B6-934E-8198-9AC273C8CF65}" type="pres">
      <dgm:prSet presAssocID="{246D4A5D-EF18-4487-8229-8FAF64F36F38}" presName="negativeSpace" presStyleCnt="0"/>
      <dgm:spPr/>
    </dgm:pt>
    <dgm:pt modelId="{1ABCC7C7-E7E1-0549-BED9-23E932FB3F9D}" type="pres">
      <dgm:prSet presAssocID="{246D4A5D-EF18-4487-8229-8FAF64F36F38}" presName="childText" presStyleLbl="conFgAcc1" presStyleIdx="0" presStyleCnt="3">
        <dgm:presLayoutVars>
          <dgm:bulletEnabled val="1"/>
        </dgm:presLayoutVars>
      </dgm:prSet>
      <dgm:spPr/>
    </dgm:pt>
    <dgm:pt modelId="{58BEF0F7-A648-8845-8EDC-86AB1D47269A}" type="pres">
      <dgm:prSet presAssocID="{DEBB6F34-F9F5-4FE0-A15E-AB8222C3C0FE}" presName="spaceBetweenRectangles" presStyleCnt="0"/>
      <dgm:spPr/>
    </dgm:pt>
    <dgm:pt modelId="{907668F3-92FD-3E43-8E6E-B8EB470BB777}" type="pres">
      <dgm:prSet presAssocID="{E09F3F66-E77E-402B-B68C-543B0259D30E}" presName="parentLin" presStyleCnt="0"/>
      <dgm:spPr/>
    </dgm:pt>
    <dgm:pt modelId="{0BD55AF0-6F91-B94E-8A9D-B55D55D5293C}" type="pres">
      <dgm:prSet presAssocID="{E09F3F66-E77E-402B-B68C-543B0259D30E}" presName="parentLeftMargin" presStyleLbl="node1" presStyleIdx="0" presStyleCnt="3"/>
      <dgm:spPr/>
    </dgm:pt>
    <dgm:pt modelId="{EFF42D9D-58DD-9349-AFDD-3EE51D2D71C4}" type="pres">
      <dgm:prSet presAssocID="{E09F3F66-E77E-402B-B68C-543B0259D30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8B64D1-39F4-1D4D-BC9D-2CCA7EB54AAD}" type="pres">
      <dgm:prSet presAssocID="{E09F3F66-E77E-402B-B68C-543B0259D30E}" presName="negativeSpace" presStyleCnt="0"/>
      <dgm:spPr/>
    </dgm:pt>
    <dgm:pt modelId="{DDB47686-59B9-4443-B329-1588AF86D863}" type="pres">
      <dgm:prSet presAssocID="{E09F3F66-E77E-402B-B68C-543B0259D30E}" presName="childText" presStyleLbl="conFgAcc1" presStyleIdx="1" presStyleCnt="3">
        <dgm:presLayoutVars>
          <dgm:bulletEnabled val="1"/>
        </dgm:presLayoutVars>
      </dgm:prSet>
      <dgm:spPr/>
    </dgm:pt>
    <dgm:pt modelId="{7BC0C0C2-831E-E346-850B-03BD9DF9864E}" type="pres">
      <dgm:prSet presAssocID="{ACA1B19D-3B13-407B-BBEF-79D7D7ADB41A}" presName="spaceBetweenRectangles" presStyleCnt="0"/>
      <dgm:spPr/>
    </dgm:pt>
    <dgm:pt modelId="{A7CE01E4-FA80-B741-A33E-F08B671619D1}" type="pres">
      <dgm:prSet presAssocID="{FEE1C928-FCA7-435C-AA0B-0DEE8BCBC5B2}" presName="parentLin" presStyleCnt="0"/>
      <dgm:spPr/>
    </dgm:pt>
    <dgm:pt modelId="{8BA68C90-9CB6-E445-88D0-2887B22A3E8A}" type="pres">
      <dgm:prSet presAssocID="{FEE1C928-FCA7-435C-AA0B-0DEE8BCBC5B2}" presName="parentLeftMargin" presStyleLbl="node1" presStyleIdx="1" presStyleCnt="3"/>
      <dgm:spPr/>
    </dgm:pt>
    <dgm:pt modelId="{70BA708F-D7A2-9849-884F-C6E695F8C9FC}" type="pres">
      <dgm:prSet presAssocID="{FEE1C928-FCA7-435C-AA0B-0DEE8BCBC5B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DE4B94E-E344-DE44-BF5F-E3404399B0AB}" type="pres">
      <dgm:prSet presAssocID="{FEE1C928-FCA7-435C-AA0B-0DEE8BCBC5B2}" presName="negativeSpace" presStyleCnt="0"/>
      <dgm:spPr/>
    </dgm:pt>
    <dgm:pt modelId="{0FC127E7-3323-2446-A65E-671ECD743BFC}" type="pres">
      <dgm:prSet presAssocID="{FEE1C928-FCA7-435C-AA0B-0DEE8BCBC5B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6306906-DB43-654E-BD29-84378DA034DF}" type="presOf" srcId="{5C160D65-D2A6-4EED-B037-591E778750E9}" destId="{DDB47686-59B9-4443-B329-1588AF86D863}" srcOrd="0" destOrd="1" presId="urn:microsoft.com/office/officeart/2005/8/layout/list1"/>
    <dgm:cxn modelId="{15A8933B-B07D-F34D-B103-3F39E701154D}" type="presOf" srcId="{5C390150-7832-45DA-9516-9BA7B5567BE5}" destId="{1ABCC7C7-E7E1-0549-BED9-23E932FB3F9D}" srcOrd="0" destOrd="0" presId="urn:microsoft.com/office/officeart/2005/8/layout/list1"/>
    <dgm:cxn modelId="{86DF5A3F-E8F1-9F46-8A6C-8E801D7EC055}" type="presOf" srcId="{E09F3F66-E77E-402B-B68C-543B0259D30E}" destId="{EFF42D9D-58DD-9349-AFDD-3EE51D2D71C4}" srcOrd="1" destOrd="0" presId="urn:microsoft.com/office/officeart/2005/8/layout/list1"/>
    <dgm:cxn modelId="{B0D49354-E0E4-B545-A9C0-1E389F3642E0}" type="presOf" srcId="{246D4A5D-EF18-4487-8229-8FAF64F36F38}" destId="{E9DA4C91-630C-D84B-AFAB-1DF1E53EFCE0}" srcOrd="0" destOrd="0" presId="urn:microsoft.com/office/officeart/2005/8/layout/list1"/>
    <dgm:cxn modelId="{21B12B60-5F8E-B04A-8FDD-E24EC6559946}" type="presOf" srcId="{108ACAD2-816F-44F7-BFAA-84D712F09F96}" destId="{02CADC1E-8B0C-DB46-AD9A-E083594B3F28}" srcOrd="0" destOrd="0" presId="urn:microsoft.com/office/officeart/2005/8/layout/list1"/>
    <dgm:cxn modelId="{D235097D-3575-46E9-9040-5B55158C6D64}" srcId="{E09F3F66-E77E-402B-B68C-543B0259D30E}" destId="{5C160D65-D2A6-4EED-B037-591E778750E9}" srcOrd="1" destOrd="0" parTransId="{498ECC49-D001-47BA-8159-B2C09E4A6205}" sibTransId="{B734D88A-85DF-45CE-B93D-56B541E2D8D9}"/>
    <dgm:cxn modelId="{6D8D1F83-5B00-7E48-ACDC-238EE23BA610}" type="presOf" srcId="{FEE1C928-FCA7-435C-AA0B-0DEE8BCBC5B2}" destId="{8BA68C90-9CB6-E445-88D0-2887B22A3E8A}" srcOrd="0" destOrd="0" presId="urn:microsoft.com/office/officeart/2005/8/layout/list1"/>
    <dgm:cxn modelId="{E29E5186-28B7-BB4E-B3CE-E05F8178DB0A}" type="presOf" srcId="{7A07D233-C09C-4E63-A8FA-B7F810F0CC4F}" destId="{0FC127E7-3323-2446-A65E-671ECD743BFC}" srcOrd="0" destOrd="0" presId="urn:microsoft.com/office/officeart/2005/8/layout/list1"/>
    <dgm:cxn modelId="{D458E893-67C9-429D-9212-31FACF9442F9}" srcId="{E09F3F66-E77E-402B-B68C-543B0259D30E}" destId="{4011F6FC-F2FE-4887-AAE0-2BFD82C97765}" srcOrd="0" destOrd="0" parTransId="{49A80A00-A750-4C96-A4BE-C23F13B2FC27}" sibTransId="{CC608905-09CC-4444-89D4-7BFF7AE99BFD}"/>
    <dgm:cxn modelId="{21DC1795-ED2B-8D47-A131-75C169EA71EC}" type="presOf" srcId="{246D4A5D-EF18-4487-8229-8FAF64F36F38}" destId="{27A5F451-AA28-AF4A-82A9-0D1CD52BCCC7}" srcOrd="1" destOrd="0" presId="urn:microsoft.com/office/officeart/2005/8/layout/list1"/>
    <dgm:cxn modelId="{36B27AA4-7B0A-4FF8-ABDF-C798974406D0}" srcId="{FEE1C928-FCA7-435C-AA0B-0DEE8BCBC5B2}" destId="{7A07D233-C09C-4E63-A8FA-B7F810F0CC4F}" srcOrd="0" destOrd="0" parTransId="{1D935D96-A42B-443B-B3F7-82B246B1E7FF}" sibTransId="{78D8BEB2-A1D0-41D9-9ED1-CAF327CDB311}"/>
    <dgm:cxn modelId="{DC57A5B7-CB3F-43A3-8E6C-CD3C7D649681}" srcId="{108ACAD2-816F-44F7-BFAA-84D712F09F96}" destId="{246D4A5D-EF18-4487-8229-8FAF64F36F38}" srcOrd="0" destOrd="0" parTransId="{1E7E57F1-4755-40B2-996F-0F70986A1086}" sibTransId="{DEBB6F34-F9F5-4FE0-A15E-AB8222C3C0FE}"/>
    <dgm:cxn modelId="{DC2211BB-B0C5-6D46-9E80-EB47ADF3C878}" type="presOf" srcId="{FEE1C928-FCA7-435C-AA0B-0DEE8BCBC5B2}" destId="{70BA708F-D7A2-9849-884F-C6E695F8C9FC}" srcOrd="1" destOrd="0" presId="urn:microsoft.com/office/officeart/2005/8/layout/list1"/>
    <dgm:cxn modelId="{220FCDBE-D3CA-CF4D-9362-9451E017CC0B}" type="presOf" srcId="{E09F3F66-E77E-402B-B68C-543B0259D30E}" destId="{0BD55AF0-6F91-B94E-8A9D-B55D55D5293C}" srcOrd="0" destOrd="0" presId="urn:microsoft.com/office/officeart/2005/8/layout/list1"/>
    <dgm:cxn modelId="{1FF9C8E4-5324-45F1-9569-F655BF13963C}" srcId="{246D4A5D-EF18-4487-8229-8FAF64F36F38}" destId="{5C390150-7832-45DA-9516-9BA7B5567BE5}" srcOrd="0" destOrd="0" parTransId="{46B50D33-F044-4F0F-9388-2440D78DE704}" sibTransId="{4F6C6D68-32A5-4F5F-A135-8D750590F359}"/>
    <dgm:cxn modelId="{DFC99DE7-9376-44B1-8856-4CEA912744F8}" srcId="{108ACAD2-816F-44F7-BFAA-84D712F09F96}" destId="{FEE1C928-FCA7-435C-AA0B-0DEE8BCBC5B2}" srcOrd="2" destOrd="0" parTransId="{120B9DD4-88ED-4D48-A0C8-8859DE803D09}" sibTransId="{0E08E90B-25EC-453D-9889-684AB2573CC2}"/>
    <dgm:cxn modelId="{D6AF43E9-6E67-446A-ABC1-3AB54F1242E5}" srcId="{108ACAD2-816F-44F7-BFAA-84D712F09F96}" destId="{E09F3F66-E77E-402B-B68C-543B0259D30E}" srcOrd="1" destOrd="0" parTransId="{3BE52DCD-6D91-4541-8003-6E8EAB1AE33F}" sibTransId="{ACA1B19D-3B13-407B-BBEF-79D7D7ADB41A}"/>
    <dgm:cxn modelId="{85BC97F8-1CF6-7442-A7E4-BCCD66AA4FB1}" type="presOf" srcId="{4011F6FC-F2FE-4887-AAE0-2BFD82C97765}" destId="{DDB47686-59B9-4443-B329-1588AF86D863}" srcOrd="0" destOrd="0" presId="urn:microsoft.com/office/officeart/2005/8/layout/list1"/>
    <dgm:cxn modelId="{E254912C-076B-F14F-98C1-665AE8407498}" type="presParOf" srcId="{02CADC1E-8B0C-DB46-AD9A-E083594B3F28}" destId="{92F9BC04-7B91-5742-A9F3-3B41607C9C92}" srcOrd="0" destOrd="0" presId="urn:microsoft.com/office/officeart/2005/8/layout/list1"/>
    <dgm:cxn modelId="{5543DF3A-582D-0F4D-AF76-BA31F057FE38}" type="presParOf" srcId="{92F9BC04-7B91-5742-A9F3-3B41607C9C92}" destId="{E9DA4C91-630C-D84B-AFAB-1DF1E53EFCE0}" srcOrd="0" destOrd="0" presId="urn:microsoft.com/office/officeart/2005/8/layout/list1"/>
    <dgm:cxn modelId="{A7506DBF-BD08-8640-A65C-0CCC2CED7944}" type="presParOf" srcId="{92F9BC04-7B91-5742-A9F3-3B41607C9C92}" destId="{27A5F451-AA28-AF4A-82A9-0D1CD52BCCC7}" srcOrd="1" destOrd="0" presId="urn:microsoft.com/office/officeart/2005/8/layout/list1"/>
    <dgm:cxn modelId="{62035DD0-FEF7-C343-897D-1AAF510B9C27}" type="presParOf" srcId="{02CADC1E-8B0C-DB46-AD9A-E083594B3F28}" destId="{4061E746-C4B6-934E-8198-9AC273C8CF65}" srcOrd="1" destOrd="0" presId="urn:microsoft.com/office/officeart/2005/8/layout/list1"/>
    <dgm:cxn modelId="{901422F0-B304-A941-A153-FFB8CA778CD4}" type="presParOf" srcId="{02CADC1E-8B0C-DB46-AD9A-E083594B3F28}" destId="{1ABCC7C7-E7E1-0549-BED9-23E932FB3F9D}" srcOrd="2" destOrd="0" presId="urn:microsoft.com/office/officeart/2005/8/layout/list1"/>
    <dgm:cxn modelId="{F49E8D84-AE08-B04D-80F3-80D468DC7F40}" type="presParOf" srcId="{02CADC1E-8B0C-DB46-AD9A-E083594B3F28}" destId="{58BEF0F7-A648-8845-8EDC-86AB1D47269A}" srcOrd="3" destOrd="0" presId="urn:microsoft.com/office/officeart/2005/8/layout/list1"/>
    <dgm:cxn modelId="{DBE457C8-AE94-9E47-94C7-3471C675BC0C}" type="presParOf" srcId="{02CADC1E-8B0C-DB46-AD9A-E083594B3F28}" destId="{907668F3-92FD-3E43-8E6E-B8EB470BB777}" srcOrd="4" destOrd="0" presId="urn:microsoft.com/office/officeart/2005/8/layout/list1"/>
    <dgm:cxn modelId="{F5805E0C-3063-4A4C-8E69-77047B505633}" type="presParOf" srcId="{907668F3-92FD-3E43-8E6E-B8EB470BB777}" destId="{0BD55AF0-6F91-B94E-8A9D-B55D55D5293C}" srcOrd="0" destOrd="0" presId="urn:microsoft.com/office/officeart/2005/8/layout/list1"/>
    <dgm:cxn modelId="{C8744822-C18F-1541-82D2-5CC39C22022A}" type="presParOf" srcId="{907668F3-92FD-3E43-8E6E-B8EB470BB777}" destId="{EFF42D9D-58DD-9349-AFDD-3EE51D2D71C4}" srcOrd="1" destOrd="0" presId="urn:microsoft.com/office/officeart/2005/8/layout/list1"/>
    <dgm:cxn modelId="{8C530BD7-A4DC-E149-9715-711253FC015D}" type="presParOf" srcId="{02CADC1E-8B0C-DB46-AD9A-E083594B3F28}" destId="{B48B64D1-39F4-1D4D-BC9D-2CCA7EB54AAD}" srcOrd="5" destOrd="0" presId="urn:microsoft.com/office/officeart/2005/8/layout/list1"/>
    <dgm:cxn modelId="{1F4B5337-003A-5A4B-B7D9-35FA14A3C512}" type="presParOf" srcId="{02CADC1E-8B0C-DB46-AD9A-E083594B3F28}" destId="{DDB47686-59B9-4443-B329-1588AF86D863}" srcOrd="6" destOrd="0" presId="urn:microsoft.com/office/officeart/2005/8/layout/list1"/>
    <dgm:cxn modelId="{B6A33D3B-173E-6B42-AF70-4809E902AC86}" type="presParOf" srcId="{02CADC1E-8B0C-DB46-AD9A-E083594B3F28}" destId="{7BC0C0C2-831E-E346-850B-03BD9DF9864E}" srcOrd="7" destOrd="0" presId="urn:microsoft.com/office/officeart/2005/8/layout/list1"/>
    <dgm:cxn modelId="{C20E4815-C0F6-2844-82E7-D5BD89E30A7E}" type="presParOf" srcId="{02CADC1E-8B0C-DB46-AD9A-E083594B3F28}" destId="{A7CE01E4-FA80-B741-A33E-F08B671619D1}" srcOrd="8" destOrd="0" presId="urn:microsoft.com/office/officeart/2005/8/layout/list1"/>
    <dgm:cxn modelId="{DF321C05-3F1E-0244-8242-D1AEDFD74555}" type="presParOf" srcId="{A7CE01E4-FA80-B741-A33E-F08B671619D1}" destId="{8BA68C90-9CB6-E445-88D0-2887B22A3E8A}" srcOrd="0" destOrd="0" presId="urn:microsoft.com/office/officeart/2005/8/layout/list1"/>
    <dgm:cxn modelId="{ADCC683E-3ABC-1E42-A5C3-374A384CEFC1}" type="presParOf" srcId="{A7CE01E4-FA80-B741-A33E-F08B671619D1}" destId="{70BA708F-D7A2-9849-884F-C6E695F8C9FC}" srcOrd="1" destOrd="0" presId="urn:microsoft.com/office/officeart/2005/8/layout/list1"/>
    <dgm:cxn modelId="{66A95F41-3050-554B-B2A0-4DECB566FE4A}" type="presParOf" srcId="{02CADC1E-8B0C-DB46-AD9A-E083594B3F28}" destId="{3DE4B94E-E344-DE44-BF5F-E3404399B0AB}" srcOrd="9" destOrd="0" presId="urn:microsoft.com/office/officeart/2005/8/layout/list1"/>
    <dgm:cxn modelId="{09AFD73F-D97D-5041-8E43-B309DA819B09}" type="presParOf" srcId="{02CADC1E-8B0C-DB46-AD9A-E083594B3F28}" destId="{0FC127E7-3323-2446-A65E-671ECD743BF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8ACAD2-816F-44F7-BFAA-84D712F09F96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6D4A5D-EF18-4487-8229-8FAF64F36F3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1</a:t>
          </a:r>
          <a:r>
            <a:rPr lang="en-US" baseline="30000" dirty="0"/>
            <a:t>st</a:t>
          </a:r>
          <a:r>
            <a:rPr lang="en-US" dirty="0"/>
            <a:t> Line</a:t>
          </a:r>
          <a:r>
            <a:rPr lang="en-US"/>
            <a:t>: Project </a:t>
          </a:r>
          <a:r>
            <a:rPr lang="en-US" dirty="0"/>
            <a:t>Description</a:t>
          </a:r>
        </a:p>
      </dgm:t>
    </dgm:pt>
    <dgm:pt modelId="{1E7E57F1-4755-40B2-996F-0F70986A1086}" type="parTrans" cxnId="{DC57A5B7-CB3F-43A3-8E6C-CD3C7D649681}">
      <dgm:prSet/>
      <dgm:spPr/>
      <dgm:t>
        <a:bodyPr/>
        <a:lstStyle/>
        <a:p>
          <a:endParaRPr lang="en-US"/>
        </a:p>
      </dgm:t>
    </dgm:pt>
    <dgm:pt modelId="{DEBB6F34-F9F5-4FE0-A15E-AB8222C3C0FE}" type="sibTrans" cxnId="{DC57A5B7-CB3F-43A3-8E6C-CD3C7D649681}">
      <dgm:prSet/>
      <dgm:spPr/>
      <dgm:t>
        <a:bodyPr/>
        <a:lstStyle/>
        <a:p>
          <a:endParaRPr lang="en-US"/>
        </a:p>
      </dgm:t>
    </dgm:pt>
    <dgm:pt modelId="{5C390150-7832-45DA-9516-9BA7B5567BE5}">
      <dgm:prSet/>
      <dgm:spPr/>
      <dgm:t>
        <a:bodyPr/>
        <a:lstStyle/>
        <a:p>
          <a:r>
            <a:rPr lang="en-US" dirty="0"/>
            <a:t>What does it accomplish?</a:t>
          </a:r>
        </a:p>
      </dgm:t>
    </dgm:pt>
    <dgm:pt modelId="{46B50D33-F044-4F0F-9388-2440D78DE704}" type="parTrans" cxnId="{1FF9C8E4-5324-45F1-9569-F655BF13963C}">
      <dgm:prSet/>
      <dgm:spPr/>
      <dgm:t>
        <a:bodyPr/>
        <a:lstStyle/>
        <a:p>
          <a:endParaRPr lang="en-US"/>
        </a:p>
      </dgm:t>
    </dgm:pt>
    <dgm:pt modelId="{4F6C6D68-32A5-4F5F-A135-8D750590F359}" type="sibTrans" cxnId="{1FF9C8E4-5324-45F1-9569-F655BF13963C}">
      <dgm:prSet/>
      <dgm:spPr/>
      <dgm:t>
        <a:bodyPr/>
        <a:lstStyle/>
        <a:p>
          <a:endParaRPr lang="en-US"/>
        </a:p>
      </dgm:t>
    </dgm:pt>
    <dgm:pt modelId="{E09F3F66-E77E-402B-B68C-543B0259D30E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2</a:t>
          </a:r>
          <a:r>
            <a:rPr lang="en-US" baseline="30000"/>
            <a:t>nd</a:t>
          </a:r>
          <a:r>
            <a:rPr lang="en-US"/>
            <a:t> Line: Results</a:t>
          </a:r>
        </a:p>
      </dgm:t>
    </dgm:pt>
    <dgm:pt modelId="{3BE52DCD-6D91-4541-8003-6E8EAB1AE33F}" type="parTrans" cxnId="{D6AF43E9-6E67-446A-ABC1-3AB54F1242E5}">
      <dgm:prSet/>
      <dgm:spPr/>
      <dgm:t>
        <a:bodyPr/>
        <a:lstStyle/>
        <a:p>
          <a:endParaRPr lang="en-US"/>
        </a:p>
      </dgm:t>
    </dgm:pt>
    <dgm:pt modelId="{ACA1B19D-3B13-407B-BBEF-79D7D7ADB41A}" type="sibTrans" cxnId="{D6AF43E9-6E67-446A-ABC1-3AB54F1242E5}">
      <dgm:prSet/>
      <dgm:spPr/>
      <dgm:t>
        <a:bodyPr/>
        <a:lstStyle/>
        <a:p>
          <a:endParaRPr lang="en-US"/>
        </a:p>
      </dgm:t>
    </dgm:pt>
    <dgm:pt modelId="{4011F6FC-F2FE-4887-AAE0-2BFD82C97765}">
      <dgm:prSet/>
      <dgm:spPr/>
      <dgm:t>
        <a:bodyPr/>
        <a:lstStyle/>
        <a:p>
          <a:r>
            <a:rPr lang="en-US" dirty="0"/>
            <a:t>How did you do the project</a:t>
          </a:r>
        </a:p>
      </dgm:t>
    </dgm:pt>
    <dgm:pt modelId="{49A80A00-A750-4C96-A4BE-C23F13B2FC27}" type="parTrans" cxnId="{D458E893-67C9-429D-9212-31FACF9442F9}">
      <dgm:prSet/>
      <dgm:spPr/>
      <dgm:t>
        <a:bodyPr/>
        <a:lstStyle/>
        <a:p>
          <a:endParaRPr lang="en-US"/>
        </a:p>
      </dgm:t>
    </dgm:pt>
    <dgm:pt modelId="{CC608905-09CC-4444-89D4-7BFF7AE99BFD}" type="sibTrans" cxnId="{D458E893-67C9-429D-9212-31FACF9442F9}">
      <dgm:prSet/>
      <dgm:spPr/>
      <dgm:t>
        <a:bodyPr/>
        <a:lstStyle/>
        <a:p>
          <a:endParaRPr lang="en-US"/>
        </a:p>
      </dgm:t>
    </dgm:pt>
    <dgm:pt modelId="{FEE1C928-FCA7-435C-AA0B-0DEE8BCBC5B2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3</a:t>
          </a:r>
          <a:r>
            <a:rPr lang="en-US" baseline="30000"/>
            <a:t>rd</a:t>
          </a:r>
          <a:r>
            <a:rPr lang="en-US"/>
            <a:t> Line: Learned</a:t>
          </a:r>
        </a:p>
      </dgm:t>
    </dgm:pt>
    <dgm:pt modelId="{120B9DD4-88ED-4D48-A0C8-8859DE803D09}" type="parTrans" cxnId="{DFC99DE7-9376-44B1-8856-4CEA912744F8}">
      <dgm:prSet/>
      <dgm:spPr/>
      <dgm:t>
        <a:bodyPr/>
        <a:lstStyle/>
        <a:p>
          <a:endParaRPr lang="en-US"/>
        </a:p>
      </dgm:t>
    </dgm:pt>
    <dgm:pt modelId="{0E08E90B-25EC-453D-9889-684AB2573CC2}" type="sibTrans" cxnId="{DFC99DE7-9376-44B1-8856-4CEA912744F8}">
      <dgm:prSet/>
      <dgm:spPr/>
      <dgm:t>
        <a:bodyPr/>
        <a:lstStyle/>
        <a:p>
          <a:endParaRPr lang="en-US"/>
        </a:p>
      </dgm:t>
    </dgm:pt>
    <dgm:pt modelId="{7A07D233-C09C-4E63-A8FA-B7F810F0CC4F}">
      <dgm:prSet/>
      <dgm:spPr/>
      <dgm:t>
        <a:bodyPr/>
        <a:lstStyle/>
        <a:p>
          <a:r>
            <a:rPr lang="en-US" dirty="0"/>
            <a:t>What did you enjoy/learn from your job.</a:t>
          </a:r>
        </a:p>
      </dgm:t>
    </dgm:pt>
    <dgm:pt modelId="{1D935D96-A42B-443B-B3F7-82B246B1E7FF}" type="parTrans" cxnId="{36B27AA4-7B0A-4FF8-ABDF-C798974406D0}">
      <dgm:prSet/>
      <dgm:spPr/>
      <dgm:t>
        <a:bodyPr/>
        <a:lstStyle/>
        <a:p>
          <a:endParaRPr lang="en-US"/>
        </a:p>
      </dgm:t>
    </dgm:pt>
    <dgm:pt modelId="{78D8BEB2-A1D0-41D9-9ED1-CAF327CDB311}" type="sibTrans" cxnId="{36B27AA4-7B0A-4FF8-ABDF-C798974406D0}">
      <dgm:prSet/>
      <dgm:spPr/>
      <dgm:t>
        <a:bodyPr/>
        <a:lstStyle/>
        <a:p>
          <a:endParaRPr lang="en-US"/>
        </a:p>
      </dgm:t>
    </dgm:pt>
    <dgm:pt modelId="{0396003C-E761-D14E-AD1D-EB4E95020D16}">
      <dgm:prSet/>
      <dgm:spPr/>
      <dgm:t>
        <a:bodyPr/>
        <a:lstStyle/>
        <a:p>
          <a:endParaRPr lang="en-US" dirty="0"/>
        </a:p>
      </dgm:t>
    </dgm:pt>
    <dgm:pt modelId="{A251BB04-CFFB-9640-BC2A-A5E50E775263}" type="parTrans" cxnId="{439DE242-8687-9548-9D6F-B911666C43AC}">
      <dgm:prSet/>
      <dgm:spPr/>
      <dgm:t>
        <a:bodyPr/>
        <a:lstStyle/>
        <a:p>
          <a:endParaRPr lang="en-US"/>
        </a:p>
      </dgm:t>
    </dgm:pt>
    <dgm:pt modelId="{4352A0F7-5F6B-5C41-848A-6D6E8726CAF2}" type="sibTrans" cxnId="{439DE242-8687-9548-9D6F-B911666C43AC}">
      <dgm:prSet/>
      <dgm:spPr/>
      <dgm:t>
        <a:bodyPr/>
        <a:lstStyle/>
        <a:p>
          <a:endParaRPr lang="en-US"/>
        </a:p>
      </dgm:t>
    </dgm:pt>
    <dgm:pt modelId="{02CADC1E-8B0C-DB46-AD9A-E083594B3F28}" type="pres">
      <dgm:prSet presAssocID="{108ACAD2-816F-44F7-BFAA-84D712F09F96}" presName="linear" presStyleCnt="0">
        <dgm:presLayoutVars>
          <dgm:dir/>
          <dgm:animLvl val="lvl"/>
          <dgm:resizeHandles val="exact"/>
        </dgm:presLayoutVars>
      </dgm:prSet>
      <dgm:spPr/>
    </dgm:pt>
    <dgm:pt modelId="{92F9BC04-7B91-5742-A9F3-3B41607C9C92}" type="pres">
      <dgm:prSet presAssocID="{246D4A5D-EF18-4487-8229-8FAF64F36F38}" presName="parentLin" presStyleCnt="0"/>
      <dgm:spPr/>
    </dgm:pt>
    <dgm:pt modelId="{E9DA4C91-630C-D84B-AFAB-1DF1E53EFCE0}" type="pres">
      <dgm:prSet presAssocID="{246D4A5D-EF18-4487-8229-8FAF64F36F38}" presName="parentLeftMargin" presStyleLbl="node1" presStyleIdx="0" presStyleCnt="3"/>
      <dgm:spPr/>
    </dgm:pt>
    <dgm:pt modelId="{27A5F451-AA28-AF4A-82A9-0D1CD52BCCC7}" type="pres">
      <dgm:prSet presAssocID="{246D4A5D-EF18-4487-8229-8FAF64F36F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61E746-C4B6-934E-8198-9AC273C8CF65}" type="pres">
      <dgm:prSet presAssocID="{246D4A5D-EF18-4487-8229-8FAF64F36F38}" presName="negativeSpace" presStyleCnt="0"/>
      <dgm:spPr/>
    </dgm:pt>
    <dgm:pt modelId="{1ABCC7C7-E7E1-0549-BED9-23E932FB3F9D}" type="pres">
      <dgm:prSet presAssocID="{246D4A5D-EF18-4487-8229-8FAF64F36F38}" presName="childText" presStyleLbl="conFgAcc1" presStyleIdx="0" presStyleCnt="3">
        <dgm:presLayoutVars>
          <dgm:bulletEnabled val="1"/>
        </dgm:presLayoutVars>
      </dgm:prSet>
      <dgm:spPr/>
    </dgm:pt>
    <dgm:pt modelId="{58BEF0F7-A648-8845-8EDC-86AB1D47269A}" type="pres">
      <dgm:prSet presAssocID="{DEBB6F34-F9F5-4FE0-A15E-AB8222C3C0FE}" presName="spaceBetweenRectangles" presStyleCnt="0"/>
      <dgm:spPr/>
    </dgm:pt>
    <dgm:pt modelId="{907668F3-92FD-3E43-8E6E-B8EB470BB777}" type="pres">
      <dgm:prSet presAssocID="{E09F3F66-E77E-402B-B68C-543B0259D30E}" presName="parentLin" presStyleCnt="0"/>
      <dgm:spPr/>
    </dgm:pt>
    <dgm:pt modelId="{0BD55AF0-6F91-B94E-8A9D-B55D55D5293C}" type="pres">
      <dgm:prSet presAssocID="{E09F3F66-E77E-402B-B68C-543B0259D30E}" presName="parentLeftMargin" presStyleLbl="node1" presStyleIdx="0" presStyleCnt="3"/>
      <dgm:spPr/>
    </dgm:pt>
    <dgm:pt modelId="{EFF42D9D-58DD-9349-AFDD-3EE51D2D71C4}" type="pres">
      <dgm:prSet presAssocID="{E09F3F66-E77E-402B-B68C-543B0259D30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8B64D1-39F4-1D4D-BC9D-2CCA7EB54AAD}" type="pres">
      <dgm:prSet presAssocID="{E09F3F66-E77E-402B-B68C-543B0259D30E}" presName="negativeSpace" presStyleCnt="0"/>
      <dgm:spPr/>
    </dgm:pt>
    <dgm:pt modelId="{DDB47686-59B9-4443-B329-1588AF86D863}" type="pres">
      <dgm:prSet presAssocID="{E09F3F66-E77E-402B-B68C-543B0259D30E}" presName="childText" presStyleLbl="conFgAcc1" presStyleIdx="1" presStyleCnt="3">
        <dgm:presLayoutVars>
          <dgm:bulletEnabled val="1"/>
        </dgm:presLayoutVars>
      </dgm:prSet>
      <dgm:spPr/>
    </dgm:pt>
    <dgm:pt modelId="{7BC0C0C2-831E-E346-850B-03BD9DF9864E}" type="pres">
      <dgm:prSet presAssocID="{ACA1B19D-3B13-407B-BBEF-79D7D7ADB41A}" presName="spaceBetweenRectangles" presStyleCnt="0"/>
      <dgm:spPr/>
    </dgm:pt>
    <dgm:pt modelId="{A7CE01E4-FA80-B741-A33E-F08B671619D1}" type="pres">
      <dgm:prSet presAssocID="{FEE1C928-FCA7-435C-AA0B-0DEE8BCBC5B2}" presName="parentLin" presStyleCnt="0"/>
      <dgm:spPr/>
    </dgm:pt>
    <dgm:pt modelId="{8BA68C90-9CB6-E445-88D0-2887B22A3E8A}" type="pres">
      <dgm:prSet presAssocID="{FEE1C928-FCA7-435C-AA0B-0DEE8BCBC5B2}" presName="parentLeftMargin" presStyleLbl="node1" presStyleIdx="1" presStyleCnt="3"/>
      <dgm:spPr/>
    </dgm:pt>
    <dgm:pt modelId="{70BA708F-D7A2-9849-884F-C6E695F8C9FC}" type="pres">
      <dgm:prSet presAssocID="{FEE1C928-FCA7-435C-AA0B-0DEE8BCBC5B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DE4B94E-E344-DE44-BF5F-E3404399B0AB}" type="pres">
      <dgm:prSet presAssocID="{FEE1C928-FCA7-435C-AA0B-0DEE8BCBC5B2}" presName="negativeSpace" presStyleCnt="0"/>
      <dgm:spPr/>
    </dgm:pt>
    <dgm:pt modelId="{0FC127E7-3323-2446-A65E-671ECD743BFC}" type="pres">
      <dgm:prSet presAssocID="{FEE1C928-FCA7-435C-AA0B-0DEE8BCBC5B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5A8933B-B07D-F34D-B103-3F39E701154D}" type="presOf" srcId="{5C390150-7832-45DA-9516-9BA7B5567BE5}" destId="{1ABCC7C7-E7E1-0549-BED9-23E932FB3F9D}" srcOrd="0" destOrd="0" presId="urn:microsoft.com/office/officeart/2005/8/layout/list1"/>
    <dgm:cxn modelId="{86DF5A3F-E8F1-9F46-8A6C-8E801D7EC055}" type="presOf" srcId="{E09F3F66-E77E-402B-B68C-543B0259D30E}" destId="{EFF42D9D-58DD-9349-AFDD-3EE51D2D71C4}" srcOrd="1" destOrd="0" presId="urn:microsoft.com/office/officeart/2005/8/layout/list1"/>
    <dgm:cxn modelId="{439DE242-8687-9548-9D6F-B911666C43AC}" srcId="{E09F3F66-E77E-402B-B68C-543B0259D30E}" destId="{0396003C-E761-D14E-AD1D-EB4E95020D16}" srcOrd="1" destOrd="0" parTransId="{A251BB04-CFFB-9640-BC2A-A5E50E775263}" sibTransId="{4352A0F7-5F6B-5C41-848A-6D6E8726CAF2}"/>
    <dgm:cxn modelId="{B0D49354-E0E4-B545-A9C0-1E389F3642E0}" type="presOf" srcId="{246D4A5D-EF18-4487-8229-8FAF64F36F38}" destId="{E9DA4C91-630C-D84B-AFAB-1DF1E53EFCE0}" srcOrd="0" destOrd="0" presId="urn:microsoft.com/office/officeart/2005/8/layout/list1"/>
    <dgm:cxn modelId="{21B12B60-5F8E-B04A-8FDD-E24EC6559946}" type="presOf" srcId="{108ACAD2-816F-44F7-BFAA-84D712F09F96}" destId="{02CADC1E-8B0C-DB46-AD9A-E083594B3F28}" srcOrd="0" destOrd="0" presId="urn:microsoft.com/office/officeart/2005/8/layout/list1"/>
    <dgm:cxn modelId="{6D8D1F83-5B00-7E48-ACDC-238EE23BA610}" type="presOf" srcId="{FEE1C928-FCA7-435C-AA0B-0DEE8BCBC5B2}" destId="{8BA68C90-9CB6-E445-88D0-2887B22A3E8A}" srcOrd="0" destOrd="0" presId="urn:microsoft.com/office/officeart/2005/8/layout/list1"/>
    <dgm:cxn modelId="{E29E5186-28B7-BB4E-B3CE-E05F8178DB0A}" type="presOf" srcId="{7A07D233-C09C-4E63-A8FA-B7F810F0CC4F}" destId="{0FC127E7-3323-2446-A65E-671ECD743BFC}" srcOrd="0" destOrd="0" presId="urn:microsoft.com/office/officeart/2005/8/layout/list1"/>
    <dgm:cxn modelId="{D458E893-67C9-429D-9212-31FACF9442F9}" srcId="{E09F3F66-E77E-402B-B68C-543B0259D30E}" destId="{4011F6FC-F2FE-4887-AAE0-2BFD82C97765}" srcOrd="0" destOrd="0" parTransId="{49A80A00-A750-4C96-A4BE-C23F13B2FC27}" sibTransId="{CC608905-09CC-4444-89D4-7BFF7AE99BFD}"/>
    <dgm:cxn modelId="{21DC1795-ED2B-8D47-A131-75C169EA71EC}" type="presOf" srcId="{246D4A5D-EF18-4487-8229-8FAF64F36F38}" destId="{27A5F451-AA28-AF4A-82A9-0D1CD52BCCC7}" srcOrd="1" destOrd="0" presId="urn:microsoft.com/office/officeart/2005/8/layout/list1"/>
    <dgm:cxn modelId="{36B27AA4-7B0A-4FF8-ABDF-C798974406D0}" srcId="{FEE1C928-FCA7-435C-AA0B-0DEE8BCBC5B2}" destId="{7A07D233-C09C-4E63-A8FA-B7F810F0CC4F}" srcOrd="0" destOrd="0" parTransId="{1D935D96-A42B-443B-B3F7-82B246B1E7FF}" sibTransId="{78D8BEB2-A1D0-41D9-9ED1-CAF327CDB311}"/>
    <dgm:cxn modelId="{916E96B3-04A1-5949-80AD-A3F987FAB87A}" type="presOf" srcId="{0396003C-E761-D14E-AD1D-EB4E95020D16}" destId="{DDB47686-59B9-4443-B329-1588AF86D863}" srcOrd="0" destOrd="1" presId="urn:microsoft.com/office/officeart/2005/8/layout/list1"/>
    <dgm:cxn modelId="{DC57A5B7-CB3F-43A3-8E6C-CD3C7D649681}" srcId="{108ACAD2-816F-44F7-BFAA-84D712F09F96}" destId="{246D4A5D-EF18-4487-8229-8FAF64F36F38}" srcOrd="0" destOrd="0" parTransId="{1E7E57F1-4755-40B2-996F-0F70986A1086}" sibTransId="{DEBB6F34-F9F5-4FE0-A15E-AB8222C3C0FE}"/>
    <dgm:cxn modelId="{DC2211BB-B0C5-6D46-9E80-EB47ADF3C878}" type="presOf" srcId="{FEE1C928-FCA7-435C-AA0B-0DEE8BCBC5B2}" destId="{70BA708F-D7A2-9849-884F-C6E695F8C9FC}" srcOrd="1" destOrd="0" presId="urn:microsoft.com/office/officeart/2005/8/layout/list1"/>
    <dgm:cxn modelId="{220FCDBE-D3CA-CF4D-9362-9451E017CC0B}" type="presOf" srcId="{E09F3F66-E77E-402B-B68C-543B0259D30E}" destId="{0BD55AF0-6F91-B94E-8A9D-B55D55D5293C}" srcOrd="0" destOrd="0" presId="urn:microsoft.com/office/officeart/2005/8/layout/list1"/>
    <dgm:cxn modelId="{1FF9C8E4-5324-45F1-9569-F655BF13963C}" srcId="{246D4A5D-EF18-4487-8229-8FAF64F36F38}" destId="{5C390150-7832-45DA-9516-9BA7B5567BE5}" srcOrd="0" destOrd="0" parTransId="{46B50D33-F044-4F0F-9388-2440D78DE704}" sibTransId="{4F6C6D68-32A5-4F5F-A135-8D750590F359}"/>
    <dgm:cxn modelId="{DFC99DE7-9376-44B1-8856-4CEA912744F8}" srcId="{108ACAD2-816F-44F7-BFAA-84D712F09F96}" destId="{FEE1C928-FCA7-435C-AA0B-0DEE8BCBC5B2}" srcOrd="2" destOrd="0" parTransId="{120B9DD4-88ED-4D48-A0C8-8859DE803D09}" sibTransId="{0E08E90B-25EC-453D-9889-684AB2573CC2}"/>
    <dgm:cxn modelId="{D6AF43E9-6E67-446A-ABC1-3AB54F1242E5}" srcId="{108ACAD2-816F-44F7-BFAA-84D712F09F96}" destId="{E09F3F66-E77E-402B-B68C-543B0259D30E}" srcOrd="1" destOrd="0" parTransId="{3BE52DCD-6D91-4541-8003-6E8EAB1AE33F}" sibTransId="{ACA1B19D-3B13-407B-BBEF-79D7D7ADB41A}"/>
    <dgm:cxn modelId="{85BC97F8-1CF6-7442-A7E4-BCCD66AA4FB1}" type="presOf" srcId="{4011F6FC-F2FE-4887-AAE0-2BFD82C97765}" destId="{DDB47686-59B9-4443-B329-1588AF86D863}" srcOrd="0" destOrd="0" presId="urn:microsoft.com/office/officeart/2005/8/layout/list1"/>
    <dgm:cxn modelId="{E254912C-076B-F14F-98C1-665AE8407498}" type="presParOf" srcId="{02CADC1E-8B0C-DB46-AD9A-E083594B3F28}" destId="{92F9BC04-7B91-5742-A9F3-3B41607C9C92}" srcOrd="0" destOrd="0" presId="urn:microsoft.com/office/officeart/2005/8/layout/list1"/>
    <dgm:cxn modelId="{5543DF3A-582D-0F4D-AF76-BA31F057FE38}" type="presParOf" srcId="{92F9BC04-7B91-5742-A9F3-3B41607C9C92}" destId="{E9DA4C91-630C-D84B-AFAB-1DF1E53EFCE0}" srcOrd="0" destOrd="0" presId="urn:microsoft.com/office/officeart/2005/8/layout/list1"/>
    <dgm:cxn modelId="{A7506DBF-BD08-8640-A65C-0CCC2CED7944}" type="presParOf" srcId="{92F9BC04-7B91-5742-A9F3-3B41607C9C92}" destId="{27A5F451-AA28-AF4A-82A9-0D1CD52BCCC7}" srcOrd="1" destOrd="0" presId="urn:microsoft.com/office/officeart/2005/8/layout/list1"/>
    <dgm:cxn modelId="{62035DD0-FEF7-C343-897D-1AAF510B9C27}" type="presParOf" srcId="{02CADC1E-8B0C-DB46-AD9A-E083594B3F28}" destId="{4061E746-C4B6-934E-8198-9AC273C8CF65}" srcOrd="1" destOrd="0" presId="urn:microsoft.com/office/officeart/2005/8/layout/list1"/>
    <dgm:cxn modelId="{901422F0-B304-A941-A153-FFB8CA778CD4}" type="presParOf" srcId="{02CADC1E-8B0C-DB46-AD9A-E083594B3F28}" destId="{1ABCC7C7-E7E1-0549-BED9-23E932FB3F9D}" srcOrd="2" destOrd="0" presId="urn:microsoft.com/office/officeart/2005/8/layout/list1"/>
    <dgm:cxn modelId="{F49E8D84-AE08-B04D-80F3-80D468DC7F40}" type="presParOf" srcId="{02CADC1E-8B0C-DB46-AD9A-E083594B3F28}" destId="{58BEF0F7-A648-8845-8EDC-86AB1D47269A}" srcOrd="3" destOrd="0" presId="urn:microsoft.com/office/officeart/2005/8/layout/list1"/>
    <dgm:cxn modelId="{DBE457C8-AE94-9E47-94C7-3471C675BC0C}" type="presParOf" srcId="{02CADC1E-8B0C-DB46-AD9A-E083594B3F28}" destId="{907668F3-92FD-3E43-8E6E-B8EB470BB777}" srcOrd="4" destOrd="0" presId="urn:microsoft.com/office/officeart/2005/8/layout/list1"/>
    <dgm:cxn modelId="{F5805E0C-3063-4A4C-8E69-77047B505633}" type="presParOf" srcId="{907668F3-92FD-3E43-8E6E-B8EB470BB777}" destId="{0BD55AF0-6F91-B94E-8A9D-B55D55D5293C}" srcOrd="0" destOrd="0" presId="urn:microsoft.com/office/officeart/2005/8/layout/list1"/>
    <dgm:cxn modelId="{C8744822-C18F-1541-82D2-5CC39C22022A}" type="presParOf" srcId="{907668F3-92FD-3E43-8E6E-B8EB470BB777}" destId="{EFF42D9D-58DD-9349-AFDD-3EE51D2D71C4}" srcOrd="1" destOrd="0" presId="urn:microsoft.com/office/officeart/2005/8/layout/list1"/>
    <dgm:cxn modelId="{8C530BD7-A4DC-E149-9715-711253FC015D}" type="presParOf" srcId="{02CADC1E-8B0C-DB46-AD9A-E083594B3F28}" destId="{B48B64D1-39F4-1D4D-BC9D-2CCA7EB54AAD}" srcOrd="5" destOrd="0" presId="urn:microsoft.com/office/officeart/2005/8/layout/list1"/>
    <dgm:cxn modelId="{1F4B5337-003A-5A4B-B7D9-35FA14A3C512}" type="presParOf" srcId="{02CADC1E-8B0C-DB46-AD9A-E083594B3F28}" destId="{DDB47686-59B9-4443-B329-1588AF86D863}" srcOrd="6" destOrd="0" presId="urn:microsoft.com/office/officeart/2005/8/layout/list1"/>
    <dgm:cxn modelId="{B6A33D3B-173E-6B42-AF70-4809E902AC86}" type="presParOf" srcId="{02CADC1E-8B0C-DB46-AD9A-E083594B3F28}" destId="{7BC0C0C2-831E-E346-850B-03BD9DF9864E}" srcOrd="7" destOrd="0" presId="urn:microsoft.com/office/officeart/2005/8/layout/list1"/>
    <dgm:cxn modelId="{C20E4815-C0F6-2844-82E7-D5BD89E30A7E}" type="presParOf" srcId="{02CADC1E-8B0C-DB46-AD9A-E083594B3F28}" destId="{A7CE01E4-FA80-B741-A33E-F08B671619D1}" srcOrd="8" destOrd="0" presId="urn:microsoft.com/office/officeart/2005/8/layout/list1"/>
    <dgm:cxn modelId="{DF321C05-3F1E-0244-8242-D1AEDFD74555}" type="presParOf" srcId="{A7CE01E4-FA80-B741-A33E-F08B671619D1}" destId="{8BA68C90-9CB6-E445-88D0-2887B22A3E8A}" srcOrd="0" destOrd="0" presId="urn:microsoft.com/office/officeart/2005/8/layout/list1"/>
    <dgm:cxn modelId="{ADCC683E-3ABC-1E42-A5C3-374A384CEFC1}" type="presParOf" srcId="{A7CE01E4-FA80-B741-A33E-F08B671619D1}" destId="{70BA708F-D7A2-9849-884F-C6E695F8C9FC}" srcOrd="1" destOrd="0" presId="urn:microsoft.com/office/officeart/2005/8/layout/list1"/>
    <dgm:cxn modelId="{66A95F41-3050-554B-B2A0-4DECB566FE4A}" type="presParOf" srcId="{02CADC1E-8B0C-DB46-AD9A-E083594B3F28}" destId="{3DE4B94E-E344-DE44-BF5F-E3404399B0AB}" srcOrd="9" destOrd="0" presId="urn:microsoft.com/office/officeart/2005/8/layout/list1"/>
    <dgm:cxn modelId="{09AFD73F-D97D-5041-8E43-B309DA819B09}" type="presParOf" srcId="{02CADC1E-8B0C-DB46-AD9A-E083594B3F28}" destId="{0FC127E7-3323-2446-A65E-671ECD743BF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141643-12AB-4C91-B6E8-EF44A857EDA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1E55E2-AD0A-4BEA-981E-B046977799D9}">
      <dgm:prSet/>
      <dgm:spPr/>
      <dgm:t>
        <a:bodyPr/>
        <a:lstStyle/>
        <a:p>
          <a:r>
            <a:rPr lang="en-US"/>
            <a:t>Draft: Brainstorm all experience</a:t>
          </a:r>
        </a:p>
      </dgm:t>
    </dgm:pt>
    <dgm:pt modelId="{17B2DAB7-D82C-456A-93C3-2227BC0D4C65}" type="parTrans" cxnId="{47DCB9F4-898E-4C55-8EC0-E863B307FF3D}">
      <dgm:prSet/>
      <dgm:spPr/>
      <dgm:t>
        <a:bodyPr/>
        <a:lstStyle/>
        <a:p>
          <a:endParaRPr lang="en-US"/>
        </a:p>
      </dgm:t>
    </dgm:pt>
    <dgm:pt modelId="{77ACE3D7-8703-461F-A7D0-E70BA733EB41}" type="sibTrans" cxnId="{47DCB9F4-898E-4C55-8EC0-E863B307FF3D}">
      <dgm:prSet/>
      <dgm:spPr/>
      <dgm:t>
        <a:bodyPr/>
        <a:lstStyle/>
        <a:p>
          <a:endParaRPr lang="en-US"/>
        </a:p>
      </dgm:t>
    </dgm:pt>
    <dgm:pt modelId="{62D7DE85-6408-44D7-B09C-691698D5EB94}">
      <dgm:prSet/>
      <dgm:spPr/>
      <dgm:t>
        <a:bodyPr/>
        <a:lstStyle/>
        <a:p>
          <a:r>
            <a:rPr lang="en-US"/>
            <a:t>Draft: Review with parents</a:t>
          </a:r>
        </a:p>
      </dgm:t>
    </dgm:pt>
    <dgm:pt modelId="{66F9E9D0-1F55-4B4A-A490-3A267FCD3873}" type="parTrans" cxnId="{425F5631-554E-4E8F-BE48-38DBD5757681}">
      <dgm:prSet/>
      <dgm:spPr/>
      <dgm:t>
        <a:bodyPr/>
        <a:lstStyle/>
        <a:p>
          <a:endParaRPr lang="en-US"/>
        </a:p>
      </dgm:t>
    </dgm:pt>
    <dgm:pt modelId="{D3A374D2-906B-4F51-8BF2-FB54701BC6C9}" type="sibTrans" cxnId="{425F5631-554E-4E8F-BE48-38DBD5757681}">
      <dgm:prSet/>
      <dgm:spPr/>
      <dgm:t>
        <a:bodyPr/>
        <a:lstStyle/>
        <a:p>
          <a:endParaRPr lang="en-US"/>
        </a:p>
      </dgm:t>
    </dgm:pt>
    <dgm:pt modelId="{8D1BF4C9-56FE-426C-8737-C589EF65DF20}">
      <dgm:prSet/>
      <dgm:spPr/>
      <dgm:t>
        <a:bodyPr/>
        <a:lstStyle/>
        <a:p>
          <a:r>
            <a:rPr lang="en-US"/>
            <a:t>Draft: Review with friend of family, church</a:t>
          </a:r>
        </a:p>
      </dgm:t>
    </dgm:pt>
    <dgm:pt modelId="{423D376E-F306-46E5-B149-F21AE666427E}" type="parTrans" cxnId="{1DACCC5A-1AB8-49FA-828F-826575ECBF0E}">
      <dgm:prSet/>
      <dgm:spPr/>
      <dgm:t>
        <a:bodyPr/>
        <a:lstStyle/>
        <a:p>
          <a:endParaRPr lang="en-US"/>
        </a:p>
      </dgm:t>
    </dgm:pt>
    <dgm:pt modelId="{90F29CC1-B832-4D15-ACA8-3D47B22172FB}" type="sibTrans" cxnId="{1DACCC5A-1AB8-49FA-828F-826575ECBF0E}">
      <dgm:prSet/>
      <dgm:spPr/>
      <dgm:t>
        <a:bodyPr/>
        <a:lstStyle/>
        <a:p>
          <a:endParaRPr lang="en-US"/>
        </a:p>
      </dgm:t>
    </dgm:pt>
    <dgm:pt modelId="{C58BF676-6776-4DE9-8703-26A8512AD3BD}">
      <dgm:prSet/>
      <dgm:spPr/>
      <dgm:t>
        <a:bodyPr/>
        <a:lstStyle/>
        <a:p>
          <a:r>
            <a:rPr lang="en-US"/>
            <a:t>Draft: Review with Career Services</a:t>
          </a:r>
        </a:p>
      </dgm:t>
    </dgm:pt>
    <dgm:pt modelId="{68CE47F1-D5F1-4335-A53C-2D1BB416F1FC}" type="parTrans" cxnId="{61BCB326-22D5-4C74-AB24-AF95FD857C0C}">
      <dgm:prSet/>
      <dgm:spPr/>
      <dgm:t>
        <a:bodyPr/>
        <a:lstStyle/>
        <a:p>
          <a:endParaRPr lang="en-US"/>
        </a:p>
      </dgm:t>
    </dgm:pt>
    <dgm:pt modelId="{9C512518-CE30-4479-A985-FCB76149BCFB}" type="sibTrans" cxnId="{61BCB326-22D5-4C74-AB24-AF95FD857C0C}">
      <dgm:prSet/>
      <dgm:spPr/>
      <dgm:t>
        <a:bodyPr/>
        <a:lstStyle/>
        <a:p>
          <a:endParaRPr lang="en-US"/>
        </a:p>
      </dgm:t>
    </dgm:pt>
    <dgm:pt modelId="{2366B465-36E5-4A84-AF71-896B872F7668}">
      <dgm:prSet/>
      <dgm:spPr/>
      <dgm:t>
        <a:bodyPr/>
        <a:lstStyle/>
        <a:p>
          <a:r>
            <a:rPr lang="en-US"/>
            <a:t>Draft: Review with Department Mentor</a:t>
          </a:r>
        </a:p>
      </dgm:t>
    </dgm:pt>
    <dgm:pt modelId="{94DD6E4A-8A96-4277-A9C8-0AEBD2A1C443}" type="parTrans" cxnId="{390D0949-B7AD-4D6B-B21F-1CA71466CD0B}">
      <dgm:prSet/>
      <dgm:spPr/>
      <dgm:t>
        <a:bodyPr/>
        <a:lstStyle/>
        <a:p>
          <a:endParaRPr lang="en-US"/>
        </a:p>
      </dgm:t>
    </dgm:pt>
    <dgm:pt modelId="{13924BD4-0745-44A7-AF0A-EB963995C4AF}" type="sibTrans" cxnId="{390D0949-B7AD-4D6B-B21F-1CA71466CD0B}">
      <dgm:prSet/>
      <dgm:spPr/>
      <dgm:t>
        <a:bodyPr/>
        <a:lstStyle/>
        <a:p>
          <a:endParaRPr lang="en-US"/>
        </a:p>
      </dgm:t>
    </dgm:pt>
    <dgm:pt modelId="{AAC50528-378A-46A6-813E-DDC77E7EB3B0}">
      <dgm:prSet/>
      <dgm:spPr/>
      <dgm:t>
        <a:bodyPr/>
        <a:lstStyle/>
        <a:p>
          <a:r>
            <a:rPr lang="en-US"/>
            <a:t>Draft: Review with VMOCK</a:t>
          </a:r>
        </a:p>
      </dgm:t>
    </dgm:pt>
    <dgm:pt modelId="{6E7AABC5-891D-4C3A-BC38-78A344D299BB}" type="parTrans" cxnId="{9B84C8D6-AC7D-49F9-B125-56819D46A49A}">
      <dgm:prSet/>
      <dgm:spPr/>
      <dgm:t>
        <a:bodyPr/>
        <a:lstStyle/>
        <a:p>
          <a:endParaRPr lang="en-US"/>
        </a:p>
      </dgm:t>
    </dgm:pt>
    <dgm:pt modelId="{E16AC278-23C0-45D9-9D3C-2F9162F0243F}" type="sibTrans" cxnId="{9B84C8D6-AC7D-49F9-B125-56819D46A49A}">
      <dgm:prSet/>
      <dgm:spPr/>
      <dgm:t>
        <a:bodyPr/>
        <a:lstStyle/>
        <a:p>
          <a:endParaRPr lang="en-US"/>
        </a:p>
      </dgm:t>
    </dgm:pt>
    <dgm:pt modelId="{9E0C51B2-3F32-4C8F-923B-DF9926B5E89B}">
      <dgm:prSet/>
      <dgm:spPr/>
      <dgm:t>
        <a:bodyPr/>
        <a:lstStyle/>
        <a:p>
          <a:r>
            <a:rPr lang="en-US"/>
            <a:t>Draft: Review with Network</a:t>
          </a:r>
        </a:p>
      </dgm:t>
    </dgm:pt>
    <dgm:pt modelId="{00F71599-6DBA-47A3-9E7B-66D64010645C}" type="parTrans" cxnId="{7EFEE0BC-EE28-4610-B265-D23A7A070FE7}">
      <dgm:prSet/>
      <dgm:spPr/>
      <dgm:t>
        <a:bodyPr/>
        <a:lstStyle/>
        <a:p>
          <a:endParaRPr lang="en-US"/>
        </a:p>
      </dgm:t>
    </dgm:pt>
    <dgm:pt modelId="{B800ECB6-68B5-43B5-83CC-86B69DFEBEC9}" type="sibTrans" cxnId="{7EFEE0BC-EE28-4610-B265-D23A7A070FE7}">
      <dgm:prSet/>
      <dgm:spPr/>
      <dgm:t>
        <a:bodyPr/>
        <a:lstStyle/>
        <a:p>
          <a:endParaRPr lang="en-US"/>
        </a:p>
      </dgm:t>
    </dgm:pt>
    <dgm:pt modelId="{4B657060-E0F5-4005-9906-BA5C6B3A6A63}">
      <dgm:prSet/>
      <dgm:spPr/>
      <dgm:t>
        <a:bodyPr/>
        <a:lstStyle/>
        <a:p>
          <a:r>
            <a:rPr lang="en-US"/>
            <a:t>Draft: Review at job fairs</a:t>
          </a:r>
        </a:p>
      </dgm:t>
    </dgm:pt>
    <dgm:pt modelId="{28F13005-FD49-4CF9-A8E6-4256BF531286}" type="parTrans" cxnId="{03684223-7292-44C5-A754-081E4481B043}">
      <dgm:prSet/>
      <dgm:spPr/>
      <dgm:t>
        <a:bodyPr/>
        <a:lstStyle/>
        <a:p>
          <a:endParaRPr lang="en-US"/>
        </a:p>
      </dgm:t>
    </dgm:pt>
    <dgm:pt modelId="{B13E7A15-FC6B-44A8-BABA-A16212B83AB9}" type="sibTrans" cxnId="{03684223-7292-44C5-A754-081E4481B043}">
      <dgm:prSet/>
      <dgm:spPr/>
      <dgm:t>
        <a:bodyPr/>
        <a:lstStyle/>
        <a:p>
          <a:endParaRPr lang="en-US"/>
        </a:p>
      </dgm:t>
    </dgm:pt>
    <dgm:pt modelId="{992B7862-4CF3-41FF-8FA7-34ACDC4BAC09}">
      <dgm:prSet/>
      <dgm:spPr/>
      <dgm:t>
        <a:bodyPr/>
        <a:lstStyle/>
        <a:p>
          <a:r>
            <a:rPr lang="en-US"/>
            <a:t>Draft: …more the better (</a:t>
          </a:r>
        </a:p>
      </dgm:t>
    </dgm:pt>
    <dgm:pt modelId="{CCD94C00-E9A5-4E12-81AE-02288B878567}" type="parTrans" cxnId="{331FABF5-6823-4993-87DC-76440E269B67}">
      <dgm:prSet/>
      <dgm:spPr/>
      <dgm:t>
        <a:bodyPr/>
        <a:lstStyle/>
        <a:p>
          <a:endParaRPr lang="en-US"/>
        </a:p>
      </dgm:t>
    </dgm:pt>
    <dgm:pt modelId="{3CAA4293-5C6D-4BEF-B305-E3AC6761A6CB}" type="sibTrans" cxnId="{331FABF5-6823-4993-87DC-76440E269B67}">
      <dgm:prSet/>
      <dgm:spPr/>
      <dgm:t>
        <a:bodyPr/>
        <a:lstStyle/>
        <a:p>
          <a:endParaRPr lang="en-US"/>
        </a:p>
      </dgm:t>
    </dgm:pt>
    <dgm:pt modelId="{058C6F06-6A57-48CD-B2BD-393B2AE79637}">
      <dgm:prSet/>
      <dgm:spPr/>
      <dgm:t>
        <a:bodyPr/>
        <a:lstStyle/>
        <a:p>
          <a:r>
            <a:rPr lang="en-US"/>
            <a:t>NOTE: Not all advice is good, consider the source (make a note, and decide for yourself)</a:t>
          </a:r>
        </a:p>
      </dgm:t>
    </dgm:pt>
    <dgm:pt modelId="{F7280EB8-6F3F-4F81-A3B4-E8A15DF4CB62}" type="parTrans" cxnId="{2F2AD85D-893A-46BC-BB93-9D6B72B6BFC8}">
      <dgm:prSet/>
      <dgm:spPr/>
      <dgm:t>
        <a:bodyPr/>
        <a:lstStyle/>
        <a:p>
          <a:endParaRPr lang="en-US"/>
        </a:p>
      </dgm:t>
    </dgm:pt>
    <dgm:pt modelId="{6F2A23DA-0107-48A3-A4F3-2F1C4E177788}" type="sibTrans" cxnId="{2F2AD85D-893A-46BC-BB93-9D6B72B6BFC8}">
      <dgm:prSet/>
      <dgm:spPr/>
      <dgm:t>
        <a:bodyPr/>
        <a:lstStyle/>
        <a:p>
          <a:endParaRPr lang="en-US"/>
        </a:p>
      </dgm:t>
    </dgm:pt>
    <dgm:pt modelId="{25B51C16-136F-DB44-A010-C7FA51B4A41B}" type="pres">
      <dgm:prSet presAssocID="{88141643-12AB-4C91-B6E8-EF44A857EDAB}" presName="diagram" presStyleCnt="0">
        <dgm:presLayoutVars>
          <dgm:dir/>
          <dgm:resizeHandles val="exact"/>
        </dgm:presLayoutVars>
      </dgm:prSet>
      <dgm:spPr/>
    </dgm:pt>
    <dgm:pt modelId="{7E397C1D-B2F4-8347-9472-E536DFF715DD}" type="pres">
      <dgm:prSet presAssocID="{971E55E2-AD0A-4BEA-981E-B046977799D9}" presName="node" presStyleLbl="node1" presStyleIdx="0" presStyleCnt="10">
        <dgm:presLayoutVars>
          <dgm:bulletEnabled val="1"/>
        </dgm:presLayoutVars>
      </dgm:prSet>
      <dgm:spPr/>
    </dgm:pt>
    <dgm:pt modelId="{BC9D300D-54CE-614F-AB06-8D551C8230F8}" type="pres">
      <dgm:prSet presAssocID="{77ACE3D7-8703-461F-A7D0-E70BA733EB41}" presName="sibTrans" presStyleCnt="0"/>
      <dgm:spPr/>
    </dgm:pt>
    <dgm:pt modelId="{8480631E-CB1E-C044-A7C2-16D23AD8E8C7}" type="pres">
      <dgm:prSet presAssocID="{62D7DE85-6408-44D7-B09C-691698D5EB94}" presName="node" presStyleLbl="node1" presStyleIdx="1" presStyleCnt="10">
        <dgm:presLayoutVars>
          <dgm:bulletEnabled val="1"/>
        </dgm:presLayoutVars>
      </dgm:prSet>
      <dgm:spPr/>
    </dgm:pt>
    <dgm:pt modelId="{5193E1BA-71F1-9641-B9D3-F3F72DE88FC1}" type="pres">
      <dgm:prSet presAssocID="{D3A374D2-906B-4F51-8BF2-FB54701BC6C9}" presName="sibTrans" presStyleCnt="0"/>
      <dgm:spPr/>
    </dgm:pt>
    <dgm:pt modelId="{B9F75F97-B597-3D42-AEE3-A750B0B9C68D}" type="pres">
      <dgm:prSet presAssocID="{8D1BF4C9-56FE-426C-8737-C589EF65DF20}" presName="node" presStyleLbl="node1" presStyleIdx="2" presStyleCnt="10">
        <dgm:presLayoutVars>
          <dgm:bulletEnabled val="1"/>
        </dgm:presLayoutVars>
      </dgm:prSet>
      <dgm:spPr/>
    </dgm:pt>
    <dgm:pt modelId="{F8D82005-D4FC-F646-9CE5-5AFA6D2683C3}" type="pres">
      <dgm:prSet presAssocID="{90F29CC1-B832-4D15-ACA8-3D47B22172FB}" presName="sibTrans" presStyleCnt="0"/>
      <dgm:spPr/>
    </dgm:pt>
    <dgm:pt modelId="{0CEDD952-6A91-2244-AF86-75CAD0253128}" type="pres">
      <dgm:prSet presAssocID="{C58BF676-6776-4DE9-8703-26A8512AD3BD}" presName="node" presStyleLbl="node1" presStyleIdx="3" presStyleCnt="10">
        <dgm:presLayoutVars>
          <dgm:bulletEnabled val="1"/>
        </dgm:presLayoutVars>
      </dgm:prSet>
      <dgm:spPr/>
    </dgm:pt>
    <dgm:pt modelId="{CB280B65-2422-8D4F-81B0-68E7701B2F4D}" type="pres">
      <dgm:prSet presAssocID="{9C512518-CE30-4479-A985-FCB76149BCFB}" presName="sibTrans" presStyleCnt="0"/>
      <dgm:spPr/>
    </dgm:pt>
    <dgm:pt modelId="{34BAF24F-BF62-CA44-ABB1-CD949DABDF1D}" type="pres">
      <dgm:prSet presAssocID="{2366B465-36E5-4A84-AF71-896B872F7668}" presName="node" presStyleLbl="node1" presStyleIdx="4" presStyleCnt="10">
        <dgm:presLayoutVars>
          <dgm:bulletEnabled val="1"/>
        </dgm:presLayoutVars>
      </dgm:prSet>
      <dgm:spPr/>
    </dgm:pt>
    <dgm:pt modelId="{83B7E42D-0B33-A84A-ABC5-39C662CE19AF}" type="pres">
      <dgm:prSet presAssocID="{13924BD4-0745-44A7-AF0A-EB963995C4AF}" presName="sibTrans" presStyleCnt="0"/>
      <dgm:spPr/>
    </dgm:pt>
    <dgm:pt modelId="{228BC433-6860-E04E-BAEE-EF6B4A03D1C8}" type="pres">
      <dgm:prSet presAssocID="{AAC50528-378A-46A6-813E-DDC77E7EB3B0}" presName="node" presStyleLbl="node1" presStyleIdx="5" presStyleCnt="10">
        <dgm:presLayoutVars>
          <dgm:bulletEnabled val="1"/>
        </dgm:presLayoutVars>
      </dgm:prSet>
      <dgm:spPr/>
    </dgm:pt>
    <dgm:pt modelId="{EA952DFE-5AD2-DA4B-8156-61B8CE2AEABF}" type="pres">
      <dgm:prSet presAssocID="{E16AC278-23C0-45D9-9D3C-2F9162F0243F}" presName="sibTrans" presStyleCnt="0"/>
      <dgm:spPr/>
    </dgm:pt>
    <dgm:pt modelId="{A62ABDC7-5A53-6C43-B2C1-EC13C153B028}" type="pres">
      <dgm:prSet presAssocID="{9E0C51B2-3F32-4C8F-923B-DF9926B5E89B}" presName="node" presStyleLbl="node1" presStyleIdx="6" presStyleCnt="10">
        <dgm:presLayoutVars>
          <dgm:bulletEnabled val="1"/>
        </dgm:presLayoutVars>
      </dgm:prSet>
      <dgm:spPr/>
    </dgm:pt>
    <dgm:pt modelId="{E1E0B330-E08B-764A-B27B-3DBCB0BF937B}" type="pres">
      <dgm:prSet presAssocID="{B800ECB6-68B5-43B5-83CC-86B69DFEBEC9}" presName="sibTrans" presStyleCnt="0"/>
      <dgm:spPr/>
    </dgm:pt>
    <dgm:pt modelId="{885854B8-D17F-594D-95EF-B9A381F243B2}" type="pres">
      <dgm:prSet presAssocID="{4B657060-E0F5-4005-9906-BA5C6B3A6A63}" presName="node" presStyleLbl="node1" presStyleIdx="7" presStyleCnt="10">
        <dgm:presLayoutVars>
          <dgm:bulletEnabled val="1"/>
        </dgm:presLayoutVars>
      </dgm:prSet>
      <dgm:spPr/>
    </dgm:pt>
    <dgm:pt modelId="{5A78054A-15D6-BA48-8F50-6F57DC08E5FD}" type="pres">
      <dgm:prSet presAssocID="{B13E7A15-FC6B-44A8-BABA-A16212B83AB9}" presName="sibTrans" presStyleCnt="0"/>
      <dgm:spPr/>
    </dgm:pt>
    <dgm:pt modelId="{296DCF0B-4581-CF45-85B0-8825A5B94BD7}" type="pres">
      <dgm:prSet presAssocID="{992B7862-4CF3-41FF-8FA7-34ACDC4BAC09}" presName="node" presStyleLbl="node1" presStyleIdx="8" presStyleCnt="10">
        <dgm:presLayoutVars>
          <dgm:bulletEnabled val="1"/>
        </dgm:presLayoutVars>
      </dgm:prSet>
      <dgm:spPr/>
    </dgm:pt>
    <dgm:pt modelId="{06E8DBC5-BE55-C54E-92EF-E8C2A15E4E1B}" type="pres">
      <dgm:prSet presAssocID="{3CAA4293-5C6D-4BEF-B305-E3AC6761A6CB}" presName="sibTrans" presStyleCnt="0"/>
      <dgm:spPr/>
    </dgm:pt>
    <dgm:pt modelId="{9E1C9C86-733C-0744-A79B-4DFA64CA7B69}" type="pres">
      <dgm:prSet presAssocID="{058C6F06-6A57-48CD-B2BD-393B2AE79637}" presName="node" presStyleLbl="node1" presStyleIdx="9" presStyleCnt="10">
        <dgm:presLayoutVars>
          <dgm:bulletEnabled val="1"/>
        </dgm:presLayoutVars>
      </dgm:prSet>
      <dgm:spPr/>
    </dgm:pt>
  </dgm:ptLst>
  <dgm:cxnLst>
    <dgm:cxn modelId="{CB9B3A02-A1FA-B247-BEB6-FCB6E852739F}" type="presOf" srcId="{971E55E2-AD0A-4BEA-981E-B046977799D9}" destId="{7E397C1D-B2F4-8347-9472-E536DFF715DD}" srcOrd="0" destOrd="0" presId="urn:microsoft.com/office/officeart/2005/8/layout/default"/>
    <dgm:cxn modelId="{7AB7A004-E2E4-C14B-A7D5-C97CE4018952}" type="presOf" srcId="{AAC50528-378A-46A6-813E-DDC77E7EB3B0}" destId="{228BC433-6860-E04E-BAEE-EF6B4A03D1C8}" srcOrd="0" destOrd="0" presId="urn:microsoft.com/office/officeart/2005/8/layout/default"/>
    <dgm:cxn modelId="{308F590E-8913-E240-BDE8-1FF191D2CDDE}" type="presOf" srcId="{058C6F06-6A57-48CD-B2BD-393B2AE79637}" destId="{9E1C9C86-733C-0744-A79B-4DFA64CA7B69}" srcOrd="0" destOrd="0" presId="urn:microsoft.com/office/officeart/2005/8/layout/default"/>
    <dgm:cxn modelId="{03684223-7292-44C5-A754-081E4481B043}" srcId="{88141643-12AB-4C91-B6E8-EF44A857EDAB}" destId="{4B657060-E0F5-4005-9906-BA5C6B3A6A63}" srcOrd="7" destOrd="0" parTransId="{28F13005-FD49-4CF9-A8E6-4256BF531286}" sibTransId="{B13E7A15-FC6B-44A8-BABA-A16212B83AB9}"/>
    <dgm:cxn modelId="{61BCB326-22D5-4C74-AB24-AF95FD857C0C}" srcId="{88141643-12AB-4C91-B6E8-EF44A857EDAB}" destId="{C58BF676-6776-4DE9-8703-26A8512AD3BD}" srcOrd="3" destOrd="0" parTransId="{68CE47F1-D5F1-4335-A53C-2D1BB416F1FC}" sibTransId="{9C512518-CE30-4479-A985-FCB76149BCFB}"/>
    <dgm:cxn modelId="{425F5631-554E-4E8F-BE48-38DBD5757681}" srcId="{88141643-12AB-4C91-B6E8-EF44A857EDAB}" destId="{62D7DE85-6408-44D7-B09C-691698D5EB94}" srcOrd="1" destOrd="0" parTransId="{66F9E9D0-1F55-4B4A-A490-3A267FCD3873}" sibTransId="{D3A374D2-906B-4F51-8BF2-FB54701BC6C9}"/>
    <dgm:cxn modelId="{390D0949-B7AD-4D6B-B21F-1CA71466CD0B}" srcId="{88141643-12AB-4C91-B6E8-EF44A857EDAB}" destId="{2366B465-36E5-4A84-AF71-896B872F7668}" srcOrd="4" destOrd="0" parTransId="{94DD6E4A-8A96-4277-A9C8-0AEBD2A1C443}" sibTransId="{13924BD4-0745-44A7-AF0A-EB963995C4AF}"/>
    <dgm:cxn modelId="{A68D5E4E-544D-5F4A-9F96-9BA02CC65F1B}" type="presOf" srcId="{992B7862-4CF3-41FF-8FA7-34ACDC4BAC09}" destId="{296DCF0B-4581-CF45-85B0-8825A5B94BD7}" srcOrd="0" destOrd="0" presId="urn:microsoft.com/office/officeart/2005/8/layout/default"/>
    <dgm:cxn modelId="{FC6FBC4F-D34E-9747-BE85-F99DA27A2631}" type="presOf" srcId="{4B657060-E0F5-4005-9906-BA5C6B3A6A63}" destId="{885854B8-D17F-594D-95EF-B9A381F243B2}" srcOrd="0" destOrd="0" presId="urn:microsoft.com/office/officeart/2005/8/layout/default"/>
    <dgm:cxn modelId="{1DACCC5A-1AB8-49FA-828F-826575ECBF0E}" srcId="{88141643-12AB-4C91-B6E8-EF44A857EDAB}" destId="{8D1BF4C9-56FE-426C-8737-C589EF65DF20}" srcOrd="2" destOrd="0" parTransId="{423D376E-F306-46E5-B149-F21AE666427E}" sibTransId="{90F29CC1-B832-4D15-ACA8-3D47B22172FB}"/>
    <dgm:cxn modelId="{2F2AD85D-893A-46BC-BB93-9D6B72B6BFC8}" srcId="{88141643-12AB-4C91-B6E8-EF44A857EDAB}" destId="{058C6F06-6A57-48CD-B2BD-393B2AE79637}" srcOrd="9" destOrd="0" parTransId="{F7280EB8-6F3F-4F81-A3B4-E8A15DF4CB62}" sibTransId="{6F2A23DA-0107-48A3-A4F3-2F1C4E177788}"/>
    <dgm:cxn modelId="{F60F375E-6E69-F949-AEC8-F345C307DDE5}" type="presOf" srcId="{88141643-12AB-4C91-B6E8-EF44A857EDAB}" destId="{25B51C16-136F-DB44-A010-C7FA51B4A41B}" srcOrd="0" destOrd="0" presId="urn:microsoft.com/office/officeart/2005/8/layout/default"/>
    <dgm:cxn modelId="{4DE8B06E-9829-0E44-94E7-F6D8DFE1A6C2}" type="presOf" srcId="{C58BF676-6776-4DE9-8703-26A8512AD3BD}" destId="{0CEDD952-6A91-2244-AF86-75CAD0253128}" srcOrd="0" destOrd="0" presId="urn:microsoft.com/office/officeart/2005/8/layout/default"/>
    <dgm:cxn modelId="{951AB38D-DEDD-4942-9A7A-BE2C18EAB654}" type="presOf" srcId="{8D1BF4C9-56FE-426C-8737-C589EF65DF20}" destId="{B9F75F97-B597-3D42-AEE3-A750B0B9C68D}" srcOrd="0" destOrd="0" presId="urn:microsoft.com/office/officeart/2005/8/layout/default"/>
    <dgm:cxn modelId="{9651C7AC-5B4F-E640-8232-D43F670291BD}" type="presOf" srcId="{9E0C51B2-3F32-4C8F-923B-DF9926B5E89B}" destId="{A62ABDC7-5A53-6C43-B2C1-EC13C153B028}" srcOrd="0" destOrd="0" presId="urn:microsoft.com/office/officeart/2005/8/layout/default"/>
    <dgm:cxn modelId="{CE02F0B4-FE65-254A-A5C4-E7D0BEE5ABF0}" type="presOf" srcId="{2366B465-36E5-4A84-AF71-896B872F7668}" destId="{34BAF24F-BF62-CA44-ABB1-CD949DABDF1D}" srcOrd="0" destOrd="0" presId="urn:microsoft.com/office/officeart/2005/8/layout/default"/>
    <dgm:cxn modelId="{7EFEE0BC-EE28-4610-B265-D23A7A070FE7}" srcId="{88141643-12AB-4C91-B6E8-EF44A857EDAB}" destId="{9E0C51B2-3F32-4C8F-923B-DF9926B5E89B}" srcOrd="6" destOrd="0" parTransId="{00F71599-6DBA-47A3-9E7B-66D64010645C}" sibTransId="{B800ECB6-68B5-43B5-83CC-86B69DFEBEC9}"/>
    <dgm:cxn modelId="{803A28C6-3E8F-054D-B6B1-5A684BD19EBB}" type="presOf" srcId="{62D7DE85-6408-44D7-B09C-691698D5EB94}" destId="{8480631E-CB1E-C044-A7C2-16D23AD8E8C7}" srcOrd="0" destOrd="0" presId="urn:microsoft.com/office/officeart/2005/8/layout/default"/>
    <dgm:cxn modelId="{9B84C8D6-AC7D-49F9-B125-56819D46A49A}" srcId="{88141643-12AB-4C91-B6E8-EF44A857EDAB}" destId="{AAC50528-378A-46A6-813E-DDC77E7EB3B0}" srcOrd="5" destOrd="0" parTransId="{6E7AABC5-891D-4C3A-BC38-78A344D299BB}" sibTransId="{E16AC278-23C0-45D9-9D3C-2F9162F0243F}"/>
    <dgm:cxn modelId="{47DCB9F4-898E-4C55-8EC0-E863B307FF3D}" srcId="{88141643-12AB-4C91-B6E8-EF44A857EDAB}" destId="{971E55E2-AD0A-4BEA-981E-B046977799D9}" srcOrd="0" destOrd="0" parTransId="{17B2DAB7-D82C-456A-93C3-2227BC0D4C65}" sibTransId="{77ACE3D7-8703-461F-A7D0-E70BA733EB41}"/>
    <dgm:cxn modelId="{331FABF5-6823-4993-87DC-76440E269B67}" srcId="{88141643-12AB-4C91-B6E8-EF44A857EDAB}" destId="{992B7862-4CF3-41FF-8FA7-34ACDC4BAC09}" srcOrd="8" destOrd="0" parTransId="{CCD94C00-E9A5-4E12-81AE-02288B878567}" sibTransId="{3CAA4293-5C6D-4BEF-B305-E3AC6761A6CB}"/>
    <dgm:cxn modelId="{9E077D0D-AE74-3548-8ED4-58EECA2471DE}" type="presParOf" srcId="{25B51C16-136F-DB44-A010-C7FA51B4A41B}" destId="{7E397C1D-B2F4-8347-9472-E536DFF715DD}" srcOrd="0" destOrd="0" presId="urn:microsoft.com/office/officeart/2005/8/layout/default"/>
    <dgm:cxn modelId="{B21472BF-AED8-FB41-8A95-4B3C57AF4961}" type="presParOf" srcId="{25B51C16-136F-DB44-A010-C7FA51B4A41B}" destId="{BC9D300D-54CE-614F-AB06-8D551C8230F8}" srcOrd="1" destOrd="0" presId="urn:microsoft.com/office/officeart/2005/8/layout/default"/>
    <dgm:cxn modelId="{D6CBEC97-03F9-6C41-BCE2-66A2552A347F}" type="presParOf" srcId="{25B51C16-136F-DB44-A010-C7FA51B4A41B}" destId="{8480631E-CB1E-C044-A7C2-16D23AD8E8C7}" srcOrd="2" destOrd="0" presId="urn:microsoft.com/office/officeart/2005/8/layout/default"/>
    <dgm:cxn modelId="{DC365A3A-3400-7A4F-ABEA-E87AEBDF5040}" type="presParOf" srcId="{25B51C16-136F-DB44-A010-C7FA51B4A41B}" destId="{5193E1BA-71F1-9641-B9D3-F3F72DE88FC1}" srcOrd="3" destOrd="0" presId="urn:microsoft.com/office/officeart/2005/8/layout/default"/>
    <dgm:cxn modelId="{8B84E06A-0EBD-EB43-A692-FDF8F491BADB}" type="presParOf" srcId="{25B51C16-136F-DB44-A010-C7FA51B4A41B}" destId="{B9F75F97-B597-3D42-AEE3-A750B0B9C68D}" srcOrd="4" destOrd="0" presId="urn:microsoft.com/office/officeart/2005/8/layout/default"/>
    <dgm:cxn modelId="{2E0E6152-B2E4-8D40-8463-ACBF982440E4}" type="presParOf" srcId="{25B51C16-136F-DB44-A010-C7FA51B4A41B}" destId="{F8D82005-D4FC-F646-9CE5-5AFA6D2683C3}" srcOrd="5" destOrd="0" presId="urn:microsoft.com/office/officeart/2005/8/layout/default"/>
    <dgm:cxn modelId="{141CD63F-57F3-B548-AB08-73F2E44D8F61}" type="presParOf" srcId="{25B51C16-136F-DB44-A010-C7FA51B4A41B}" destId="{0CEDD952-6A91-2244-AF86-75CAD0253128}" srcOrd="6" destOrd="0" presId="urn:microsoft.com/office/officeart/2005/8/layout/default"/>
    <dgm:cxn modelId="{D4D30C05-9434-884A-A999-BD302E813506}" type="presParOf" srcId="{25B51C16-136F-DB44-A010-C7FA51B4A41B}" destId="{CB280B65-2422-8D4F-81B0-68E7701B2F4D}" srcOrd="7" destOrd="0" presId="urn:microsoft.com/office/officeart/2005/8/layout/default"/>
    <dgm:cxn modelId="{585DD5C8-6D11-A546-831E-32C9FAE92CA6}" type="presParOf" srcId="{25B51C16-136F-DB44-A010-C7FA51B4A41B}" destId="{34BAF24F-BF62-CA44-ABB1-CD949DABDF1D}" srcOrd="8" destOrd="0" presId="urn:microsoft.com/office/officeart/2005/8/layout/default"/>
    <dgm:cxn modelId="{BA18A4F1-73BB-1140-AA1A-7CBE86E5AAA0}" type="presParOf" srcId="{25B51C16-136F-DB44-A010-C7FA51B4A41B}" destId="{83B7E42D-0B33-A84A-ABC5-39C662CE19AF}" srcOrd="9" destOrd="0" presId="urn:microsoft.com/office/officeart/2005/8/layout/default"/>
    <dgm:cxn modelId="{4C19A908-971A-BB4E-AB4B-AC8C26CB0300}" type="presParOf" srcId="{25B51C16-136F-DB44-A010-C7FA51B4A41B}" destId="{228BC433-6860-E04E-BAEE-EF6B4A03D1C8}" srcOrd="10" destOrd="0" presId="urn:microsoft.com/office/officeart/2005/8/layout/default"/>
    <dgm:cxn modelId="{996857CD-D675-8648-937D-490915EECC33}" type="presParOf" srcId="{25B51C16-136F-DB44-A010-C7FA51B4A41B}" destId="{EA952DFE-5AD2-DA4B-8156-61B8CE2AEABF}" srcOrd="11" destOrd="0" presId="urn:microsoft.com/office/officeart/2005/8/layout/default"/>
    <dgm:cxn modelId="{EC38F2E6-D154-4C4D-B8CD-025673CB5D13}" type="presParOf" srcId="{25B51C16-136F-DB44-A010-C7FA51B4A41B}" destId="{A62ABDC7-5A53-6C43-B2C1-EC13C153B028}" srcOrd="12" destOrd="0" presId="urn:microsoft.com/office/officeart/2005/8/layout/default"/>
    <dgm:cxn modelId="{EAE27E45-4B5D-804C-84E8-6139A05048FE}" type="presParOf" srcId="{25B51C16-136F-DB44-A010-C7FA51B4A41B}" destId="{E1E0B330-E08B-764A-B27B-3DBCB0BF937B}" srcOrd="13" destOrd="0" presId="urn:microsoft.com/office/officeart/2005/8/layout/default"/>
    <dgm:cxn modelId="{8493DF67-BDDA-334B-8C72-F4CDCD4F9A12}" type="presParOf" srcId="{25B51C16-136F-DB44-A010-C7FA51B4A41B}" destId="{885854B8-D17F-594D-95EF-B9A381F243B2}" srcOrd="14" destOrd="0" presId="urn:microsoft.com/office/officeart/2005/8/layout/default"/>
    <dgm:cxn modelId="{ABC1C83D-3260-9245-8081-A864BEDCCD6F}" type="presParOf" srcId="{25B51C16-136F-DB44-A010-C7FA51B4A41B}" destId="{5A78054A-15D6-BA48-8F50-6F57DC08E5FD}" srcOrd="15" destOrd="0" presId="urn:microsoft.com/office/officeart/2005/8/layout/default"/>
    <dgm:cxn modelId="{32A6A22D-1937-7149-8C21-3D10218EB384}" type="presParOf" srcId="{25B51C16-136F-DB44-A010-C7FA51B4A41B}" destId="{296DCF0B-4581-CF45-85B0-8825A5B94BD7}" srcOrd="16" destOrd="0" presId="urn:microsoft.com/office/officeart/2005/8/layout/default"/>
    <dgm:cxn modelId="{FEB29AA3-D874-4E41-973F-EC8377648417}" type="presParOf" srcId="{25B51C16-136F-DB44-A010-C7FA51B4A41B}" destId="{06E8DBC5-BE55-C54E-92EF-E8C2A15E4E1B}" srcOrd="17" destOrd="0" presId="urn:microsoft.com/office/officeart/2005/8/layout/default"/>
    <dgm:cxn modelId="{F731564F-B98F-6A43-9F1F-7C12EE759512}" type="presParOf" srcId="{25B51C16-136F-DB44-A010-C7FA51B4A41B}" destId="{9E1C9C86-733C-0744-A79B-4DFA64CA7B69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E2D2A-3E88-C947-A8FD-2A6E4BB8EE63}">
      <dsp:nvSpPr>
        <dsp:cNvPr id="0" name=""/>
        <dsp:cNvSpPr/>
      </dsp:nvSpPr>
      <dsp:spPr>
        <a:xfrm>
          <a:off x="0" y="118658"/>
          <a:ext cx="7937058" cy="75859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Project List 1.0		10 projects that you have completed</a:t>
          </a:r>
        </a:p>
      </dsp:txBody>
      <dsp:txXfrm>
        <a:off x="37032" y="155690"/>
        <a:ext cx="7862994" cy="684534"/>
      </dsp:txXfrm>
    </dsp:sp>
    <dsp:sp modelId="{22C2927E-5CD1-9849-8B36-9691856F515A}">
      <dsp:nvSpPr>
        <dsp:cNvPr id="0" name=""/>
        <dsp:cNvSpPr/>
      </dsp:nvSpPr>
      <dsp:spPr>
        <a:xfrm>
          <a:off x="0" y="931977"/>
          <a:ext cx="7937058" cy="758598"/>
        </a:xfrm>
        <a:prstGeom prst="roundRect">
          <a:avLst/>
        </a:prstGeom>
        <a:gradFill rotWithShape="0">
          <a:gsLst>
            <a:gs pos="0">
              <a:schemeClr val="accent5">
                <a:hueOff val="-2025358"/>
                <a:satOff val="-138"/>
                <a:lumOff val="3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25358"/>
                <a:satOff val="-138"/>
                <a:lumOff val="3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25358"/>
                <a:satOff val="-138"/>
                <a:lumOff val="3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Elevator Pitch 1.0	Introduction</a:t>
          </a:r>
        </a:p>
      </dsp:txBody>
      <dsp:txXfrm>
        <a:off x="37032" y="969009"/>
        <a:ext cx="7862994" cy="684534"/>
      </dsp:txXfrm>
    </dsp:sp>
    <dsp:sp modelId="{A0A394D7-DD9C-964F-A910-9E11DAE41F9F}">
      <dsp:nvSpPr>
        <dsp:cNvPr id="0" name=""/>
        <dsp:cNvSpPr/>
      </dsp:nvSpPr>
      <dsp:spPr>
        <a:xfrm>
          <a:off x="0" y="1745295"/>
          <a:ext cx="7937058" cy="758598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Employer List 1.0	List of companies you want to work for</a:t>
          </a:r>
        </a:p>
      </dsp:txBody>
      <dsp:txXfrm>
        <a:off x="37032" y="1782327"/>
        <a:ext cx="7862994" cy="684534"/>
      </dsp:txXfrm>
    </dsp:sp>
    <dsp:sp modelId="{4CFCA2AC-9E58-004D-9F4A-14F1B046AB69}">
      <dsp:nvSpPr>
        <dsp:cNvPr id="0" name=""/>
        <dsp:cNvSpPr/>
      </dsp:nvSpPr>
      <dsp:spPr>
        <a:xfrm>
          <a:off x="0" y="2558614"/>
          <a:ext cx="7937058" cy="758598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Ntwk Contact 1.0	List of friends, family, and internship 					missionaries</a:t>
          </a:r>
        </a:p>
      </dsp:txBody>
      <dsp:txXfrm>
        <a:off x="37032" y="2595646"/>
        <a:ext cx="7862994" cy="684534"/>
      </dsp:txXfrm>
    </dsp:sp>
    <dsp:sp modelId="{52F6FEF3-4841-8A4A-AA55-E50359EAA18B}">
      <dsp:nvSpPr>
        <dsp:cNvPr id="0" name=""/>
        <dsp:cNvSpPr/>
      </dsp:nvSpPr>
      <dsp:spPr>
        <a:xfrm>
          <a:off x="0" y="3371933"/>
          <a:ext cx="7937058" cy="758598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Resume 1.0		1</a:t>
          </a:r>
          <a:r>
            <a:rPr lang="en-US" sz="1900" kern="1200" baseline="30000"/>
            <a:t>st</a:t>
          </a:r>
          <a:r>
            <a:rPr lang="en-US" sz="1900" kern="1200"/>
            <a:t> Resume</a:t>
          </a:r>
        </a:p>
      </dsp:txBody>
      <dsp:txXfrm>
        <a:off x="37032" y="3408965"/>
        <a:ext cx="7862994" cy="684534"/>
      </dsp:txXfrm>
    </dsp:sp>
    <dsp:sp modelId="{19A10D5F-C016-8242-97A7-1F4732BF8F94}">
      <dsp:nvSpPr>
        <dsp:cNvPr id="0" name=""/>
        <dsp:cNvSpPr/>
      </dsp:nvSpPr>
      <dsp:spPr>
        <a:xfrm>
          <a:off x="0" y="4185252"/>
          <a:ext cx="7937058" cy="758598"/>
        </a:xfrm>
        <a:prstGeom prst="roundRect">
          <a:avLst/>
        </a:prstGeom>
        <a:gradFill rotWithShape="0">
          <a:gsLst>
            <a:gs pos="0">
              <a:schemeClr val="accent5">
                <a:hueOff val="-10126791"/>
                <a:satOff val="-688"/>
                <a:lumOff val="16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126791"/>
                <a:satOff val="-688"/>
                <a:lumOff val="16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126791"/>
                <a:satOff val="-688"/>
                <a:lumOff val="16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Cover Letter 1.0		1</a:t>
          </a:r>
          <a:r>
            <a:rPr lang="en-US" sz="1900" kern="1200" baseline="30000"/>
            <a:t>st</a:t>
          </a:r>
          <a:r>
            <a:rPr lang="en-US" sz="1900" kern="1200"/>
            <a:t> cover letter</a:t>
          </a:r>
        </a:p>
      </dsp:txBody>
      <dsp:txXfrm>
        <a:off x="37032" y="4222284"/>
        <a:ext cx="7862994" cy="684534"/>
      </dsp:txXfrm>
    </dsp:sp>
    <dsp:sp modelId="{626543E7-093D-6141-9118-852CA51BA611}">
      <dsp:nvSpPr>
        <dsp:cNvPr id="0" name=""/>
        <dsp:cNvSpPr/>
      </dsp:nvSpPr>
      <dsp:spPr>
        <a:xfrm>
          <a:off x="0" y="4998570"/>
          <a:ext cx="7937058" cy="758598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References 1.0		List of validators</a:t>
          </a:r>
        </a:p>
      </dsp:txBody>
      <dsp:txXfrm>
        <a:off x="37032" y="5035602"/>
        <a:ext cx="7862994" cy="684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EBA54-D83D-3C48-B484-09BB4919DC17}">
      <dsp:nvSpPr>
        <dsp:cNvPr id="0" name=""/>
        <dsp:cNvSpPr/>
      </dsp:nvSpPr>
      <dsp:spPr>
        <a:xfrm rot="5400000">
          <a:off x="6816183" y="-2945049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Avatar in the game</a:t>
          </a:r>
        </a:p>
      </dsp:txBody>
      <dsp:txXfrm rot="-5400000">
        <a:off x="3785615" y="118169"/>
        <a:ext cx="6697334" cy="603548"/>
      </dsp:txXfrm>
    </dsp:sp>
    <dsp:sp modelId="{95513937-2531-704C-A429-7ADE7A71FC78}">
      <dsp:nvSpPr>
        <dsp:cNvPr id="0" name=""/>
        <dsp:cNvSpPr/>
      </dsp:nvSpPr>
      <dsp:spPr>
        <a:xfrm>
          <a:off x="0" y="1912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Resume</a:t>
          </a:r>
        </a:p>
      </dsp:txBody>
      <dsp:txXfrm>
        <a:off x="40813" y="42725"/>
        <a:ext cx="3703990" cy="754434"/>
      </dsp:txXfrm>
    </dsp:sp>
    <dsp:sp modelId="{506B234D-6E59-4349-97D9-4ACDADB9BB01}">
      <dsp:nvSpPr>
        <dsp:cNvPr id="0" name=""/>
        <dsp:cNvSpPr/>
      </dsp:nvSpPr>
      <dsp:spPr>
        <a:xfrm rot="5400000">
          <a:off x="6816183" y="-2067186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Entry into the game</a:t>
          </a:r>
        </a:p>
      </dsp:txBody>
      <dsp:txXfrm rot="-5400000">
        <a:off x="3785615" y="996032"/>
        <a:ext cx="6697334" cy="603548"/>
      </dsp:txXfrm>
    </dsp:sp>
    <dsp:sp modelId="{31FAD09C-FA96-A54F-A1E1-97E9E0030C63}">
      <dsp:nvSpPr>
        <dsp:cNvPr id="0" name=""/>
        <dsp:cNvSpPr/>
      </dsp:nvSpPr>
      <dsp:spPr>
        <a:xfrm>
          <a:off x="0" y="879775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Education</a:t>
          </a:r>
        </a:p>
      </dsp:txBody>
      <dsp:txXfrm>
        <a:off x="40813" y="920588"/>
        <a:ext cx="3703990" cy="754434"/>
      </dsp:txXfrm>
    </dsp:sp>
    <dsp:sp modelId="{B820AC78-3ADF-F84A-87BE-3379BAA061AB}">
      <dsp:nvSpPr>
        <dsp:cNvPr id="0" name=""/>
        <dsp:cNvSpPr/>
      </dsp:nvSpPr>
      <dsp:spPr>
        <a:xfrm rot="5400000">
          <a:off x="6816183" y="-1189323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Represents your value</a:t>
          </a:r>
        </a:p>
      </dsp:txBody>
      <dsp:txXfrm rot="-5400000">
        <a:off x="3785615" y="1873895"/>
        <a:ext cx="6697334" cy="603548"/>
      </dsp:txXfrm>
    </dsp:sp>
    <dsp:sp modelId="{BE791B73-04C2-2E45-BED7-BCB7549CED2F}">
      <dsp:nvSpPr>
        <dsp:cNvPr id="0" name=""/>
        <dsp:cNvSpPr/>
      </dsp:nvSpPr>
      <dsp:spPr>
        <a:xfrm>
          <a:off x="0" y="1757638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Experience</a:t>
          </a:r>
        </a:p>
      </dsp:txBody>
      <dsp:txXfrm>
        <a:off x="40813" y="1798451"/>
        <a:ext cx="3703990" cy="754434"/>
      </dsp:txXfrm>
    </dsp:sp>
    <dsp:sp modelId="{F7D711E3-CD42-7540-9789-32B1ABC499BB}">
      <dsp:nvSpPr>
        <dsp:cNvPr id="0" name=""/>
        <dsp:cNvSpPr/>
      </dsp:nvSpPr>
      <dsp:spPr>
        <a:xfrm rot="5400000">
          <a:off x="6816183" y="-311459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Represents your motivation</a:t>
          </a:r>
        </a:p>
      </dsp:txBody>
      <dsp:txXfrm rot="-5400000">
        <a:off x="3785615" y="2751759"/>
        <a:ext cx="6697334" cy="603548"/>
      </dsp:txXfrm>
    </dsp:sp>
    <dsp:sp modelId="{31C74FAA-D4F2-584F-9319-EEAE4905F44F}">
      <dsp:nvSpPr>
        <dsp:cNvPr id="0" name=""/>
        <dsp:cNvSpPr/>
      </dsp:nvSpPr>
      <dsp:spPr>
        <a:xfrm>
          <a:off x="0" y="2635502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Projects</a:t>
          </a:r>
        </a:p>
      </dsp:txBody>
      <dsp:txXfrm>
        <a:off x="40813" y="2676315"/>
        <a:ext cx="3703990" cy="754434"/>
      </dsp:txXfrm>
    </dsp:sp>
    <dsp:sp modelId="{51AA11AD-B571-DE41-A760-7149825BF132}">
      <dsp:nvSpPr>
        <dsp:cNvPr id="0" name=""/>
        <dsp:cNvSpPr/>
      </dsp:nvSpPr>
      <dsp:spPr>
        <a:xfrm rot="5400000">
          <a:off x="6816183" y="566403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Represents your personality</a:t>
          </a:r>
        </a:p>
      </dsp:txBody>
      <dsp:txXfrm rot="-5400000">
        <a:off x="3785615" y="3629621"/>
        <a:ext cx="6697334" cy="603548"/>
      </dsp:txXfrm>
    </dsp:sp>
    <dsp:sp modelId="{1C6B95C7-EFFC-2A47-94C9-490C46955A60}">
      <dsp:nvSpPr>
        <dsp:cNvPr id="0" name=""/>
        <dsp:cNvSpPr/>
      </dsp:nvSpPr>
      <dsp:spPr>
        <a:xfrm>
          <a:off x="0" y="3513365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Soft Skills</a:t>
          </a:r>
        </a:p>
      </dsp:txBody>
      <dsp:txXfrm>
        <a:off x="40813" y="3554178"/>
        <a:ext cx="3703990" cy="754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EBA54-D83D-3C48-B484-09BB4919DC17}">
      <dsp:nvSpPr>
        <dsp:cNvPr id="0" name=""/>
        <dsp:cNvSpPr/>
      </dsp:nvSpPr>
      <dsp:spPr>
        <a:xfrm rot="5400000">
          <a:off x="6816183" y="-2945049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Avatar in the game</a:t>
          </a:r>
        </a:p>
      </dsp:txBody>
      <dsp:txXfrm rot="-5400000">
        <a:off x="3785615" y="118169"/>
        <a:ext cx="6697334" cy="603548"/>
      </dsp:txXfrm>
    </dsp:sp>
    <dsp:sp modelId="{95513937-2531-704C-A429-7ADE7A71FC78}">
      <dsp:nvSpPr>
        <dsp:cNvPr id="0" name=""/>
        <dsp:cNvSpPr/>
      </dsp:nvSpPr>
      <dsp:spPr>
        <a:xfrm>
          <a:off x="0" y="1912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Resume</a:t>
          </a:r>
        </a:p>
      </dsp:txBody>
      <dsp:txXfrm>
        <a:off x="40813" y="42725"/>
        <a:ext cx="3703990" cy="754434"/>
      </dsp:txXfrm>
    </dsp:sp>
    <dsp:sp modelId="{506B234D-6E59-4349-97D9-4ACDADB9BB01}">
      <dsp:nvSpPr>
        <dsp:cNvPr id="0" name=""/>
        <dsp:cNvSpPr/>
      </dsp:nvSpPr>
      <dsp:spPr>
        <a:xfrm rot="5400000">
          <a:off x="6816183" y="-2067186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Entry into the game</a:t>
          </a:r>
        </a:p>
      </dsp:txBody>
      <dsp:txXfrm rot="-5400000">
        <a:off x="3785615" y="996032"/>
        <a:ext cx="6697334" cy="603548"/>
      </dsp:txXfrm>
    </dsp:sp>
    <dsp:sp modelId="{31FAD09C-FA96-A54F-A1E1-97E9E0030C63}">
      <dsp:nvSpPr>
        <dsp:cNvPr id="0" name=""/>
        <dsp:cNvSpPr/>
      </dsp:nvSpPr>
      <dsp:spPr>
        <a:xfrm>
          <a:off x="0" y="879775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Education</a:t>
          </a:r>
        </a:p>
      </dsp:txBody>
      <dsp:txXfrm>
        <a:off x="40813" y="920588"/>
        <a:ext cx="3703990" cy="754434"/>
      </dsp:txXfrm>
    </dsp:sp>
    <dsp:sp modelId="{B820AC78-3ADF-F84A-87BE-3379BAA061AB}">
      <dsp:nvSpPr>
        <dsp:cNvPr id="0" name=""/>
        <dsp:cNvSpPr/>
      </dsp:nvSpPr>
      <dsp:spPr>
        <a:xfrm rot="5400000">
          <a:off x="6816183" y="-1189323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Represents your value</a:t>
          </a:r>
        </a:p>
      </dsp:txBody>
      <dsp:txXfrm rot="-5400000">
        <a:off x="3785615" y="1873895"/>
        <a:ext cx="6697334" cy="603548"/>
      </dsp:txXfrm>
    </dsp:sp>
    <dsp:sp modelId="{BE791B73-04C2-2E45-BED7-BCB7549CED2F}">
      <dsp:nvSpPr>
        <dsp:cNvPr id="0" name=""/>
        <dsp:cNvSpPr/>
      </dsp:nvSpPr>
      <dsp:spPr>
        <a:xfrm>
          <a:off x="0" y="1757638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Experience</a:t>
          </a:r>
        </a:p>
      </dsp:txBody>
      <dsp:txXfrm>
        <a:off x="40813" y="1798451"/>
        <a:ext cx="3703990" cy="754434"/>
      </dsp:txXfrm>
    </dsp:sp>
    <dsp:sp modelId="{F7D711E3-CD42-7540-9789-32B1ABC499BB}">
      <dsp:nvSpPr>
        <dsp:cNvPr id="0" name=""/>
        <dsp:cNvSpPr/>
      </dsp:nvSpPr>
      <dsp:spPr>
        <a:xfrm rot="5400000">
          <a:off x="6816183" y="-311459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Represents your motivation</a:t>
          </a:r>
        </a:p>
      </dsp:txBody>
      <dsp:txXfrm rot="-5400000">
        <a:off x="3785615" y="2751759"/>
        <a:ext cx="6697334" cy="603548"/>
      </dsp:txXfrm>
    </dsp:sp>
    <dsp:sp modelId="{31C74FAA-D4F2-584F-9319-EEAE4905F44F}">
      <dsp:nvSpPr>
        <dsp:cNvPr id="0" name=""/>
        <dsp:cNvSpPr/>
      </dsp:nvSpPr>
      <dsp:spPr>
        <a:xfrm>
          <a:off x="0" y="2635502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Projects</a:t>
          </a:r>
        </a:p>
      </dsp:txBody>
      <dsp:txXfrm>
        <a:off x="40813" y="2676315"/>
        <a:ext cx="3703990" cy="754434"/>
      </dsp:txXfrm>
    </dsp:sp>
    <dsp:sp modelId="{51AA11AD-B571-DE41-A760-7149825BF132}">
      <dsp:nvSpPr>
        <dsp:cNvPr id="0" name=""/>
        <dsp:cNvSpPr/>
      </dsp:nvSpPr>
      <dsp:spPr>
        <a:xfrm rot="5400000">
          <a:off x="6816183" y="566403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Represents your personality</a:t>
          </a:r>
        </a:p>
      </dsp:txBody>
      <dsp:txXfrm rot="-5400000">
        <a:off x="3785615" y="3629621"/>
        <a:ext cx="6697334" cy="603548"/>
      </dsp:txXfrm>
    </dsp:sp>
    <dsp:sp modelId="{1C6B95C7-EFFC-2A47-94C9-490C46955A60}">
      <dsp:nvSpPr>
        <dsp:cNvPr id="0" name=""/>
        <dsp:cNvSpPr/>
      </dsp:nvSpPr>
      <dsp:spPr>
        <a:xfrm>
          <a:off x="0" y="3513365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Soft Skills</a:t>
          </a:r>
        </a:p>
      </dsp:txBody>
      <dsp:txXfrm>
        <a:off x="40813" y="3554178"/>
        <a:ext cx="3703990" cy="7544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CC7C7-E7E1-0549-BED9-23E932FB3F9D}">
      <dsp:nvSpPr>
        <dsp:cNvPr id="0" name=""/>
        <dsp:cNvSpPr/>
      </dsp:nvSpPr>
      <dsp:spPr>
        <a:xfrm>
          <a:off x="0" y="499706"/>
          <a:ext cx="5181600" cy="595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291592" rIns="40215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Brief job description with technology that you learned</a:t>
          </a:r>
        </a:p>
      </dsp:txBody>
      <dsp:txXfrm>
        <a:off x="0" y="499706"/>
        <a:ext cx="5181600" cy="595349"/>
      </dsp:txXfrm>
    </dsp:sp>
    <dsp:sp modelId="{27A5F451-AA28-AF4A-82A9-0D1CD52BCCC7}">
      <dsp:nvSpPr>
        <dsp:cNvPr id="0" name=""/>
        <dsp:cNvSpPr/>
      </dsp:nvSpPr>
      <dsp:spPr>
        <a:xfrm>
          <a:off x="259080" y="293066"/>
          <a:ext cx="3627120" cy="413279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  <a:r>
            <a:rPr lang="en-US" sz="1400" kern="1200" baseline="30000" dirty="0"/>
            <a:t>st</a:t>
          </a:r>
          <a:r>
            <a:rPr lang="en-US" sz="1400" kern="1200" dirty="0"/>
            <a:t> Line: Job Description(What)</a:t>
          </a:r>
        </a:p>
      </dsp:txBody>
      <dsp:txXfrm>
        <a:off x="279255" y="313241"/>
        <a:ext cx="3586770" cy="372929"/>
      </dsp:txXfrm>
    </dsp:sp>
    <dsp:sp modelId="{DDB47686-59B9-4443-B329-1588AF86D863}">
      <dsp:nvSpPr>
        <dsp:cNvPr id="0" name=""/>
        <dsp:cNvSpPr/>
      </dsp:nvSpPr>
      <dsp:spPr>
        <a:xfrm>
          <a:off x="0" y="1377296"/>
          <a:ext cx="5181600" cy="101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291592" rIns="40215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What did you contribute to the job, and the results (metrics- # or %)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Specific examples that you can tell a STAR Story about</a:t>
          </a:r>
        </a:p>
      </dsp:txBody>
      <dsp:txXfrm>
        <a:off x="0" y="1377296"/>
        <a:ext cx="5181600" cy="1014300"/>
      </dsp:txXfrm>
    </dsp:sp>
    <dsp:sp modelId="{EFF42D9D-58DD-9349-AFDD-3EE51D2D71C4}">
      <dsp:nvSpPr>
        <dsp:cNvPr id="0" name=""/>
        <dsp:cNvSpPr/>
      </dsp:nvSpPr>
      <dsp:spPr>
        <a:xfrm>
          <a:off x="259080" y="1170656"/>
          <a:ext cx="3627120" cy="413279"/>
        </a:xfrm>
        <a:prstGeom prst="round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  <a:r>
            <a:rPr lang="en-US" sz="1400" kern="1200" baseline="30000" dirty="0"/>
            <a:t>nd</a:t>
          </a:r>
          <a:r>
            <a:rPr lang="en-US" sz="1400" kern="1200" dirty="0"/>
            <a:t> Line: Results (How)</a:t>
          </a:r>
        </a:p>
      </dsp:txBody>
      <dsp:txXfrm>
        <a:off x="279255" y="1190831"/>
        <a:ext cx="3586770" cy="372929"/>
      </dsp:txXfrm>
    </dsp:sp>
    <dsp:sp modelId="{0FC127E7-3323-2446-A65E-671ECD743BFC}">
      <dsp:nvSpPr>
        <dsp:cNvPr id="0" name=""/>
        <dsp:cNvSpPr/>
      </dsp:nvSpPr>
      <dsp:spPr>
        <a:xfrm>
          <a:off x="0" y="2673837"/>
          <a:ext cx="5181600" cy="595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291592" rIns="40215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What did you enjoy/learn from your job.</a:t>
          </a:r>
        </a:p>
      </dsp:txBody>
      <dsp:txXfrm>
        <a:off x="0" y="2673837"/>
        <a:ext cx="5181600" cy="595349"/>
      </dsp:txXfrm>
    </dsp:sp>
    <dsp:sp modelId="{70BA708F-D7A2-9849-884F-C6E695F8C9FC}">
      <dsp:nvSpPr>
        <dsp:cNvPr id="0" name=""/>
        <dsp:cNvSpPr/>
      </dsp:nvSpPr>
      <dsp:spPr>
        <a:xfrm>
          <a:off x="259080" y="2467197"/>
          <a:ext cx="3627120" cy="413279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  <a:r>
            <a:rPr lang="en-US" sz="1400" kern="1200" baseline="30000" dirty="0"/>
            <a:t>rd</a:t>
          </a:r>
          <a:r>
            <a:rPr lang="en-US" sz="1400" kern="1200" dirty="0"/>
            <a:t> Line: Learned (Why)</a:t>
          </a:r>
        </a:p>
      </dsp:txBody>
      <dsp:txXfrm>
        <a:off x="279255" y="2487372"/>
        <a:ext cx="3586770" cy="3729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CC7C7-E7E1-0549-BED9-23E932FB3F9D}">
      <dsp:nvSpPr>
        <dsp:cNvPr id="0" name=""/>
        <dsp:cNvSpPr/>
      </dsp:nvSpPr>
      <dsp:spPr>
        <a:xfrm>
          <a:off x="0" y="287100"/>
          <a:ext cx="5181600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333248" rIns="40215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What does it accomplish?</a:t>
          </a:r>
        </a:p>
      </dsp:txBody>
      <dsp:txXfrm>
        <a:off x="0" y="287100"/>
        <a:ext cx="5181600" cy="680399"/>
      </dsp:txXfrm>
    </dsp:sp>
    <dsp:sp modelId="{27A5F451-AA28-AF4A-82A9-0D1CD52BCCC7}">
      <dsp:nvSpPr>
        <dsp:cNvPr id="0" name=""/>
        <dsp:cNvSpPr/>
      </dsp:nvSpPr>
      <dsp:spPr>
        <a:xfrm>
          <a:off x="259080" y="50940"/>
          <a:ext cx="3627120" cy="472320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</a:t>
          </a:r>
          <a:r>
            <a:rPr lang="en-US" sz="1600" kern="1200" baseline="30000" dirty="0"/>
            <a:t>st</a:t>
          </a:r>
          <a:r>
            <a:rPr lang="en-US" sz="1600" kern="1200" dirty="0"/>
            <a:t> Line</a:t>
          </a:r>
          <a:r>
            <a:rPr lang="en-US" sz="1600" kern="1200"/>
            <a:t>: Project </a:t>
          </a:r>
          <a:r>
            <a:rPr lang="en-US" sz="1600" kern="1200" dirty="0"/>
            <a:t>Description</a:t>
          </a:r>
        </a:p>
      </dsp:txBody>
      <dsp:txXfrm>
        <a:off x="282137" y="73997"/>
        <a:ext cx="3581006" cy="426206"/>
      </dsp:txXfrm>
    </dsp:sp>
    <dsp:sp modelId="{DDB47686-59B9-4443-B329-1588AF86D863}">
      <dsp:nvSpPr>
        <dsp:cNvPr id="0" name=""/>
        <dsp:cNvSpPr/>
      </dsp:nvSpPr>
      <dsp:spPr>
        <a:xfrm>
          <a:off x="0" y="1290060"/>
          <a:ext cx="5181600" cy="932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333248" rIns="40215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How did you do the project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0" y="1290060"/>
        <a:ext cx="5181600" cy="932399"/>
      </dsp:txXfrm>
    </dsp:sp>
    <dsp:sp modelId="{EFF42D9D-58DD-9349-AFDD-3EE51D2D71C4}">
      <dsp:nvSpPr>
        <dsp:cNvPr id="0" name=""/>
        <dsp:cNvSpPr/>
      </dsp:nvSpPr>
      <dsp:spPr>
        <a:xfrm>
          <a:off x="259080" y="1053900"/>
          <a:ext cx="3627120" cy="472320"/>
        </a:xfrm>
        <a:prstGeom prst="round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</a:t>
          </a:r>
          <a:r>
            <a:rPr lang="en-US" sz="1600" kern="1200" baseline="30000"/>
            <a:t>nd</a:t>
          </a:r>
          <a:r>
            <a:rPr lang="en-US" sz="1600" kern="1200"/>
            <a:t> Line: Results</a:t>
          </a:r>
        </a:p>
      </dsp:txBody>
      <dsp:txXfrm>
        <a:off x="282137" y="1076957"/>
        <a:ext cx="3581006" cy="426206"/>
      </dsp:txXfrm>
    </dsp:sp>
    <dsp:sp modelId="{0FC127E7-3323-2446-A65E-671ECD743BFC}">
      <dsp:nvSpPr>
        <dsp:cNvPr id="0" name=""/>
        <dsp:cNvSpPr/>
      </dsp:nvSpPr>
      <dsp:spPr>
        <a:xfrm>
          <a:off x="0" y="2545019"/>
          <a:ext cx="5181600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333248" rIns="40215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What did you enjoy/learn from your job.</a:t>
          </a:r>
        </a:p>
      </dsp:txBody>
      <dsp:txXfrm>
        <a:off x="0" y="2545019"/>
        <a:ext cx="5181600" cy="680399"/>
      </dsp:txXfrm>
    </dsp:sp>
    <dsp:sp modelId="{70BA708F-D7A2-9849-884F-C6E695F8C9FC}">
      <dsp:nvSpPr>
        <dsp:cNvPr id="0" name=""/>
        <dsp:cNvSpPr/>
      </dsp:nvSpPr>
      <dsp:spPr>
        <a:xfrm>
          <a:off x="259080" y="2308859"/>
          <a:ext cx="3627120" cy="472320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</a:t>
          </a:r>
          <a:r>
            <a:rPr lang="en-US" sz="1600" kern="1200" baseline="30000"/>
            <a:t>rd</a:t>
          </a:r>
          <a:r>
            <a:rPr lang="en-US" sz="1600" kern="1200"/>
            <a:t> Line: Learned</a:t>
          </a:r>
        </a:p>
      </dsp:txBody>
      <dsp:txXfrm>
        <a:off x="282137" y="2331916"/>
        <a:ext cx="3581006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97C1D-B2F4-8347-9472-E536DFF715DD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Draft: Brainstorm all experience</a:t>
          </a:r>
        </a:p>
      </dsp:txBody>
      <dsp:txXfrm>
        <a:off x="582645" y="1178"/>
        <a:ext cx="2174490" cy="1304694"/>
      </dsp:txXfrm>
    </dsp:sp>
    <dsp:sp modelId="{8480631E-CB1E-C044-A7C2-16D23AD8E8C7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Draft: Review with parents</a:t>
          </a:r>
        </a:p>
      </dsp:txBody>
      <dsp:txXfrm>
        <a:off x="2974584" y="1178"/>
        <a:ext cx="2174490" cy="1304694"/>
      </dsp:txXfrm>
    </dsp:sp>
    <dsp:sp modelId="{B9F75F97-B597-3D42-AEE3-A750B0B9C68D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Draft: Review with friend of family, church</a:t>
          </a:r>
        </a:p>
      </dsp:txBody>
      <dsp:txXfrm>
        <a:off x="5366524" y="1178"/>
        <a:ext cx="2174490" cy="1304694"/>
      </dsp:txXfrm>
    </dsp:sp>
    <dsp:sp modelId="{0CEDD952-6A91-2244-AF86-75CAD0253128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Draft: Review with Career Services</a:t>
          </a:r>
        </a:p>
      </dsp:txBody>
      <dsp:txXfrm>
        <a:off x="7758464" y="1178"/>
        <a:ext cx="2174490" cy="1304694"/>
      </dsp:txXfrm>
    </dsp:sp>
    <dsp:sp modelId="{34BAF24F-BF62-CA44-ABB1-CD949DABDF1D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Draft: Review with Department Mentor</a:t>
          </a:r>
        </a:p>
      </dsp:txBody>
      <dsp:txXfrm>
        <a:off x="582645" y="1523321"/>
        <a:ext cx="2174490" cy="1304694"/>
      </dsp:txXfrm>
    </dsp:sp>
    <dsp:sp modelId="{228BC433-6860-E04E-BAEE-EF6B4A03D1C8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Draft: Review with VMOCK</a:t>
          </a:r>
        </a:p>
      </dsp:txBody>
      <dsp:txXfrm>
        <a:off x="2974584" y="1523321"/>
        <a:ext cx="2174490" cy="1304694"/>
      </dsp:txXfrm>
    </dsp:sp>
    <dsp:sp modelId="{A62ABDC7-5A53-6C43-B2C1-EC13C153B028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Draft: Review with Network</a:t>
          </a:r>
        </a:p>
      </dsp:txBody>
      <dsp:txXfrm>
        <a:off x="5366524" y="1523321"/>
        <a:ext cx="2174490" cy="1304694"/>
      </dsp:txXfrm>
    </dsp:sp>
    <dsp:sp modelId="{885854B8-D17F-594D-95EF-B9A381F243B2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Draft: Review at job fairs</a:t>
          </a:r>
        </a:p>
      </dsp:txBody>
      <dsp:txXfrm>
        <a:off x="7758464" y="1523321"/>
        <a:ext cx="2174490" cy="1304694"/>
      </dsp:txXfrm>
    </dsp:sp>
    <dsp:sp modelId="{296DCF0B-4581-CF45-85B0-8825A5B94BD7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Draft: …more the better (</a:t>
          </a:r>
        </a:p>
      </dsp:txBody>
      <dsp:txXfrm>
        <a:off x="2974584" y="3045465"/>
        <a:ext cx="2174490" cy="1304694"/>
      </dsp:txXfrm>
    </dsp:sp>
    <dsp:sp modelId="{9E1C9C86-733C-0744-A79B-4DFA64CA7B69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NOTE: Not all advice is good, consider the source (make a note, and decide for yourself)</a:t>
          </a:r>
        </a:p>
      </dsp:txBody>
      <dsp:txXfrm>
        <a:off x="5366524" y="3045465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F4D7A-2E07-5344-B367-E86ABD75768D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E7BE6-E641-1640-A408-C987F0D02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4FCB7-D184-529B-F76C-B1DC2C2C1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44F7D4-AE90-6B99-A4BA-9B0B59A93A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733753-0FD0-4E91-1A95-B68FCA52F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8718D-BE54-016D-5A60-213035EB7F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EEFE-62C8-3741-A326-F7048CC44C1E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B54D-38F6-F24A-BC59-6EEDF6C7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9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EEFE-62C8-3741-A326-F7048CC44C1E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B54D-38F6-F24A-BC59-6EEDF6C7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5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EEFE-62C8-3741-A326-F7048CC44C1E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B54D-38F6-F24A-BC59-6EEDF6C7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1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EEFE-62C8-3741-A326-F7048CC44C1E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B54D-38F6-F24A-BC59-6EEDF6C7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EEFE-62C8-3741-A326-F7048CC44C1E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B54D-38F6-F24A-BC59-6EEDF6C7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6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EEFE-62C8-3741-A326-F7048CC44C1E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B54D-38F6-F24A-BC59-6EEDF6C7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9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EEFE-62C8-3741-A326-F7048CC44C1E}" type="datetimeFigureOut">
              <a:rPr lang="en-US" smtClean="0"/>
              <a:t>1/14/25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B54D-38F6-F24A-BC59-6EEDF6C7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3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EEFE-62C8-3741-A326-F7048CC44C1E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B54D-38F6-F24A-BC59-6EEDF6C7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EEFE-62C8-3741-A326-F7048CC44C1E}" type="datetimeFigureOut">
              <a:rPr lang="en-US" smtClean="0"/>
              <a:t>1/14/25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B54D-38F6-F24A-BC59-6EEDF6C7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4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EEFE-62C8-3741-A326-F7048CC44C1E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B54D-38F6-F24A-BC59-6EEDF6C7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8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EEFE-62C8-3741-A326-F7048CC44C1E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B54D-38F6-F24A-BC59-6EEDF6C7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2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9CEEEFE-62C8-3741-A326-F7048CC44C1E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3CDB54D-38F6-F24A-BC59-6EEDF6C7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73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belong.byui.edu/home_login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28.jpe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9770-5C57-46F4-6596-04B6609F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Bucks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1386E-58E3-DC24-381E-416979CF1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Class Buck for each activity: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28FDA0-B86C-B5D3-F129-8ADF88D16E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School Resource: </a:t>
            </a:r>
          </a:p>
          <a:p>
            <a:pPr lvl="1"/>
            <a:r>
              <a:rPr lang="en-US" dirty="0"/>
              <a:t>Arts, Sports/Fitness, Health </a:t>
            </a:r>
            <a:r>
              <a:rPr lang="en-US" dirty="0" err="1"/>
              <a:t>Srv</a:t>
            </a:r>
            <a:r>
              <a:rPr lang="en-US" dirty="0"/>
              <a:t>, Points of Interest</a:t>
            </a:r>
          </a:p>
          <a:p>
            <a:r>
              <a:rPr lang="en-US" dirty="0"/>
              <a:t>Academic Resources:</a:t>
            </a:r>
          </a:p>
          <a:p>
            <a:pPr lvl="1"/>
            <a:r>
              <a:rPr lang="en-US" dirty="0"/>
              <a:t>Tutoring: Lab or Library: </a:t>
            </a:r>
            <a:r>
              <a:rPr lang="en-US" sz="2000" b="0" i="0" u="none" strike="noStrike" dirty="0">
                <a:effectLst/>
                <a:latin typeface="Aptos" panose="020B0004020202020204" pitchFamily="34" charset="0"/>
              </a:rPr>
              <a:t>Tuesday, Thursday, Friday 3:30-6:30, STC375/385/394/384, CSE Volunteer Tutor Lab</a:t>
            </a:r>
            <a:endParaRPr lang="en-US" dirty="0"/>
          </a:p>
          <a:p>
            <a:r>
              <a:rPr lang="en-US" dirty="0"/>
              <a:t>Department Services</a:t>
            </a:r>
          </a:p>
          <a:p>
            <a:pPr lvl="1"/>
            <a:r>
              <a:rPr lang="en-US" b="0" i="0" u="none" strike="noStrike" dirty="0">
                <a:effectLst/>
                <a:latin typeface="Aptos" panose="020B0004020202020204" pitchFamily="34" charset="0"/>
              </a:rPr>
              <a:t>Computing Society: 5:00-5:30, STC375/385/394/384, 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Forum: Thurs: 11:30</a:t>
            </a:r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419726-D852-88D2-DC6A-395B146DA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Please have your count ready when I come by.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2B393F-1032-D996-BA1F-9FB015682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3529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Experience: </a:t>
            </a:r>
          </a:p>
          <a:p>
            <a:pPr lvl="1"/>
            <a:r>
              <a:rPr lang="en-US" dirty="0"/>
              <a:t>Career Center </a:t>
            </a:r>
          </a:p>
          <a:p>
            <a:pPr lvl="1"/>
            <a:r>
              <a:rPr lang="en-US" dirty="0"/>
              <a:t>Work (every 4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Networking &amp; Informational Interviews</a:t>
            </a:r>
          </a:p>
          <a:p>
            <a:r>
              <a:rPr lang="en-US" dirty="0">
                <a:latin typeface="Aptos" panose="020B0004020202020204" pitchFamily="34" charset="0"/>
              </a:rPr>
              <a:t>Personal Growth</a:t>
            </a:r>
          </a:p>
          <a:p>
            <a:pPr lvl="1"/>
            <a:r>
              <a:rPr lang="en-US" dirty="0"/>
              <a:t>Disciples of Christ: Church, Devo, FHE</a:t>
            </a:r>
          </a:p>
          <a:p>
            <a:pPr lvl="1"/>
            <a:r>
              <a:rPr lang="en-US" b="0" i="0" u="none" strike="noStrike" dirty="0">
                <a:effectLst/>
                <a:latin typeface="Aptos" panose="020B0004020202020204" pitchFamily="34" charset="0"/>
              </a:rPr>
              <a:t>Dating, Workshops, Books, 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3442E-FAD0-5538-5C76-B2659C754FCD}"/>
              </a:ext>
            </a:extLst>
          </p:cNvPr>
          <p:cNvSpPr txBox="1"/>
          <p:nvPr/>
        </p:nvSpPr>
        <p:spPr>
          <a:xfrm>
            <a:off x="6542315" y="299005"/>
            <a:ext cx="4060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https://ibelong.byui.edu/home_login</a:t>
            </a:r>
            <a:r>
              <a:rPr lang="en-US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87A30-034E-5A34-74A8-1EE68A34A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195" y="0"/>
            <a:ext cx="2862805" cy="16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B8128-1586-2084-0160-C010C6E23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2208-2BF3-E13B-DB56-4D8B08A9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FC04FC-A521-6143-F33B-113712368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53393"/>
              </p:ext>
            </p:extLst>
          </p:nvPr>
        </p:nvGraphicFramePr>
        <p:xfrm>
          <a:off x="838200" y="5896"/>
          <a:ext cx="10515600" cy="675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9269499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484395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936925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068891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73534542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Assignments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8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Wk05: M09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Wk06: 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Wk06: 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Wk07: M12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62468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r>
                        <a:rPr lang="en-US" b="1" dirty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TBD 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TBD 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TBDx2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2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Prj</a:t>
                      </a:r>
                      <a:r>
                        <a:rPr lang="en-US" dirty="0"/>
                        <a:t>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Project List 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Life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Design/Life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3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Emotional </a:t>
                      </a:r>
                      <a:r>
                        <a:rPr lang="en-US" b="1" dirty="0" err="1">
                          <a:solidFill>
                            <a:srgbClr val="FFC000"/>
                          </a:solidFill>
                        </a:rPr>
                        <a:t>Intell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</a:rPr>
                        <a:t>More to come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Portfolio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08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Interviewing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Interviewing 3.0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Connectivity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 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TBD 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TBD 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TBDx2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3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E.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3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Ntwk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Cnt</a:t>
                      </a:r>
                      <a:r>
                        <a:rPr lang="en-US" dirty="0"/>
                        <a:t>.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4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LinkedIn 5.4 40/60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LinkedIn 5.6 60/60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Professionalism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TBD 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TBD 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TBDx2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6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Resume 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Resume 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Infographics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2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1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Info. Interview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 Interview 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60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Info. Interview 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147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63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19688-43F3-3E7E-1EA7-0007F5B6A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42EB-4988-EA83-0F70-131B7C9E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6812CD-385F-478F-9F3D-CBFE9015B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459381"/>
              </p:ext>
            </p:extLst>
          </p:nvPr>
        </p:nvGraphicFramePr>
        <p:xfrm>
          <a:off x="838200" y="5896"/>
          <a:ext cx="10515600" cy="675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9269499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484395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936925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068891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73534542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Assignments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8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Wk07: 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62468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r>
                        <a:rPr lang="en-US" b="1" dirty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Cert - 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2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Prj</a:t>
                      </a:r>
                      <a:r>
                        <a:rPr lang="en-US" dirty="0"/>
                        <a:t>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3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Portfolio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08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Interviewing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Connectivity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 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3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E.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3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Ntwk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Cnt</a:t>
                      </a:r>
                      <a:r>
                        <a:rPr lang="en-US" dirty="0"/>
                        <a:t>.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TBDx2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4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Professionalism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TBDx2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6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2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1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Info. Interview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60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Info. Interview 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147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68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F3BC-76F4-4F31-F15B-D16C9FB4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Week 01: Module 01 (Fri-Mon)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6E15092-6F6F-E584-2E41-E6BAD6B238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37824" y="750440"/>
          <a:ext cx="7937058" cy="5875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61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3F62-902D-F670-6466-D563E346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Playing Pieces</a:t>
            </a:r>
            <a:endParaRPr lang="en-US" dirty="0"/>
          </a:p>
        </p:txBody>
      </p:sp>
      <p:graphicFrame>
        <p:nvGraphicFramePr>
          <p:cNvPr id="3076" name="Content Placeholder 2">
            <a:extLst>
              <a:ext uri="{FF2B5EF4-FFF2-40B4-BE49-F238E27FC236}">
                <a16:creationId xmlns:a16="http://schemas.microsoft.com/office/drawing/2014/main" id="{667B4EE2-4A39-A5D2-957A-A15E367948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How to set up a Chess Board - Regency ...">
            <a:extLst>
              <a:ext uri="{FF2B5EF4-FFF2-40B4-BE49-F238E27FC236}">
                <a16:creationId xmlns:a16="http://schemas.microsoft.com/office/drawing/2014/main" id="{36921B35-7F3F-B604-737F-5E07D81CE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32479"/>
            <a:ext cx="2984500" cy="179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A61C4B-19A1-EEDB-5831-6A63C2BC770F}"/>
              </a:ext>
            </a:extLst>
          </p:cNvPr>
          <p:cNvSpPr/>
          <p:nvPr/>
        </p:nvSpPr>
        <p:spPr>
          <a:xfrm>
            <a:off x="4724400" y="1994759"/>
            <a:ext cx="6392514" cy="550288"/>
          </a:xfrm>
          <a:prstGeom prst="rect">
            <a:avLst/>
          </a:prstGeom>
          <a:solidFill>
            <a:srgbClr val="DBE5F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444378-3547-479E-8EAD-B9A9DF1F1871}"/>
              </a:ext>
            </a:extLst>
          </p:cNvPr>
          <p:cNvSpPr/>
          <p:nvPr/>
        </p:nvSpPr>
        <p:spPr>
          <a:xfrm>
            <a:off x="4724400" y="2878712"/>
            <a:ext cx="6392514" cy="550288"/>
          </a:xfrm>
          <a:prstGeom prst="rect">
            <a:avLst/>
          </a:prstGeom>
          <a:solidFill>
            <a:srgbClr val="DBE5F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982C5-8E7F-BE02-0CAC-86AF49F4AEE8}"/>
              </a:ext>
            </a:extLst>
          </p:cNvPr>
          <p:cNvSpPr/>
          <p:nvPr/>
        </p:nvSpPr>
        <p:spPr>
          <a:xfrm>
            <a:off x="4724400" y="3726150"/>
            <a:ext cx="6392514" cy="550288"/>
          </a:xfrm>
          <a:prstGeom prst="rect">
            <a:avLst/>
          </a:prstGeom>
          <a:solidFill>
            <a:srgbClr val="DBE5F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546906-FD7E-91DC-10ED-62EE8DF40201}"/>
              </a:ext>
            </a:extLst>
          </p:cNvPr>
          <p:cNvSpPr/>
          <p:nvPr/>
        </p:nvSpPr>
        <p:spPr>
          <a:xfrm>
            <a:off x="4724400" y="4573588"/>
            <a:ext cx="6392514" cy="550288"/>
          </a:xfrm>
          <a:prstGeom prst="rect">
            <a:avLst/>
          </a:prstGeom>
          <a:solidFill>
            <a:srgbClr val="DBE5F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4EE753-C8CE-67D5-323C-B718FC015FC9}"/>
              </a:ext>
            </a:extLst>
          </p:cNvPr>
          <p:cNvSpPr/>
          <p:nvPr/>
        </p:nvSpPr>
        <p:spPr>
          <a:xfrm>
            <a:off x="4724400" y="5503996"/>
            <a:ext cx="6392514" cy="550288"/>
          </a:xfrm>
          <a:prstGeom prst="rect">
            <a:avLst/>
          </a:prstGeom>
          <a:solidFill>
            <a:srgbClr val="DBE5F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4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E5F45-D5D1-7753-7F59-2CD3163B3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380B-16EC-5E9C-E0DC-16328DCF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Playing Pieces</a:t>
            </a:r>
            <a:endParaRPr lang="en-US" dirty="0"/>
          </a:p>
        </p:txBody>
      </p:sp>
      <p:graphicFrame>
        <p:nvGraphicFramePr>
          <p:cNvPr id="3076" name="Content Placeholder 2">
            <a:extLst>
              <a:ext uri="{FF2B5EF4-FFF2-40B4-BE49-F238E27FC236}">
                <a16:creationId xmlns:a16="http://schemas.microsoft.com/office/drawing/2014/main" id="{8884698C-2FF1-4E03-AABF-F89B024F4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How to set up a Chess Board - Regency ...">
            <a:extLst>
              <a:ext uri="{FF2B5EF4-FFF2-40B4-BE49-F238E27FC236}">
                <a16:creationId xmlns:a16="http://schemas.microsoft.com/office/drawing/2014/main" id="{0D04534E-6C49-67ED-86D3-C1DE761B4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32479"/>
            <a:ext cx="2984500" cy="179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7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EB54-7CAE-D0EB-3607-6E8A7FF8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02: Module 2 (Tues-</a:t>
            </a:r>
            <a:r>
              <a:rPr lang="en-US" dirty="0" err="1"/>
              <a:t>Thur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AF8A-EDD3-0C8D-1700-C77FDC72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List 2.0		Societies, Organizations</a:t>
            </a:r>
          </a:p>
          <a:p>
            <a:r>
              <a:rPr lang="en-US" dirty="0"/>
              <a:t>Elevator Pitch 2.0	5 Sentences	</a:t>
            </a:r>
          </a:p>
          <a:p>
            <a:r>
              <a:rPr lang="en-US" dirty="0" err="1"/>
              <a:t>Portfolium</a:t>
            </a:r>
            <a:r>
              <a:rPr lang="en-US" dirty="0"/>
              <a:t> 1.0		Login</a:t>
            </a:r>
          </a:p>
          <a:p>
            <a:r>
              <a:rPr lang="en-US" dirty="0"/>
              <a:t>Handshake 1.0		Login</a:t>
            </a:r>
          </a:p>
          <a:p>
            <a:r>
              <a:rPr lang="en-US" dirty="0"/>
              <a:t>LinkedIn 1.0		Login</a:t>
            </a:r>
          </a:p>
          <a:p>
            <a:r>
              <a:rPr lang="en-US" dirty="0"/>
              <a:t>BYUI Connect 1.0	Login</a:t>
            </a:r>
          </a:p>
          <a:p>
            <a:r>
              <a:rPr lang="en-US" dirty="0"/>
              <a:t>Resume 2.0 (</a:t>
            </a:r>
            <a:r>
              <a:rPr lang="en-US" dirty="0" err="1"/>
              <a:t>Dpt</a:t>
            </a:r>
            <a:r>
              <a:rPr lang="en-US" dirty="0"/>
              <a:t>)	10 pts to resume</a:t>
            </a:r>
          </a:p>
          <a:p>
            <a:r>
              <a:rPr lang="en-US" dirty="0"/>
              <a:t>Cover Letter 2.0		Match to Job Posting</a:t>
            </a:r>
          </a:p>
          <a:p>
            <a:r>
              <a:rPr lang="en-US" dirty="0"/>
              <a:t>VMOCK 1.0		Login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DD17-68EF-FAD2-F43A-D45AB9F4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List 2.0		Societies, Organizations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E134-33AF-F405-014A-67EF8091D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Discover the department societies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Attend: Wait until Wed.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FBBC2-E1C3-8C94-47D7-B34379B79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274" y="3593405"/>
            <a:ext cx="5803725" cy="3264595"/>
          </a:xfrm>
          <a:prstGeom prst="rect">
            <a:avLst/>
          </a:prstGeom>
        </p:spPr>
      </p:pic>
      <p:pic>
        <p:nvPicPr>
          <p:cNvPr id="3074" name="Picture 2" descr="A black screen with text and colorful text&#10;&#10;Description automatically generated">
            <a:extLst>
              <a:ext uri="{FF2B5EF4-FFF2-40B4-BE49-F238E27FC236}">
                <a16:creationId xmlns:a16="http://schemas.microsoft.com/office/drawing/2014/main" id="{C55CA534-0980-1C67-844F-2EC365FFA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461" y="1216613"/>
            <a:ext cx="2649538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E35B2E-2CD9-F07D-161B-65BB38F88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20321"/>
            <a:ext cx="2555874" cy="143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9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B3C7-2416-96FA-4918-5F4D7AB6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743CF-E601-12AF-05C8-D808D9EE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5 Sentences</a:t>
            </a:r>
          </a:p>
          <a:p>
            <a:pPr lvl="1"/>
            <a:r>
              <a:rPr lang="en-US" b="1" dirty="0"/>
              <a:t>Sentence 1-3</a:t>
            </a:r>
            <a:r>
              <a:rPr lang="en-US" dirty="0"/>
              <a:t>: A concise summary of your professional identity</a:t>
            </a:r>
          </a:p>
          <a:p>
            <a:pPr lvl="1"/>
            <a:r>
              <a:rPr lang="en-US" b="1" dirty="0"/>
              <a:t>Sentence 4-5</a:t>
            </a:r>
            <a:r>
              <a:rPr lang="en-US" dirty="0"/>
              <a:t>: Why are you uniquely qualified for your ideal job?</a:t>
            </a:r>
          </a:p>
        </p:txBody>
      </p:sp>
      <p:pic>
        <p:nvPicPr>
          <p:cNvPr id="4" name="Picture 2" descr="The Most Important Thing on Your Resume: The Executive Summary">
            <a:extLst>
              <a:ext uri="{FF2B5EF4-FFF2-40B4-BE49-F238E27FC236}">
                <a16:creationId xmlns:a16="http://schemas.microsoft.com/office/drawing/2014/main" id="{9C82995C-C9C7-CF68-6775-9F199F0B2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89" y="0"/>
            <a:ext cx="6505184" cy="505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storytelling trick that will super-charge your interviews, networking,  and branding — Laura Quiambao">
            <a:extLst>
              <a:ext uri="{FF2B5EF4-FFF2-40B4-BE49-F238E27FC236}">
                <a16:creationId xmlns:a16="http://schemas.microsoft.com/office/drawing/2014/main" id="{6B9D8D15-4FCE-94C9-56E0-CD5EB84EE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6" y="4397890"/>
            <a:ext cx="4935255" cy="26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268F7-B46F-012B-0CD6-AB6AF7779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6126" y="5420321"/>
            <a:ext cx="2555874" cy="143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11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B4A2-B7D1-7CBD-A4E4-73A05BA6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Center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D8B4D-3E3D-991F-A8EB-E812B29D2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00743" y="2571460"/>
            <a:ext cx="10515600" cy="26854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8B6F1D-5B18-682B-5C8C-C6332E401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126" y="18098"/>
            <a:ext cx="2555874" cy="1437679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53A14E8-59A7-9DCA-A613-155C3FD4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372100"/>
            <a:ext cx="54864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31959C-03A3-362F-80DA-879E7F459CD4}"/>
              </a:ext>
            </a:extLst>
          </p:cNvPr>
          <p:cNvSpPr/>
          <p:nvPr/>
        </p:nvSpPr>
        <p:spPr>
          <a:xfrm>
            <a:off x="-737694" y="2380542"/>
            <a:ext cx="2316123" cy="33193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80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93BA-B757-5A74-2170-96F8A658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Avatar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9E9D-E94D-22FC-630E-44F2A08D5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1850" y="1825625"/>
            <a:ext cx="7981949" cy="4351338"/>
          </a:xfrm>
        </p:spPr>
        <p:txBody>
          <a:bodyPr/>
          <a:lstStyle/>
          <a:p>
            <a:r>
              <a:rPr lang="en-US" dirty="0"/>
              <a:t>Game Levels</a:t>
            </a:r>
          </a:p>
          <a:p>
            <a:pPr lvl="1"/>
            <a:r>
              <a:rPr lang="en-US" dirty="0"/>
              <a:t>Online Job Board: 	1000:1 odds of getting hired</a:t>
            </a:r>
          </a:p>
          <a:p>
            <a:pPr lvl="2"/>
            <a:r>
              <a:rPr lang="en-US" dirty="0"/>
              <a:t>The Search engine</a:t>
            </a:r>
          </a:p>
          <a:p>
            <a:pPr lvl="1"/>
            <a:r>
              <a:rPr lang="en-US" dirty="0"/>
              <a:t>HR Filtering:		100:1 odds of getting hired</a:t>
            </a:r>
          </a:p>
          <a:p>
            <a:pPr lvl="2"/>
            <a:r>
              <a:rPr lang="en-US" dirty="0"/>
              <a:t>The HR Intern</a:t>
            </a:r>
          </a:p>
          <a:p>
            <a:pPr lvl="1"/>
            <a:r>
              <a:rPr lang="en-US" dirty="0"/>
              <a:t>Project Manager:	10:3 odds of getting hired</a:t>
            </a:r>
          </a:p>
          <a:p>
            <a:pPr lvl="2"/>
            <a:r>
              <a:rPr lang="en-US" dirty="0"/>
              <a:t>Project Manager</a:t>
            </a:r>
          </a:p>
          <a:p>
            <a:pPr lvl="1"/>
            <a:r>
              <a:rPr lang="en-US" dirty="0"/>
              <a:t>Interview:		3:1 odds of getting hired</a:t>
            </a:r>
          </a:p>
          <a:p>
            <a:pPr lvl="2"/>
            <a:r>
              <a:rPr lang="en-US" dirty="0"/>
              <a:t>The Team</a:t>
            </a:r>
          </a:p>
          <a:p>
            <a:pPr lvl="1"/>
            <a:r>
              <a:rPr lang="en-US" dirty="0"/>
              <a:t>Job Offer		Does it work for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74477-6C3D-2A9E-D113-25A0DC09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722" y="0"/>
            <a:ext cx="7419278" cy="1881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03595C-6043-1EFF-E1F5-E464CFCE246F}"/>
              </a:ext>
            </a:extLst>
          </p:cNvPr>
          <p:cNvSpPr txBox="1"/>
          <p:nvPr/>
        </p:nvSpPr>
        <p:spPr>
          <a:xfrm>
            <a:off x="142875" y="1506022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Audience</a:t>
            </a:r>
          </a:p>
        </p:txBody>
      </p:sp>
      <p:pic>
        <p:nvPicPr>
          <p:cNvPr id="6" name="Picture 4" descr="Recruitment Concept. HR Job Seeking ...">
            <a:extLst>
              <a:ext uri="{FF2B5EF4-FFF2-40B4-BE49-F238E27FC236}">
                <a16:creationId xmlns:a16="http://schemas.microsoft.com/office/drawing/2014/main" id="{A3E6594B-984C-0A0B-A8E7-E0486121E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6141"/>
            <a:ext cx="14224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Join Our Team as an HR Intern!">
            <a:extLst>
              <a:ext uri="{FF2B5EF4-FFF2-40B4-BE49-F238E27FC236}">
                <a16:creationId xmlns:a16="http://schemas.microsoft.com/office/drawing/2014/main" id="{9A7EBD9A-9098-307B-F884-24DBF4B94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" y="2831585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Who Is A Project Manager? - Definition, Roles and Responsibilities –  Feedough">
            <a:extLst>
              <a:ext uri="{FF2B5EF4-FFF2-40B4-BE49-F238E27FC236}">
                <a16:creationId xmlns:a16="http://schemas.microsoft.com/office/drawing/2014/main" id="{DBB727B5-353E-E7C3-B9A6-CF84F9078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3110"/>
            <a:ext cx="1647756" cy="92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ifferent Roles Of Project Team Members ...">
            <a:extLst>
              <a:ext uri="{FF2B5EF4-FFF2-40B4-BE49-F238E27FC236}">
                <a16:creationId xmlns:a16="http://schemas.microsoft.com/office/drawing/2014/main" id="{195A4B02-977A-59CB-D882-50AFE4B0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86300"/>
            <a:ext cx="16954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2CE7341-81D0-6EEE-904E-E94A86FEF1E2}"/>
              </a:ext>
            </a:extLst>
          </p:cNvPr>
          <p:cNvGrpSpPr/>
          <p:nvPr/>
        </p:nvGrpSpPr>
        <p:grpSpPr>
          <a:xfrm>
            <a:off x="4618219" y="6318985"/>
            <a:ext cx="7573781" cy="539015"/>
            <a:chOff x="4618219" y="6318985"/>
            <a:chExt cx="7573781" cy="539015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1C754D29-FB31-7641-1132-5A7F72CD052D}"/>
                </a:ext>
              </a:extLst>
            </p:cNvPr>
            <p:cNvSpPr/>
            <p:nvPr/>
          </p:nvSpPr>
          <p:spPr>
            <a:xfrm>
              <a:off x="10190981" y="6318985"/>
              <a:ext cx="2001019" cy="539015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Confidence</a:t>
              </a: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1F769484-9CDF-FD61-DC1F-164D1C282A8D}"/>
                </a:ext>
              </a:extLst>
            </p:cNvPr>
            <p:cNvSpPr/>
            <p:nvPr/>
          </p:nvSpPr>
          <p:spPr>
            <a:xfrm>
              <a:off x="8372832" y="6318985"/>
              <a:ext cx="2094641" cy="539015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Connections</a:t>
              </a: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91EB6653-2A02-CD0F-7BD2-F00902B24C8F}"/>
                </a:ext>
              </a:extLst>
            </p:cNvPr>
            <p:cNvSpPr/>
            <p:nvPr/>
          </p:nvSpPr>
          <p:spPr>
            <a:xfrm>
              <a:off x="6542315" y="6318985"/>
              <a:ext cx="2200632" cy="539015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Collaboration</a:t>
              </a: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4F2D989D-12B0-AB80-EBA4-F2CD7D03E53A}"/>
                </a:ext>
              </a:extLst>
            </p:cNvPr>
            <p:cNvSpPr/>
            <p:nvPr/>
          </p:nvSpPr>
          <p:spPr>
            <a:xfrm>
              <a:off x="4618219" y="6318985"/>
              <a:ext cx="2200632" cy="539015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Employability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87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6E7B-5D4F-A7A7-90FB-63E3A4913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300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B6D31-A3F2-7AA2-FA72-144292D7A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02</a:t>
            </a:r>
          </a:p>
        </p:txBody>
      </p:sp>
    </p:spTree>
    <p:extLst>
      <p:ext uri="{BB962C8B-B14F-4D97-AF65-F5344CB8AC3E}">
        <p14:creationId xmlns:p14="http://schemas.microsoft.com/office/powerpoint/2010/main" val="3564717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267A-9431-3779-87A0-03BE719F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in Mind</a:t>
            </a:r>
            <a:br>
              <a:rPr lang="en-US" dirty="0"/>
            </a:br>
            <a:r>
              <a:rPr lang="en-US" dirty="0"/>
              <a:t>Our Graduate CS/SWE Resume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452D3-156C-4737-413B-A109DB756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4" y="1826141"/>
            <a:ext cx="98583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Skills Summary: Optional, list all skills found in the follow sections</a:t>
            </a:r>
          </a:p>
          <a:p>
            <a:pPr>
              <a:tabLst>
                <a:tab pos="3192463" algn="l"/>
              </a:tabLst>
            </a:pPr>
            <a:r>
              <a:rPr lang="en-US" dirty="0"/>
              <a:t>Education</a:t>
            </a:r>
          </a:p>
          <a:p>
            <a:pPr marL="685800" lvl="2">
              <a:tabLst>
                <a:tab pos="3192463" algn="l"/>
              </a:tabLst>
            </a:pPr>
            <a:r>
              <a:rPr lang="en-US" dirty="0"/>
              <a:t>2-3 Certificates:	Programming, Comp. Fund. + One other specialized.</a:t>
            </a:r>
          </a:p>
          <a:p>
            <a:pPr marL="685800" lvl="2">
              <a:tabLst>
                <a:tab pos="3192463" algn="l"/>
              </a:tabLst>
            </a:pPr>
            <a:r>
              <a:rPr lang="en-US" dirty="0"/>
              <a:t>Class projects: 	List of unique projects they completed as part of the class.</a:t>
            </a:r>
          </a:p>
          <a:p>
            <a:pPr marL="685800" lvl="2">
              <a:tabLst>
                <a:tab pos="3192463" algn="l"/>
              </a:tabLst>
            </a:pPr>
            <a:r>
              <a:rPr lang="en-US" dirty="0"/>
              <a:t>Sr. Project: 	Worked with or for someone to solve a significant problem.</a:t>
            </a:r>
          </a:p>
          <a:p>
            <a:pPr>
              <a:tabLst>
                <a:tab pos="3192463" algn="l"/>
              </a:tabLst>
            </a:pPr>
            <a:r>
              <a:rPr lang="en-US" dirty="0"/>
              <a:t>Experience</a:t>
            </a:r>
          </a:p>
          <a:p>
            <a:pPr marL="685800" lvl="2">
              <a:tabLst>
                <a:tab pos="3192463" algn="l"/>
              </a:tabLst>
            </a:pPr>
            <a:r>
              <a:rPr lang="en-US" dirty="0"/>
              <a:t>Internship 	(400-500 hours/12-14 weeks FT or 200-300 PT)</a:t>
            </a:r>
          </a:p>
          <a:p>
            <a:pPr marL="685800" lvl="2">
              <a:tabLst>
                <a:tab pos="3192463" algn="l"/>
              </a:tabLst>
            </a:pPr>
            <a:r>
              <a:rPr lang="en-US" dirty="0"/>
              <a:t>Part-Time (Degree)	showing casing mix of </a:t>
            </a:r>
            <a:r>
              <a:rPr lang="en-US" b="1" dirty="0"/>
              <a:t>tech and soft skills</a:t>
            </a:r>
            <a:r>
              <a:rPr lang="en-US" dirty="0"/>
              <a:t>.</a:t>
            </a:r>
          </a:p>
          <a:p>
            <a:pPr marL="685800" lvl="2">
              <a:tabLst>
                <a:tab pos="3192463" algn="l"/>
              </a:tabLst>
            </a:pPr>
            <a:r>
              <a:rPr lang="en-US" dirty="0"/>
              <a:t>Part-Time (Other)	showing casing </a:t>
            </a:r>
            <a:r>
              <a:rPr lang="en-US" b="1" dirty="0"/>
              <a:t>soft skills and leadership</a:t>
            </a:r>
          </a:p>
          <a:p>
            <a:pPr>
              <a:tabLst>
                <a:tab pos="3192463" algn="l"/>
              </a:tabLst>
            </a:pPr>
            <a:r>
              <a:rPr lang="en-US" dirty="0"/>
              <a:t>Projects</a:t>
            </a:r>
          </a:p>
          <a:p>
            <a:pPr marL="685800" lvl="2">
              <a:tabLst>
                <a:tab pos="3192463" algn="l"/>
              </a:tabLst>
            </a:pPr>
            <a:r>
              <a:rPr lang="en-US" dirty="0"/>
              <a:t>Personal Projects: 	Encourage students to explore their passions.</a:t>
            </a:r>
          </a:p>
          <a:p>
            <a:pPr marL="685800" lvl="2">
              <a:tabLst>
                <a:tab pos="3192463" algn="l"/>
              </a:tabLst>
            </a:pPr>
            <a:r>
              <a:rPr lang="en-US" dirty="0"/>
              <a:t>Competition Projects	i.e. Hackathons</a:t>
            </a:r>
          </a:p>
          <a:p>
            <a:pPr marL="685800" lvl="2">
              <a:tabLst>
                <a:tab pos="3192463" algn="l"/>
              </a:tabLst>
            </a:pPr>
            <a:r>
              <a:rPr lang="en-US" dirty="0"/>
              <a:t>Society Projects: 	Over 10 different societies, working in teams expand their knowledge.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329BD-FC79-D293-3E4C-337170FB5C68}"/>
              </a:ext>
            </a:extLst>
          </p:cNvPr>
          <p:cNvSpPr txBox="1"/>
          <p:nvPr/>
        </p:nvSpPr>
        <p:spPr>
          <a:xfrm>
            <a:off x="142875" y="1506022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Audience</a:t>
            </a:r>
          </a:p>
        </p:txBody>
      </p:sp>
      <p:sp>
        <p:nvSpPr>
          <p:cNvPr id="10" name="Rectangle 9" descr="Diploma Roll">
            <a:extLst>
              <a:ext uri="{FF2B5EF4-FFF2-40B4-BE49-F238E27FC236}">
                <a16:creationId xmlns:a16="http://schemas.microsoft.com/office/drawing/2014/main" id="{08363E42-BD65-E000-5F00-C2EA2BFCE564}"/>
              </a:ext>
            </a:extLst>
          </p:cNvPr>
          <p:cNvSpPr/>
          <p:nvPr/>
        </p:nvSpPr>
        <p:spPr>
          <a:xfrm>
            <a:off x="516768" y="2209800"/>
            <a:ext cx="1096417" cy="107806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 descr="Loading">
            <a:extLst>
              <a:ext uri="{FF2B5EF4-FFF2-40B4-BE49-F238E27FC236}">
                <a16:creationId xmlns:a16="http://schemas.microsoft.com/office/drawing/2014/main" id="{CD3C156B-D9A7-DB2F-5DBD-3791A66584CF}"/>
              </a:ext>
            </a:extLst>
          </p:cNvPr>
          <p:cNvSpPr/>
          <p:nvPr/>
        </p:nvSpPr>
        <p:spPr>
          <a:xfrm>
            <a:off x="516767" y="3429000"/>
            <a:ext cx="1096417" cy="107806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 descr="Astronaut">
            <a:extLst>
              <a:ext uri="{FF2B5EF4-FFF2-40B4-BE49-F238E27FC236}">
                <a16:creationId xmlns:a16="http://schemas.microsoft.com/office/drawing/2014/main" id="{5757B5C0-12A2-1F73-7A29-C44C9F0BFDF6}"/>
              </a:ext>
            </a:extLst>
          </p:cNvPr>
          <p:cNvSpPr/>
          <p:nvPr/>
        </p:nvSpPr>
        <p:spPr>
          <a:xfrm>
            <a:off x="516766" y="4605580"/>
            <a:ext cx="1096417" cy="1078061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" name="Picture 2" descr="Queen (chess) - Wikipedia">
            <a:extLst>
              <a:ext uri="{FF2B5EF4-FFF2-40B4-BE49-F238E27FC236}">
                <a16:creationId xmlns:a16="http://schemas.microsoft.com/office/drawing/2014/main" id="{62D53022-3006-094F-4CAF-171643614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7937"/>
            <a:ext cx="836612" cy="144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20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2539-B782-9844-FDE4-C07F2953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Playing Piece: Resume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E4E3E-20FF-994E-B745-46900C5E6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Experiences: 3-Bullet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6FC40-E4CC-0C8F-E8E5-2DFD87E64A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14A26-6B72-944F-28E7-B30B76BDF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Projects: 3 Bullet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7711B-7BC8-16CE-1C78-1571089109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you project a name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975DB-3794-63CB-8406-957E59EF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7A9D-46C7-8D44-AB7D-E0AC9F35913F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 descr="Queen (chess) - Wikipedia">
            <a:extLst>
              <a:ext uri="{FF2B5EF4-FFF2-40B4-BE49-F238E27FC236}">
                <a16:creationId xmlns:a16="http://schemas.microsoft.com/office/drawing/2014/main" id="{FEA1FE28-DFB4-9FF0-3AA6-81503007E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7937"/>
            <a:ext cx="836612" cy="144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F9F7F8-AC17-897A-795C-B6D0581138F9}"/>
              </a:ext>
            </a:extLst>
          </p:cNvPr>
          <p:cNvSpPr/>
          <p:nvPr/>
        </p:nvSpPr>
        <p:spPr>
          <a:xfrm>
            <a:off x="248886" y="6189663"/>
            <a:ext cx="116942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Who: Is going to read this?: Multiple audiences</a:t>
            </a:r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BB7758CD-E78D-5FEC-B09A-042B0849F556}"/>
              </a:ext>
            </a:extLst>
          </p:cNvPr>
          <p:cNvGraphicFramePr>
            <a:graphicFrameLocks/>
          </p:cNvGraphicFramePr>
          <p:nvPr/>
        </p:nvGraphicFramePr>
        <p:xfrm>
          <a:off x="815975" y="2859018"/>
          <a:ext cx="5181600" cy="356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437C7009-7EF2-93BC-6C62-E249B3816AF3}"/>
              </a:ext>
            </a:extLst>
          </p:cNvPr>
          <p:cNvGraphicFramePr>
            <a:graphicFrameLocks/>
          </p:cNvGraphicFramePr>
          <p:nvPr/>
        </p:nvGraphicFramePr>
        <p:xfrm>
          <a:off x="6334558" y="2913303"/>
          <a:ext cx="5181600" cy="3276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42036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1469-82D6-EC96-6BAC-BA5D0831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Resume Reviews</a:t>
            </a:r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5C5559A-63F8-DB6A-F868-CCB72BB84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1127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3387AF3-DA64-F538-4B07-026D2154CF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9300" y="0"/>
            <a:ext cx="6362700" cy="162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55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BB13-B101-6F4E-54CB-14607915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3F04-20E8-8DB9-101D-D98D1FCA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4" y="1825625"/>
            <a:ext cx="9991725" cy="4351338"/>
          </a:xfrm>
        </p:spPr>
        <p:txBody>
          <a:bodyPr/>
          <a:lstStyle/>
          <a:p>
            <a:r>
              <a:rPr lang="en-US" dirty="0"/>
              <a:t>Bridge between job description and resume</a:t>
            </a:r>
          </a:p>
          <a:p>
            <a:pPr lvl="1"/>
            <a:r>
              <a:rPr lang="en-US" dirty="0"/>
              <a:t>Remember: if you are 100% qualified, you are overqualified, looking for 60-80% qualifications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Qualify</a:t>
            </a:r>
          </a:p>
          <a:p>
            <a:r>
              <a:rPr lang="en-US" dirty="0"/>
              <a:t>Equivalent</a:t>
            </a:r>
          </a:p>
          <a:p>
            <a:r>
              <a:rPr lang="en-US" dirty="0"/>
              <a:t>Deficiencies &amp; Plan</a:t>
            </a:r>
          </a:p>
          <a:p>
            <a:r>
              <a:rPr lang="en-US" dirty="0"/>
              <a:t>Hobbies/Interests/Dreams</a:t>
            </a:r>
          </a:p>
        </p:txBody>
      </p:sp>
      <p:pic>
        <p:nvPicPr>
          <p:cNvPr id="6146" name="Picture 2" descr="cover-letter-format-infographic">
            <a:extLst>
              <a:ext uri="{FF2B5EF4-FFF2-40B4-BE49-F238E27FC236}">
                <a16:creationId xmlns:a16="http://schemas.microsoft.com/office/drawing/2014/main" id="{A65992DE-C56F-8B77-DFE9-814AB7497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36" y="2905919"/>
            <a:ext cx="5524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99DEB-6025-A759-32FF-AD858D3A3FC4}"/>
              </a:ext>
            </a:extLst>
          </p:cNvPr>
          <p:cNvSpPr txBox="1"/>
          <p:nvPr/>
        </p:nvSpPr>
        <p:spPr>
          <a:xfrm>
            <a:off x="-9525" y="3429000"/>
            <a:ext cx="100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the 60-80%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A910C-3738-7EC8-690F-542BB68898EA}"/>
              </a:ext>
            </a:extLst>
          </p:cNvPr>
          <p:cNvSpPr txBox="1"/>
          <p:nvPr/>
        </p:nvSpPr>
        <p:spPr>
          <a:xfrm>
            <a:off x="-9526" y="4467622"/>
            <a:ext cx="126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the remaining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0959E07-03D2-34B6-A5BC-D37DB2E86858}"/>
              </a:ext>
            </a:extLst>
          </p:cNvPr>
          <p:cNvSpPr/>
          <p:nvPr/>
        </p:nvSpPr>
        <p:spPr>
          <a:xfrm>
            <a:off x="1103375" y="3544094"/>
            <a:ext cx="155448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748645F-F233-7614-B51A-E1FAE9DD3B20}"/>
              </a:ext>
            </a:extLst>
          </p:cNvPr>
          <p:cNvSpPr/>
          <p:nvPr/>
        </p:nvSpPr>
        <p:spPr>
          <a:xfrm>
            <a:off x="1112782" y="4601369"/>
            <a:ext cx="155448" cy="52308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F2055A-C885-33F6-B777-547A3E34247A}"/>
              </a:ext>
            </a:extLst>
          </p:cNvPr>
          <p:cNvGrpSpPr/>
          <p:nvPr/>
        </p:nvGrpSpPr>
        <p:grpSpPr>
          <a:xfrm>
            <a:off x="4618219" y="6318985"/>
            <a:ext cx="7573781" cy="539015"/>
            <a:chOff x="4618219" y="6318985"/>
            <a:chExt cx="7573781" cy="539015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B5141163-CA0A-6595-3A88-04E0C9709C1A}"/>
                </a:ext>
              </a:extLst>
            </p:cNvPr>
            <p:cNvSpPr/>
            <p:nvPr/>
          </p:nvSpPr>
          <p:spPr>
            <a:xfrm>
              <a:off x="10190981" y="6318985"/>
              <a:ext cx="2001019" cy="539015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Confidence</a:t>
              </a: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598F0681-9AB0-6BDB-E6AA-153873DF4C18}"/>
                </a:ext>
              </a:extLst>
            </p:cNvPr>
            <p:cNvSpPr/>
            <p:nvPr/>
          </p:nvSpPr>
          <p:spPr>
            <a:xfrm>
              <a:off x="8372832" y="6318985"/>
              <a:ext cx="2094641" cy="539015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Connections</a:t>
              </a:r>
            </a:p>
          </p:txBody>
        </p:sp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45DC610C-991F-4E79-FD05-2308AE0AC9A5}"/>
                </a:ext>
              </a:extLst>
            </p:cNvPr>
            <p:cNvSpPr/>
            <p:nvPr/>
          </p:nvSpPr>
          <p:spPr>
            <a:xfrm>
              <a:off x="6542315" y="6318985"/>
              <a:ext cx="2200632" cy="539015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Collaboration</a:t>
              </a: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CAA4D800-2AF8-1CA8-E317-34EFD25C643D}"/>
                </a:ext>
              </a:extLst>
            </p:cNvPr>
            <p:cNvSpPr/>
            <p:nvPr/>
          </p:nvSpPr>
          <p:spPr>
            <a:xfrm>
              <a:off x="4618219" y="6318985"/>
              <a:ext cx="2200632" cy="539015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Employability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356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4986-037B-112D-6912-4F276061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1F5E-21F0-8988-724F-53BDAB891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23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D21A-13CE-38EC-661B-FE727AFA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02: Module 3 (Friday -Mon)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8461-05E2-3234-94A4-9E420A80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Elevator Pitch 3.0	VMOCK</a:t>
            </a:r>
          </a:p>
          <a:p>
            <a:r>
              <a:rPr lang="en-US" dirty="0"/>
              <a:t>Interviewing 1.0		About job interviewing</a:t>
            </a:r>
          </a:p>
          <a:p>
            <a:r>
              <a:rPr lang="en-US" dirty="0"/>
              <a:t>Employer List 2.0	List of 100 companies</a:t>
            </a:r>
          </a:p>
          <a:p>
            <a:r>
              <a:rPr lang="en-US" dirty="0" err="1"/>
              <a:t>Ntwk</a:t>
            </a:r>
            <a:r>
              <a:rPr lang="en-US" dirty="0"/>
              <a:t> Contact 2.0	List of 100 people</a:t>
            </a:r>
          </a:p>
          <a:p>
            <a:r>
              <a:rPr lang="en-US" dirty="0"/>
              <a:t>Info. Interview 1.0	About Informational Interviews</a:t>
            </a:r>
          </a:p>
          <a:p>
            <a:r>
              <a:rPr lang="en-US" dirty="0"/>
              <a:t>Resume 3.0 (V)		VMOCK</a:t>
            </a:r>
          </a:p>
          <a:p>
            <a:r>
              <a:rPr lang="en-US" dirty="0"/>
              <a:t>Reference 2.0		Letter of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10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7683-16B3-6735-FBD7-5CEB3D7E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Week03: Module 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15D4-F21D-00B3-34C3-64CF2CB88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Elevator Pitch 4.0	30-second video</a:t>
            </a:r>
          </a:p>
          <a:p>
            <a:r>
              <a:rPr lang="en-US" dirty="0" err="1"/>
              <a:t>Portfolium</a:t>
            </a:r>
            <a:r>
              <a:rPr lang="en-US" dirty="0"/>
              <a:t> 2.0		Profile Strength</a:t>
            </a:r>
          </a:p>
          <a:p>
            <a:r>
              <a:rPr lang="en-US" dirty="0"/>
              <a:t>Employer List 3.1	1/5 Dossier</a:t>
            </a:r>
          </a:p>
          <a:p>
            <a:r>
              <a:rPr lang="en-US" dirty="0" err="1"/>
              <a:t>Ntwk</a:t>
            </a:r>
            <a:r>
              <a:rPr lang="en-US" dirty="0"/>
              <a:t> Contact 3.1	Profiles</a:t>
            </a:r>
          </a:p>
          <a:p>
            <a:r>
              <a:rPr lang="en-US" dirty="0"/>
              <a:t>Handshake 2.0		Optimization</a:t>
            </a:r>
          </a:p>
          <a:p>
            <a:r>
              <a:rPr lang="en-US" dirty="0"/>
              <a:t>LinkedIn 2.0		Optimization</a:t>
            </a:r>
          </a:p>
          <a:p>
            <a:r>
              <a:rPr lang="en-US" dirty="0"/>
              <a:t>BYUI Connect 2.0	Optimization</a:t>
            </a:r>
          </a:p>
          <a:p>
            <a:r>
              <a:rPr lang="en-US" dirty="0"/>
              <a:t>Resume 4.0		Professional Review</a:t>
            </a:r>
          </a:p>
          <a:p>
            <a:r>
              <a:rPr lang="en-US" dirty="0"/>
              <a:t>Info </a:t>
            </a:r>
            <a:r>
              <a:rPr lang="en-US" dirty="0" err="1"/>
              <a:t>Itnrvw</a:t>
            </a:r>
            <a:r>
              <a:rPr lang="en-US" dirty="0"/>
              <a:t> Prep 2.1	Ask for interview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9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B926-28E8-9ED3-B42D-1B40B1C5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 to do in life?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F514C-1829-719C-B87A-8BDCAE47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with the End in Mind</a:t>
            </a:r>
          </a:p>
          <a:p>
            <a:pPr lvl="1"/>
            <a:r>
              <a:rPr lang="en-US" dirty="0"/>
              <a:t>What do you want on your Gravestone?</a:t>
            </a:r>
          </a:p>
          <a:p>
            <a:pPr lvl="1"/>
            <a:r>
              <a:rPr lang="en-US" dirty="0"/>
              <a:t>I’ve got a dream (Dream bigger)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money was not a problem?</a:t>
            </a:r>
          </a:p>
          <a:p>
            <a:pPr lvl="1"/>
            <a:r>
              <a:rPr lang="en-US" dirty="0"/>
              <a:t>If it was fictious? Impossible?</a:t>
            </a:r>
          </a:p>
          <a:p>
            <a:pPr lvl="1"/>
            <a:r>
              <a:rPr lang="en-US" dirty="0"/>
              <a:t>If time was not a problem?</a:t>
            </a:r>
          </a:p>
        </p:txBody>
      </p:sp>
      <p:pic>
        <p:nvPicPr>
          <p:cNvPr id="1026" name="Picture 2" descr="Tangled - I've Got A Dream (HD) on Make a GIF">
            <a:extLst>
              <a:ext uri="{FF2B5EF4-FFF2-40B4-BE49-F238E27FC236}">
                <a16:creationId xmlns:a16="http://schemas.microsoft.com/office/drawing/2014/main" id="{24D8F029-5A59-A2C9-A4CA-78138C7EE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954" y="365125"/>
            <a:ext cx="406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ngled Your Dream Stinks GIFs | Tenor">
            <a:extLst>
              <a:ext uri="{FF2B5EF4-FFF2-40B4-BE49-F238E27FC236}">
                <a16:creationId xmlns:a16="http://schemas.microsoft.com/office/drawing/2014/main" id="{2788B14A-CD70-901E-7807-AA2C65573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335" y="2809876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4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77D0-2B73-7A41-47DA-DD0C8D32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Business Hiring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6F47-A2D0-1E69-FB91-C787FE6747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3 Volunteers</a:t>
            </a:r>
          </a:p>
          <a:p>
            <a:pPr lvl="1"/>
            <a:r>
              <a:rPr lang="en-US" dirty="0"/>
              <a:t>Entrepreneur Business Mngr.</a:t>
            </a:r>
          </a:p>
          <a:p>
            <a:pPr lvl="1"/>
            <a:r>
              <a:rPr lang="en-US" dirty="0"/>
              <a:t>Fortune 500 Company Mngr.</a:t>
            </a:r>
          </a:p>
          <a:p>
            <a:pPr lvl="1"/>
            <a:r>
              <a:rPr lang="en-US" dirty="0"/>
              <a:t>Government Contract Mngr.</a:t>
            </a:r>
          </a:p>
          <a:p>
            <a:r>
              <a:rPr lang="en-US" dirty="0"/>
              <a:t>Additional </a:t>
            </a:r>
            <a:r>
              <a:rPr lang="en-US" dirty="0" err="1"/>
              <a:t>Volenteer</a:t>
            </a:r>
            <a:endParaRPr lang="en-US" dirty="0"/>
          </a:p>
          <a:p>
            <a:pPr lvl="1"/>
            <a:r>
              <a:rPr lang="en-US" dirty="0"/>
              <a:t>Entrepreneur Business 3-Member Team</a:t>
            </a:r>
          </a:p>
          <a:p>
            <a:pPr lvl="1"/>
            <a:r>
              <a:rPr lang="en-US" dirty="0"/>
              <a:t>Fortune 500 Company 4-Member Team</a:t>
            </a:r>
          </a:p>
          <a:p>
            <a:pPr lvl="1"/>
            <a:r>
              <a:rPr lang="en-US" dirty="0"/>
              <a:t>Government Contract 5-Member Team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5D2CE-48F6-83F8-D639-D8E8F3EA66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Success</a:t>
            </a:r>
          </a:p>
          <a:p>
            <a:pPr lvl="1"/>
            <a:r>
              <a:rPr lang="en-US" dirty="0"/>
              <a:t>Awards</a:t>
            </a:r>
          </a:p>
          <a:p>
            <a:pPr lvl="1"/>
            <a:r>
              <a:rPr lang="en-US" dirty="0"/>
              <a:t>Growth (%-growth): Awards, New Business, New Contracts</a:t>
            </a:r>
          </a:p>
          <a:p>
            <a:pPr lvl="1"/>
            <a:r>
              <a:rPr lang="en-US" dirty="0"/>
              <a:t>Attrition(%-loss): Movement, New Ideas</a:t>
            </a:r>
          </a:p>
          <a:p>
            <a:pPr lvl="1"/>
            <a:r>
              <a:rPr lang="en-US" dirty="0"/>
              <a:t>Budget and Schedule Impacts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Supplement and Grow team</a:t>
            </a:r>
          </a:p>
          <a:p>
            <a:r>
              <a:rPr lang="en-US" dirty="0"/>
              <a:t>As a Manager, I want to hire team replacements, new hires, and interns, so that my team is excited, motivated, growing, collaborating. </a:t>
            </a:r>
          </a:p>
        </p:txBody>
      </p:sp>
      <p:pic>
        <p:nvPicPr>
          <p:cNvPr id="1026" name="Picture 2" descr="The Triple Constraint Theory of Projects | Smartsheet">
            <a:extLst>
              <a:ext uri="{FF2B5EF4-FFF2-40B4-BE49-F238E27FC236}">
                <a16:creationId xmlns:a16="http://schemas.microsoft.com/office/drawing/2014/main" id="{AAAA113F-555F-0D49-4033-098FC1AE5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255" y="0"/>
            <a:ext cx="2684745" cy="240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52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8F955C-798F-CC7D-612F-C6778C1D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Business Hiring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E05E8-5BE7-3100-31E9-C40AEEDF5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76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a Manager, I want to hire team replacements, new hires, and interns, so that my team is excited, motivated, growing, collaborating. </a:t>
            </a:r>
          </a:p>
          <a:p>
            <a:r>
              <a:rPr lang="en-US" dirty="0"/>
              <a:t>Where do I, as a Manager, go to find new people?</a:t>
            </a:r>
          </a:p>
          <a:p>
            <a:pPr lvl="1"/>
            <a:r>
              <a:rPr lang="en-US" dirty="0"/>
              <a:t>HR, Internet – cost money $10-40K</a:t>
            </a:r>
          </a:p>
          <a:p>
            <a:pPr lvl="1"/>
            <a:r>
              <a:rPr lang="en-US" dirty="0"/>
              <a:t>My Team – $0 costs</a:t>
            </a:r>
          </a:p>
          <a:p>
            <a:r>
              <a:rPr lang="en-US" dirty="0"/>
              <a:t>Who does your team know?</a:t>
            </a:r>
          </a:p>
          <a:p>
            <a:pPr lvl="1"/>
            <a:r>
              <a:rPr lang="en-US" dirty="0"/>
              <a:t>Those that were interviewed by you!</a:t>
            </a:r>
          </a:p>
          <a:p>
            <a:pPr lvl="1"/>
            <a:endParaRPr lang="en-US" dirty="0"/>
          </a:p>
        </p:txBody>
      </p:sp>
      <p:pic>
        <p:nvPicPr>
          <p:cNvPr id="2050" name="Picture 2" descr="How to hire your best employees | WOW Mentor K - Insights">
            <a:extLst>
              <a:ext uri="{FF2B5EF4-FFF2-40B4-BE49-F238E27FC236}">
                <a16:creationId xmlns:a16="http://schemas.microsoft.com/office/drawing/2014/main" id="{CF9D5CFC-9D8F-5E63-2B4C-395228466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3806"/>
            <a:ext cx="2956142" cy="236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CRC Staffing » Blog Archive » The 7 C's: How to Find and Hire Great  Employees">
            <a:extLst>
              <a:ext uri="{FF2B5EF4-FFF2-40B4-BE49-F238E27FC236}">
                <a16:creationId xmlns:a16="http://schemas.microsoft.com/office/drawing/2014/main" id="{9E2F6611-7496-9E40-F4E4-5BE05B7A5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4533900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iring and Onboarding Quality Employees - Strategy Leaders">
            <a:extLst>
              <a:ext uri="{FF2B5EF4-FFF2-40B4-BE49-F238E27FC236}">
                <a16:creationId xmlns:a16="http://schemas.microsoft.com/office/drawing/2014/main" id="{A01D3DA5-54A6-4B6C-D13D-F0E040EFA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4533280"/>
            <a:ext cx="3492500" cy="236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78F4F-676A-7772-0FE4-0A2DDA301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8A80-0AF0-9DAB-5577-4F7440AD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Education:</a:t>
            </a:r>
            <a:br>
              <a:rPr lang="en-US" dirty="0"/>
            </a:br>
            <a:r>
              <a:rPr lang="en-US" dirty="0"/>
              <a:t>Want to get a return on your investment for every single assignment?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3C30-62C0-04D8-3A18-764C50B77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8117" y="5380426"/>
            <a:ext cx="5843159" cy="13410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How do you show case your efforts to get hired?</a:t>
            </a:r>
          </a:p>
          <a:p>
            <a:r>
              <a:rPr lang="en-US" dirty="0"/>
              <a:t>Want to get a return on your $2K or $10 and make it grow to $25K/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cr</a:t>
            </a:r>
            <a:r>
              <a:rPr lang="en-US" dirty="0"/>
              <a:t> or $1.8K/class</a:t>
            </a:r>
          </a:p>
          <a:p>
            <a:r>
              <a:rPr lang="en-US" dirty="0"/>
              <a:t>Publish your work!!!	 How, do you say?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A7B9E-AADA-AA22-B7D6-9C6D0D8A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233C-B01E-194D-AF8F-B5EE3DD27FB9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 descr="ROI Real Estate: What Is Return on Investment in Real Estate?">
            <a:extLst>
              <a:ext uri="{FF2B5EF4-FFF2-40B4-BE49-F238E27FC236}">
                <a16:creationId xmlns:a16="http://schemas.microsoft.com/office/drawing/2014/main" id="{ADA1EB63-0EC2-FB50-7721-FC3172958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295400"/>
            <a:ext cx="3593171" cy="239395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Callout 4">
            <a:extLst>
              <a:ext uri="{FF2B5EF4-FFF2-40B4-BE49-F238E27FC236}">
                <a16:creationId xmlns:a16="http://schemas.microsoft.com/office/drawing/2014/main" id="{10DB2136-F324-CEA6-2062-9EAF81AC7D41}"/>
              </a:ext>
            </a:extLst>
          </p:cNvPr>
          <p:cNvSpPr/>
          <p:nvPr/>
        </p:nvSpPr>
        <p:spPr>
          <a:xfrm>
            <a:off x="550718" y="2010204"/>
            <a:ext cx="2057400" cy="762000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 per class</a:t>
            </a:r>
          </a:p>
        </p:txBody>
      </p:sp>
      <p:sp>
        <p:nvSpPr>
          <p:cNvPr id="6" name="Down Arrow Callout 5">
            <a:extLst>
              <a:ext uri="{FF2B5EF4-FFF2-40B4-BE49-F238E27FC236}">
                <a16:creationId xmlns:a16="http://schemas.microsoft.com/office/drawing/2014/main" id="{F97A3A39-81F1-52AC-DBE2-7C5F5D486505}"/>
              </a:ext>
            </a:extLst>
          </p:cNvPr>
          <p:cNvSpPr/>
          <p:nvPr/>
        </p:nvSpPr>
        <p:spPr>
          <a:xfrm>
            <a:off x="550718" y="2667030"/>
            <a:ext cx="2057400" cy="762000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$2,400/</a:t>
            </a:r>
            <a:r>
              <a:rPr lang="en-US" dirty="0" err="1"/>
              <a:t>sem</a:t>
            </a:r>
            <a:endParaRPr lang="en-US" dirty="0"/>
          </a:p>
        </p:txBody>
      </p:sp>
      <p:sp>
        <p:nvSpPr>
          <p:cNvPr id="7" name="Down Arrow Callout 6">
            <a:extLst>
              <a:ext uri="{FF2B5EF4-FFF2-40B4-BE49-F238E27FC236}">
                <a16:creationId xmlns:a16="http://schemas.microsoft.com/office/drawing/2014/main" id="{F4D18904-35E9-A3D8-EADE-482B2C8A5D69}"/>
              </a:ext>
            </a:extLst>
          </p:cNvPr>
          <p:cNvSpPr/>
          <p:nvPr/>
        </p:nvSpPr>
        <p:spPr>
          <a:xfrm>
            <a:off x="550718" y="3323812"/>
            <a:ext cx="2057400" cy="762000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 </a:t>
            </a:r>
            <a:r>
              <a:rPr lang="en-US" dirty="0" err="1"/>
              <a:t>cr</a:t>
            </a:r>
            <a:r>
              <a:rPr lang="en-US" dirty="0"/>
              <a:t>/</a:t>
            </a:r>
            <a:r>
              <a:rPr lang="en-US" dirty="0" err="1"/>
              <a:t>sem</a:t>
            </a:r>
            <a:endParaRPr lang="en-US" dirty="0"/>
          </a:p>
        </p:txBody>
      </p:sp>
      <p:sp>
        <p:nvSpPr>
          <p:cNvPr id="8" name="Down Arrow Callout 7">
            <a:extLst>
              <a:ext uri="{FF2B5EF4-FFF2-40B4-BE49-F238E27FC236}">
                <a16:creationId xmlns:a16="http://schemas.microsoft.com/office/drawing/2014/main" id="{C3E78AC9-3AF1-DAEE-9A30-C5037090ECE0}"/>
              </a:ext>
            </a:extLst>
          </p:cNvPr>
          <p:cNvSpPr/>
          <p:nvPr/>
        </p:nvSpPr>
        <p:spPr>
          <a:xfrm>
            <a:off x="554182" y="3971119"/>
            <a:ext cx="2057400" cy="762000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 </a:t>
            </a:r>
            <a:r>
              <a:rPr lang="en-US" dirty="0" err="1"/>
              <a:t>wk</a:t>
            </a:r>
            <a:r>
              <a:rPr lang="en-US" dirty="0"/>
              <a:t>/</a:t>
            </a:r>
            <a:r>
              <a:rPr lang="en-US" dirty="0" err="1"/>
              <a:t>sem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A396C8-449C-A333-B3A0-6260BB5DA097}"/>
              </a:ext>
            </a:extLst>
          </p:cNvPr>
          <p:cNvSpPr/>
          <p:nvPr/>
        </p:nvSpPr>
        <p:spPr>
          <a:xfrm>
            <a:off x="543791" y="4648200"/>
            <a:ext cx="2057400" cy="4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$11.42/class</a:t>
            </a:r>
          </a:p>
        </p:txBody>
      </p:sp>
      <p:sp>
        <p:nvSpPr>
          <p:cNvPr id="10" name="Down Arrow Callout 9">
            <a:extLst>
              <a:ext uri="{FF2B5EF4-FFF2-40B4-BE49-F238E27FC236}">
                <a16:creationId xmlns:a16="http://schemas.microsoft.com/office/drawing/2014/main" id="{5EA5B7AD-01BB-8EF3-A4D4-1316BA440172}"/>
              </a:ext>
            </a:extLst>
          </p:cNvPr>
          <p:cNvSpPr/>
          <p:nvPr/>
        </p:nvSpPr>
        <p:spPr>
          <a:xfrm>
            <a:off x="3976254" y="2010204"/>
            <a:ext cx="2057400" cy="762000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Potential College Lifetime Earning</a:t>
            </a:r>
          </a:p>
        </p:txBody>
      </p:sp>
      <p:sp>
        <p:nvSpPr>
          <p:cNvPr id="11" name="Down Arrow Callout 10">
            <a:extLst>
              <a:ext uri="{FF2B5EF4-FFF2-40B4-BE49-F238E27FC236}">
                <a16:creationId xmlns:a16="http://schemas.microsoft.com/office/drawing/2014/main" id="{91198350-2F8E-BB6F-BE01-5C9001F4DBD6}"/>
              </a:ext>
            </a:extLst>
          </p:cNvPr>
          <p:cNvSpPr/>
          <p:nvPr/>
        </p:nvSpPr>
        <p:spPr>
          <a:xfrm>
            <a:off x="3976254" y="2667030"/>
            <a:ext cx="2057400" cy="762000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 year</a:t>
            </a:r>
          </a:p>
        </p:txBody>
      </p:sp>
      <p:sp>
        <p:nvSpPr>
          <p:cNvPr id="12" name="Down Arrow Callout 11">
            <a:extLst>
              <a:ext uri="{FF2B5EF4-FFF2-40B4-BE49-F238E27FC236}">
                <a16:creationId xmlns:a16="http://schemas.microsoft.com/office/drawing/2014/main" id="{ABB482C4-3F1D-A99C-CBA7-BC4B386732E2}"/>
              </a:ext>
            </a:extLst>
          </p:cNvPr>
          <p:cNvSpPr/>
          <p:nvPr/>
        </p:nvSpPr>
        <p:spPr>
          <a:xfrm>
            <a:off x="3976254" y="3323812"/>
            <a:ext cx="2057400" cy="762000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~100K/year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AC598F-DA8A-A02C-AA25-B192B20E9737}"/>
              </a:ext>
            </a:extLst>
          </p:cNvPr>
          <p:cNvSpPr/>
          <p:nvPr/>
        </p:nvSpPr>
        <p:spPr>
          <a:xfrm>
            <a:off x="3962400" y="3971119"/>
            <a:ext cx="2057400" cy="4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$4M</a:t>
            </a:r>
          </a:p>
        </p:txBody>
      </p:sp>
      <p:sp>
        <p:nvSpPr>
          <p:cNvPr id="16" name="Down Arrow Callout 15">
            <a:extLst>
              <a:ext uri="{FF2B5EF4-FFF2-40B4-BE49-F238E27FC236}">
                <a16:creationId xmlns:a16="http://schemas.microsoft.com/office/drawing/2014/main" id="{3776C882-81D1-77ED-66F6-D469C99AFC06}"/>
              </a:ext>
            </a:extLst>
          </p:cNvPr>
          <p:cNvSpPr/>
          <p:nvPr/>
        </p:nvSpPr>
        <p:spPr>
          <a:xfrm>
            <a:off x="6227620" y="2010204"/>
            <a:ext cx="2057400" cy="762000"/>
          </a:xfrm>
          <a:prstGeom prst="down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Potential High School Lifetime Earning</a:t>
            </a:r>
          </a:p>
        </p:txBody>
      </p:sp>
      <p:sp>
        <p:nvSpPr>
          <p:cNvPr id="17" name="Down Arrow Callout 16">
            <a:extLst>
              <a:ext uri="{FF2B5EF4-FFF2-40B4-BE49-F238E27FC236}">
                <a16:creationId xmlns:a16="http://schemas.microsoft.com/office/drawing/2014/main" id="{1E9C2EA4-12AF-64A9-15B0-34D61ED79020}"/>
              </a:ext>
            </a:extLst>
          </p:cNvPr>
          <p:cNvSpPr/>
          <p:nvPr/>
        </p:nvSpPr>
        <p:spPr>
          <a:xfrm>
            <a:off x="6227620" y="2667030"/>
            <a:ext cx="2057400" cy="762000"/>
          </a:xfrm>
          <a:prstGeom prst="down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 year</a:t>
            </a:r>
          </a:p>
        </p:txBody>
      </p:sp>
      <p:sp>
        <p:nvSpPr>
          <p:cNvPr id="18" name="Down Arrow Callout 17">
            <a:extLst>
              <a:ext uri="{FF2B5EF4-FFF2-40B4-BE49-F238E27FC236}">
                <a16:creationId xmlns:a16="http://schemas.microsoft.com/office/drawing/2014/main" id="{1109B5BB-1595-63D0-8342-FA320F6CC721}"/>
              </a:ext>
            </a:extLst>
          </p:cNvPr>
          <p:cNvSpPr/>
          <p:nvPr/>
        </p:nvSpPr>
        <p:spPr>
          <a:xfrm>
            <a:off x="6227620" y="3323812"/>
            <a:ext cx="2057400" cy="762000"/>
          </a:xfrm>
          <a:prstGeom prst="down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~25K/year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F8D9AD-8342-0A99-7F11-E764A2001AA0}"/>
              </a:ext>
            </a:extLst>
          </p:cNvPr>
          <p:cNvSpPr/>
          <p:nvPr/>
        </p:nvSpPr>
        <p:spPr>
          <a:xfrm>
            <a:off x="6213766" y="3971119"/>
            <a:ext cx="2057400" cy="4741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$1M</a:t>
            </a:r>
          </a:p>
        </p:txBody>
      </p:sp>
      <p:sp>
        <p:nvSpPr>
          <p:cNvPr id="20" name="Down Arrow Callout 19">
            <a:extLst>
              <a:ext uri="{FF2B5EF4-FFF2-40B4-BE49-F238E27FC236}">
                <a16:creationId xmlns:a16="http://schemas.microsoft.com/office/drawing/2014/main" id="{38D93BDC-E30A-170F-EE9E-8FE7C6B631DA}"/>
              </a:ext>
            </a:extLst>
          </p:cNvPr>
          <p:cNvSpPr/>
          <p:nvPr/>
        </p:nvSpPr>
        <p:spPr>
          <a:xfrm>
            <a:off x="8465132" y="3971119"/>
            <a:ext cx="2057400" cy="762000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Difference</a:t>
            </a:r>
          </a:p>
        </p:txBody>
      </p:sp>
      <p:sp>
        <p:nvSpPr>
          <p:cNvPr id="21" name="Down Arrow Callout 20">
            <a:extLst>
              <a:ext uri="{FF2B5EF4-FFF2-40B4-BE49-F238E27FC236}">
                <a16:creationId xmlns:a16="http://schemas.microsoft.com/office/drawing/2014/main" id="{38C6B7D6-9FAE-099E-C135-705A27BEA01F}"/>
              </a:ext>
            </a:extLst>
          </p:cNvPr>
          <p:cNvSpPr/>
          <p:nvPr/>
        </p:nvSpPr>
        <p:spPr>
          <a:xfrm>
            <a:off x="8461668" y="4648200"/>
            <a:ext cx="2057400" cy="762000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$3M</a:t>
            </a:r>
          </a:p>
        </p:txBody>
      </p:sp>
      <p:sp>
        <p:nvSpPr>
          <p:cNvPr id="22" name="Down Arrow Callout 21">
            <a:extLst>
              <a:ext uri="{FF2B5EF4-FFF2-40B4-BE49-F238E27FC236}">
                <a16:creationId xmlns:a16="http://schemas.microsoft.com/office/drawing/2014/main" id="{AF582FB1-A4CE-2EEF-14FE-4F8A9EA5B279}"/>
              </a:ext>
            </a:extLst>
          </p:cNvPr>
          <p:cNvSpPr/>
          <p:nvPr/>
        </p:nvSpPr>
        <p:spPr>
          <a:xfrm>
            <a:off x="8458199" y="5312581"/>
            <a:ext cx="2057400" cy="762000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120 </a:t>
            </a:r>
            <a:r>
              <a:rPr lang="en-US" dirty="0" err="1"/>
              <a:t>cr</a:t>
            </a:r>
            <a:r>
              <a:rPr lang="en-US" dirty="0"/>
              <a:t> degree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F4F9AF-6476-772E-C3A1-FBBAB4B70FFF}"/>
              </a:ext>
            </a:extLst>
          </p:cNvPr>
          <p:cNvSpPr/>
          <p:nvPr/>
        </p:nvSpPr>
        <p:spPr>
          <a:xfrm>
            <a:off x="8461668" y="5989662"/>
            <a:ext cx="2057400" cy="474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$25K/</a:t>
            </a:r>
            <a:r>
              <a:rPr lang="en-US" sz="1800" dirty="0" err="1"/>
              <a:t>sem</a:t>
            </a:r>
            <a:r>
              <a:rPr lang="en-US" sz="1800" dirty="0"/>
              <a:t> or ~1.8K/class</a:t>
            </a:r>
          </a:p>
        </p:txBody>
      </p:sp>
    </p:spTree>
    <p:extLst>
      <p:ext uri="{BB962C8B-B14F-4D97-AF65-F5344CB8AC3E}">
        <p14:creationId xmlns:p14="http://schemas.microsoft.com/office/powerpoint/2010/main" val="339940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0C18-FFC0-EC85-A949-DED9933E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90573-EB35-CF86-B67B-0E89F6000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Self Assessment</a:t>
            </a:r>
          </a:p>
          <a:p>
            <a:pPr lvl="1"/>
            <a:r>
              <a:rPr lang="en-US" dirty="0"/>
              <a:t>Attempted</a:t>
            </a:r>
          </a:p>
          <a:p>
            <a:pPr lvl="1"/>
            <a:r>
              <a:rPr lang="en-US" dirty="0"/>
              <a:t>Meets Expectations 80% solution for 70% grade</a:t>
            </a:r>
          </a:p>
          <a:p>
            <a:pPr lvl="1"/>
            <a:r>
              <a:rPr lang="en-US" dirty="0"/>
              <a:t>Exceeds Expectations </a:t>
            </a:r>
          </a:p>
          <a:p>
            <a:pPr lvl="1"/>
            <a:r>
              <a:rPr lang="en-US" dirty="0"/>
              <a:t>Far Exceeds</a:t>
            </a:r>
          </a:p>
          <a:p>
            <a:r>
              <a:rPr lang="en-US" dirty="0"/>
              <a:t>Zero-point questions (required)</a:t>
            </a:r>
          </a:p>
          <a:p>
            <a:pPr lvl="1"/>
            <a:r>
              <a:rPr lang="en-US" dirty="0"/>
              <a:t>What did you </a:t>
            </a:r>
            <a:r>
              <a:rPr lang="en-US" b="1" dirty="0"/>
              <a:t>attempt to do</a:t>
            </a:r>
            <a:r>
              <a:rPr lang="en-US" dirty="0"/>
              <a:t>? </a:t>
            </a:r>
            <a:r>
              <a:rPr lang="en-US" b="1" u="sng" dirty="0"/>
              <a:t>or</a:t>
            </a:r>
            <a:r>
              <a:rPr lang="en-US" dirty="0"/>
              <a:t> Please </a:t>
            </a:r>
            <a:r>
              <a:rPr lang="en-US" b="1" dirty="0"/>
              <a:t>provide the requested artifacts</a:t>
            </a:r>
            <a:r>
              <a:rPr lang="en-US" dirty="0"/>
              <a:t> and </a:t>
            </a:r>
            <a:r>
              <a:rPr lang="en-US" b="1" dirty="0"/>
              <a:t>what actions you to took </a:t>
            </a:r>
            <a:r>
              <a:rPr lang="en-US" dirty="0"/>
              <a:t>to complete the assignment.</a:t>
            </a:r>
          </a:p>
          <a:p>
            <a:pPr marL="1200150" lvl="2" indent="-285750"/>
            <a:r>
              <a:rPr lang="en-US" dirty="0"/>
              <a:t>-40 point: Missing any evidence of attempting to complete the assignment. Meaning it looks like you just quickly filled in the questions.</a:t>
            </a:r>
          </a:p>
          <a:p>
            <a:pPr lvl="1"/>
            <a:r>
              <a:rPr lang="en-US" dirty="0"/>
              <a:t>Please provide a summary of what you did in the assignment </a:t>
            </a:r>
            <a:r>
              <a:rPr lang="en-US" b="1" dirty="0"/>
              <a:t>to exceed.</a:t>
            </a:r>
            <a:endParaRPr lang="en-US" dirty="0"/>
          </a:p>
          <a:p>
            <a:pPr marL="1200150" lvl="2" indent="-285750"/>
            <a:r>
              <a:rPr lang="en-US" dirty="0"/>
              <a:t>-10 points: Missing any evidence that you finished the assignment's minimum requirements.</a:t>
            </a:r>
          </a:p>
          <a:p>
            <a:pPr lvl="1"/>
            <a:r>
              <a:rPr lang="en-US" dirty="0"/>
              <a:t>Please provide a summary of what you did in the assignment </a:t>
            </a:r>
            <a:r>
              <a:rPr lang="en-US" b="1" dirty="0"/>
              <a:t>to far exceed</a:t>
            </a:r>
            <a:r>
              <a:rPr lang="en-US" dirty="0"/>
              <a:t>?</a:t>
            </a:r>
          </a:p>
          <a:p>
            <a:pPr marL="1200150" lvl="2" indent="-285750"/>
            <a:r>
              <a:rPr lang="en-US" dirty="0"/>
              <a:t>-10 points Or you are missing the additional uploaded files.</a:t>
            </a:r>
          </a:p>
          <a:p>
            <a:pPr lvl="1"/>
            <a:r>
              <a:rPr lang="en-US" dirty="0"/>
              <a:t>Additional evidence like upload or links</a:t>
            </a:r>
          </a:p>
          <a:p>
            <a:pPr marL="1200150" lvl="2" indent="-285750"/>
            <a:r>
              <a:rPr lang="en-US" dirty="0"/>
              <a:t>-10 points: Missing any additional evidence required as part of the assignment.</a:t>
            </a:r>
          </a:p>
        </p:txBody>
      </p:sp>
    </p:spTree>
    <p:extLst>
      <p:ext uri="{BB962C8B-B14F-4D97-AF65-F5344CB8AC3E}">
        <p14:creationId xmlns:p14="http://schemas.microsoft.com/office/powerpoint/2010/main" val="49038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728C-36A6-4339-5DBA-8A3A0E55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98B7CE-F7B1-1025-9678-99CBB6864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279163"/>
              </p:ext>
            </p:extLst>
          </p:nvPr>
        </p:nvGraphicFramePr>
        <p:xfrm>
          <a:off x="838200" y="5896"/>
          <a:ext cx="10515600" cy="639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9269499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484395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936925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068891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73534542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Assignments 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8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Wk 01: M01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Wk2: M02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Wk2: M03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Wk3: M04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6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Confidence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2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List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List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3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Elevator Pitch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Elevator Pitch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Elevator Pitch 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Elevator Pitch 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Portfolium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Interviewing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Portfolium 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08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Connectivity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3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Employer List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Employer List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Employer List 3.1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3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Ntwk Contact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Ntwk Contact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Ntwk Contact 3.1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Handshake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Handshake 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LinkedIn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LinkedIn 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4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BYUI Connect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Info. Interview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BYUI Connect 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Professionalism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6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Resume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Resume 2.0 (Dpt)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Resume 3.0 (V)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Resume 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2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Cover Letter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Cover Letter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1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References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VMOCK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Reference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60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 </a:t>
                      </a:r>
                      <a:r>
                        <a:rPr lang="en-US" dirty="0" err="1"/>
                        <a:t>Itnrvw</a:t>
                      </a:r>
                      <a:r>
                        <a:rPr lang="en-US" dirty="0"/>
                        <a:t> Prep 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147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42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FB125-539A-C1BE-E9F7-1D2DDFCE2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CD5E-85B7-F4EE-49E1-FD1C9E8B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13EAFF-F6EC-B8F4-DC19-FD8860B1D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892326"/>
              </p:ext>
            </p:extLst>
          </p:nvPr>
        </p:nvGraphicFramePr>
        <p:xfrm>
          <a:off x="838200" y="5896"/>
          <a:ext cx="10515600" cy="676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9269499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484395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936925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068891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73534542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Assignments 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8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Wk03: M05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Wk04: M06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Wk04: M07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Wk05: M08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6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Confidence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Portfolio Review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2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Prj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Basic Certificate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Project 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3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Elevator Pitch 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Portfolio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BYUI Connect 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Portfolium 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LinkedIn 3.0 5posts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08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Interviewing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Interview 2.0 (V)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Connectivity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3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E.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Employer List 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Employer List 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Employer List 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Employer List 3.5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3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Ntwk Cnt.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Ntwk Contact 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Ntwk Contact 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Ntwk Contact 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Ntwk Contact 3.5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4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LinkedIn 5.2 20/60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Professionalism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6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Resume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Resume 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Resume 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Resume 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2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1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Info. Interview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Info Interview 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Info Interview 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Info Interview 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Info Interview 3.4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60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Info. Interview Prep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II Prep 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II Prep 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II Prep 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 Prep 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147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28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1790</Words>
  <Application>Microsoft Macintosh PowerPoint</Application>
  <PresentationFormat>Widescreen</PresentationFormat>
  <Paragraphs>381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Class Bucks</vt:lpstr>
      <vt:lpstr>CSE 300</vt:lpstr>
      <vt:lpstr>What do you want to do in life?</vt:lpstr>
      <vt:lpstr>Understanding Business Hiring</vt:lpstr>
      <vt:lpstr>Understanding Business Hiring</vt:lpstr>
      <vt:lpstr>Education: Want to get a return on your investment for every single assignment?</vt:lpstr>
      <vt:lpstr>Assignment Quizzes</vt:lpstr>
      <vt:lpstr>Assignments</vt:lpstr>
      <vt:lpstr>Assignments</vt:lpstr>
      <vt:lpstr>Assignments</vt:lpstr>
      <vt:lpstr>Assignments</vt:lpstr>
      <vt:lpstr>Week 01: Module 01 (Fri-Mon) </vt:lpstr>
      <vt:lpstr>Major Playing Pieces</vt:lpstr>
      <vt:lpstr>Major Playing Pieces</vt:lpstr>
      <vt:lpstr>Week 02: Module 2 (Tues-Thur)</vt:lpstr>
      <vt:lpstr>Project List 2.0  Societies, Organizations</vt:lpstr>
      <vt:lpstr>Elevator Pitch 2.0</vt:lpstr>
      <vt:lpstr>Career Center</vt:lpstr>
      <vt:lpstr>Resume Avatar</vt:lpstr>
      <vt:lpstr>End in Mind Our Graduate CS/SWE Resume</vt:lpstr>
      <vt:lpstr>Major Playing Piece: Resume</vt:lpstr>
      <vt:lpstr>Resume Reviews</vt:lpstr>
      <vt:lpstr>Cover letter</vt:lpstr>
      <vt:lpstr>Upcoming</vt:lpstr>
      <vt:lpstr>Week 02: Module 3 (Friday -Mon)</vt:lpstr>
      <vt:lpstr>Week03: Module 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Clements, William</dc:creator>
  <cp:lastModifiedBy>Clements, William</cp:lastModifiedBy>
  <cp:revision>1</cp:revision>
  <dcterms:created xsi:type="dcterms:W3CDTF">2025-01-14T17:09:20Z</dcterms:created>
  <dcterms:modified xsi:type="dcterms:W3CDTF">2025-01-14T19:34:08Z</dcterms:modified>
</cp:coreProperties>
</file>