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9" r:id="rId1"/>
  </p:sldMasterIdLst>
  <p:notesMasterIdLst>
    <p:notesMasterId r:id="rId38"/>
  </p:notesMasterIdLst>
  <p:sldIdLst>
    <p:sldId id="256" r:id="rId2"/>
    <p:sldId id="257" r:id="rId3"/>
    <p:sldId id="258" r:id="rId4"/>
    <p:sldId id="262" r:id="rId5"/>
    <p:sldId id="267" r:id="rId6"/>
    <p:sldId id="271" r:id="rId7"/>
    <p:sldId id="432" r:id="rId8"/>
    <p:sldId id="268" r:id="rId9"/>
    <p:sldId id="272" r:id="rId10"/>
    <p:sldId id="393" r:id="rId11"/>
    <p:sldId id="291" r:id="rId12"/>
    <p:sldId id="275" r:id="rId13"/>
    <p:sldId id="273" r:id="rId14"/>
    <p:sldId id="431" r:id="rId15"/>
    <p:sldId id="425" r:id="rId16"/>
    <p:sldId id="430" r:id="rId17"/>
    <p:sldId id="274" r:id="rId18"/>
    <p:sldId id="276" r:id="rId19"/>
    <p:sldId id="278" r:id="rId20"/>
    <p:sldId id="279" r:id="rId21"/>
    <p:sldId id="280" r:id="rId22"/>
    <p:sldId id="281" r:id="rId23"/>
    <p:sldId id="282" r:id="rId24"/>
    <p:sldId id="283" r:id="rId25"/>
    <p:sldId id="288" r:id="rId26"/>
    <p:sldId id="287" r:id="rId27"/>
    <p:sldId id="421" r:id="rId28"/>
    <p:sldId id="429" r:id="rId29"/>
    <p:sldId id="422" r:id="rId30"/>
    <p:sldId id="423" r:id="rId31"/>
    <p:sldId id="424" r:id="rId32"/>
    <p:sldId id="428" r:id="rId33"/>
    <p:sldId id="426" r:id="rId34"/>
    <p:sldId id="284" r:id="rId35"/>
    <p:sldId id="285" r:id="rId36"/>
    <p:sldId id="28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38A84-4B77-BD4C-8C3E-CEE437DB5F53}" v="8" dt="2023-01-04T21:30:38.612"/>
  </p1510:revLst>
</p1510:revInfo>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39"/>
    <p:restoredTop sz="96327"/>
  </p:normalViewPr>
  <p:slideViewPr>
    <p:cSldViewPr snapToGrid="0" snapToObjects="1">
      <p:cViewPr varScale="1">
        <p:scale>
          <a:sx n="139" d="100"/>
          <a:sy n="139" d="100"/>
        </p:scale>
        <p:origin x="1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6DBCDC9E-082B-2C43-84D2-0E4080540FB3}"/>
    <pc:docChg chg="undo custSel modSld">
      <pc:chgData name="Clements, William" userId="cbdb0636-a496-422a-8d40-98c53d494d26" providerId="ADAL" clId="{6DBCDC9E-082B-2C43-84D2-0E4080540FB3}" dt="2022-06-29T16:39:37.611" v="141" actId="20577"/>
      <pc:docMkLst>
        <pc:docMk/>
      </pc:docMkLst>
      <pc:sldChg chg="modSp">
        <pc:chgData name="Clements, William" userId="cbdb0636-a496-422a-8d40-98c53d494d26" providerId="ADAL" clId="{6DBCDC9E-082B-2C43-84D2-0E4080540FB3}" dt="2022-06-29T16:34:56.614" v="19"/>
        <pc:sldMkLst>
          <pc:docMk/>
          <pc:sldMk cId="2704150815" sldId="256"/>
        </pc:sldMkLst>
        <pc:spChg chg="mod">
          <ac:chgData name="Clements, William" userId="cbdb0636-a496-422a-8d40-98c53d494d26" providerId="ADAL" clId="{6DBCDC9E-082B-2C43-84D2-0E4080540FB3}" dt="2022-06-29T16:34:56.614" v="19"/>
          <ac:spMkLst>
            <pc:docMk/>
            <pc:sldMk cId="2704150815" sldId="256"/>
            <ac:spMk id="2" creationId="{4977647B-D565-BD4D-BA26-DEC647B84470}"/>
          </ac:spMkLst>
        </pc:spChg>
        <pc:spChg chg="mod">
          <ac:chgData name="Clements, William" userId="cbdb0636-a496-422a-8d40-98c53d494d26" providerId="ADAL" clId="{6DBCDC9E-082B-2C43-84D2-0E4080540FB3}" dt="2022-06-29T16:34:56.614" v="19"/>
          <ac:spMkLst>
            <pc:docMk/>
            <pc:sldMk cId="2704150815" sldId="256"/>
            <ac:spMk id="3" creationId="{5584D005-F23F-8E4D-923B-D041398BE90C}"/>
          </ac:spMkLst>
        </pc:spChg>
      </pc:sldChg>
      <pc:sldChg chg="modSp">
        <pc:chgData name="Clements, William" userId="cbdb0636-a496-422a-8d40-98c53d494d26" providerId="ADAL" clId="{6DBCDC9E-082B-2C43-84D2-0E4080540FB3}" dt="2022-06-29T16:34:56.614" v="19"/>
        <pc:sldMkLst>
          <pc:docMk/>
          <pc:sldMk cId="364042951" sldId="257"/>
        </pc:sldMkLst>
        <pc:spChg chg="mod">
          <ac:chgData name="Clements, William" userId="cbdb0636-a496-422a-8d40-98c53d494d26" providerId="ADAL" clId="{6DBCDC9E-082B-2C43-84D2-0E4080540FB3}" dt="2022-06-29T16:34:56.614" v="19"/>
          <ac:spMkLst>
            <pc:docMk/>
            <pc:sldMk cId="364042951" sldId="257"/>
            <ac:spMk id="2" creationId="{18850ED8-488B-804B-B654-06B7B74343B6}"/>
          </ac:spMkLst>
        </pc:spChg>
        <pc:spChg chg="mod">
          <ac:chgData name="Clements, William" userId="cbdb0636-a496-422a-8d40-98c53d494d26" providerId="ADAL" clId="{6DBCDC9E-082B-2C43-84D2-0E4080540FB3}" dt="2022-06-29T16:34:56.614" v="19"/>
          <ac:spMkLst>
            <pc:docMk/>
            <pc:sldMk cId="364042951" sldId="257"/>
            <ac:spMk id="3" creationId="{FC85D767-0F21-774F-85ED-AFDC229BFBF6}"/>
          </ac:spMkLst>
        </pc:spChg>
      </pc:sldChg>
      <pc:sldChg chg="modSp">
        <pc:chgData name="Clements, William" userId="cbdb0636-a496-422a-8d40-98c53d494d26" providerId="ADAL" clId="{6DBCDC9E-082B-2C43-84D2-0E4080540FB3}" dt="2022-06-29T16:34:56.614" v="19"/>
        <pc:sldMkLst>
          <pc:docMk/>
          <pc:sldMk cId="3493380406" sldId="258"/>
        </pc:sldMkLst>
        <pc:spChg chg="mod">
          <ac:chgData name="Clements, William" userId="cbdb0636-a496-422a-8d40-98c53d494d26" providerId="ADAL" clId="{6DBCDC9E-082B-2C43-84D2-0E4080540FB3}" dt="2022-06-29T16:34:56.614" v="19"/>
          <ac:spMkLst>
            <pc:docMk/>
            <pc:sldMk cId="3493380406" sldId="258"/>
            <ac:spMk id="2" creationId="{DC5D9BD4-AA72-449C-A340-C425B353E2E5}"/>
          </ac:spMkLst>
        </pc:spChg>
      </pc:sldChg>
      <pc:sldChg chg="modSp mod">
        <pc:chgData name="Clements, William" userId="cbdb0636-a496-422a-8d40-98c53d494d26" providerId="ADAL" clId="{6DBCDC9E-082B-2C43-84D2-0E4080540FB3}" dt="2022-06-29T16:34:56.614" v="19"/>
        <pc:sldMkLst>
          <pc:docMk/>
          <pc:sldMk cId="3304587277" sldId="262"/>
        </pc:sldMkLst>
        <pc:spChg chg="mod">
          <ac:chgData name="Clements, William" userId="cbdb0636-a496-422a-8d40-98c53d494d26" providerId="ADAL" clId="{6DBCDC9E-082B-2C43-84D2-0E4080540FB3}" dt="2022-06-29T16:34:56.614" v="19"/>
          <ac:spMkLst>
            <pc:docMk/>
            <pc:sldMk cId="3304587277" sldId="262"/>
            <ac:spMk id="2" creationId="{3F3BC456-6100-4357-815C-66E9CFC04740}"/>
          </ac:spMkLst>
        </pc:spChg>
        <pc:spChg chg="mod">
          <ac:chgData name="Clements, William" userId="cbdb0636-a496-422a-8d40-98c53d494d26" providerId="ADAL" clId="{6DBCDC9E-082B-2C43-84D2-0E4080540FB3}" dt="2022-06-29T16:34:54.421" v="11" actId="27636"/>
          <ac:spMkLst>
            <pc:docMk/>
            <pc:sldMk cId="3304587277" sldId="262"/>
            <ac:spMk id="3" creationId="{45555D31-490D-4FDF-B3BF-BFB88188D807}"/>
          </ac:spMkLst>
        </pc:spChg>
        <pc:spChg chg="mod">
          <ac:chgData name="Clements, William" userId="cbdb0636-a496-422a-8d40-98c53d494d26" providerId="ADAL" clId="{6DBCDC9E-082B-2C43-84D2-0E4080540FB3}" dt="2022-06-29T16:34:56.614" v="19"/>
          <ac:spMkLst>
            <pc:docMk/>
            <pc:sldMk cId="3304587277" sldId="262"/>
            <ac:spMk id="4" creationId="{4BE77343-DE22-40F2-B087-6A1F6E6B24BF}"/>
          </ac:spMkLst>
        </pc:spChg>
      </pc:sldChg>
      <pc:sldChg chg="modSp mod">
        <pc:chgData name="Clements, William" userId="cbdb0636-a496-422a-8d40-98c53d494d26" providerId="ADAL" clId="{6DBCDC9E-082B-2C43-84D2-0E4080540FB3}" dt="2022-06-29T16:34:56.614" v="19"/>
        <pc:sldMkLst>
          <pc:docMk/>
          <pc:sldMk cId="3848359799" sldId="267"/>
        </pc:sldMkLst>
        <pc:spChg chg="mod">
          <ac:chgData name="Clements, William" userId="cbdb0636-a496-422a-8d40-98c53d494d26" providerId="ADAL" clId="{6DBCDC9E-082B-2C43-84D2-0E4080540FB3}" dt="2022-06-29T16:34:56.614" v="19"/>
          <ac:spMkLst>
            <pc:docMk/>
            <pc:sldMk cId="3848359799" sldId="267"/>
            <ac:spMk id="2" creationId="{9CA95CB1-D3CD-42AA-886F-11B466852AAE}"/>
          </ac:spMkLst>
        </pc:spChg>
        <pc:spChg chg="mod">
          <ac:chgData name="Clements, William" userId="cbdb0636-a496-422a-8d40-98c53d494d26" providerId="ADAL" clId="{6DBCDC9E-082B-2C43-84D2-0E4080540FB3}" dt="2022-06-29T16:34:56.614" v="19"/>
          <ac:spMkLst>
            <pc:docMk/>
            <pc:sldMk cId="3848359799" sldId="267"/>
            <ac:spMk id="3" creationId="{7AC18311-D28F-4FD4-8E87-50196005E132}"/>
          </ac:spMkLst>
        </pc:spChg>
      </pc:sldChg>
      <pc:sldChg chg="modSp mod">
        <pc:chgData name="Clements, William" userId="cbdb0636-a496-422a-8d40-98c53d494d26" providerId="ADAL" clId="{6DBCDC9E-082B-2C43-84D2-0E4080540FB3}" dt="2022-06-29T16:34:56.614" v="19"/>
        <pc:sldMkLst>
          <pc:docMk/>
          <pc:sldMk cId="2691014553" sldId="268"/>
        </pc:sldMkLst>
        <pc:spChg chg="mod">
          <ac:chgData name="Clements, William" userId="cbdb0636-a496-422a-8d40-98c53d494d26" providerId="ADAL" clId="{6DBCDC9E-082B-2C43-84D2-0E4080540FB3}" dt="2022-06-29T16:34:56.614" v="19"/>
          <ac:spMkLst>
            <pc:docMk/>
            <pc:sldMk cId="2691014553" sldId="268"/>
            <ac:spMk id="2" creationId="{5252975A-E8F0-408B-82C1-0C5B9A7CEE84}"/>
          </ac:spMkLst>
        </pc:spChg>
        <pc:spChg chg="mod">
          <ac:chgData name="Clements, William" userId="cbdb0636-a496-422a-8d40-98c53d494d26" providerId="ADAL" clId="{6DBCDC9E-082B-2C43-84D2-0E4080540FB3}" dt="2022-06-29T16:34:56.614" v="19"/>
          <ac:spMkLst>
            <pc:docMk/>
            <pc:sldMk cId="2691014553" sldId="268"/>
            <ac:spMk id="3" creationId="{5F90A9C8-F2C0-4C86-A11E-EBBA9E3F15A2}"/>
          </ac:spMkLst>
        </pc:spChg>
      </pc:sldChg>
      <pc:sldChg chg="modSp mod">
        <pc:chgData name="Clements, William" userId="cbdb0636-a496-422a-8d40-98c53d494d26" providerId="ADAL" clId="{6DBCDC9E-082B-2C43-84D2-0E4080540FB3}" dt="2022-06-29T16:34:56.614" v="19"/>
        <pc:sldMkLst>
          <pc:docMk/>
          <pc:sldMk cId="550182736" sldId="271"/>
        </pc:sldMkLst>
        <pc:spChg chg="mod">
          <ac:chgData name="Clements, William" userId="cbdb0636-a496-422a-8d40-98c53d494d26" providerId="ADAL" clId="{6DBCDC9E-082B-2C43-84D2-0E4080540FB3}" dt="2022-06-29T16:34:56.614" v="19"/>
          <ac:spMkLst>
            <pc:docMk/>
            <pc:sldMk cId="550182736" sldId="271"/>
            <ac:spMk id="2" creationId="{14926ED1-15E2-48A2-8C67-09952853D37D}"/>
          </ac:spMkLst>
        </pc:spChg>
        <pc:spChg chg="mod">
          <ac:chgData name="Clements, William" userId="cbdb0636-a496-422a-8d40-98c53d494d26" providerId="ADAL" clId="{6DBCDC9E-082B-2C43-84D2-0E4080540FB3}" dt="2022-06-29T16:34:54.481" v="14" actId="27636"/>
          <ac:spMkLst>
            <pc:docMk/>
            <pc:sldMk cId="550182736" sldId="271"/>
            <ac:spMk id="3" creationId="{23D18FA9-F253-4634-84D3-19B8894CEA21}"/>
          </ac:spMkLst>
        </pc:spChg>
        <pc:spChg chg="mod">
          <ac:chgData name="Clements, William" userId="cbdb0636-a496-422a-8d40-98c53d494d26" providerId="ADAL" clId="{6DBCDC9E-082B-2C43-84D2-0E4080540FB3}" dt="2022-06-29T16:34:56.614" v="19"/>
          <ac:spMkLst>
            <pc:docMk/>
            <pc:sldMk cId="550182736" sldId="271"/>
            <ac:spMk id="4" creationId="{35D3BBF9-9F82-4013-A41B-5EA5181BCB1E}"/>
          </ac:spMkLst>
        </pc:spChg>
      </pc:sldChg>
      <pc:sldChg chg="modSp mod">
        <pc:chgData name="Clements, William" userId="cbdb0636-a496-422a-8d40-98c53d494d26" providerId="ADAL" clId="{6DBCDC9E-082B-2C43-84D2-0E4080540FB3}" dt="2022-06-29T16:34:56.614" v="19"/>
        <pc:sldMkLst>
          <pc:docMk/>
          <pc:sldMk cId="2763619497" sldId="272"/>
        </pc:sldMkLst>
        <pc:spChg chg="mod">
          <ac:chgData name="Clements, William" userId="cbdb0636-a496-422a-8d40-98c53d494d26" providerId="ADAL" clId="{6DBCDC9E-082B-2C43-84D2-0E4080540FB3}" dt="2022-06-29T16:34:56.614" v="19"/>
          <ac:spMkLst>
            <pc:docMk/>
            <pc:sldMk cId="2763619497" sldId="272"/>
            <ac:spMk id="2" creationId="{41B75692-B273-C14D-A996-2B92C5A2BA7A}"/>
          </ac:spMkLst>
        </pc:spChg>
        <pc:spChg chg="mod">
          <ac:chgData name="Clements, William" userId="cbdb0636-a496-422a-8d40-98c53d494d26" providerId="ADAL" clId="{6DBCDC9E-082B-2C43-84D2-0E4080540FB3}" dt="2022-06-29T16:34:56.614" v="19"/>
          <ac:spMkLst>
            <pc:docMk/>
            <pc:sldMk cId="2763619497" sldId="272"/>
            <ac:spMk id="3" creationId="{C513D1DC-E093-1548-91E1-63612CC556A6}"/>
          </ac:spMkLst>
        </pc:spChg>
      </pc:sldChg>
      <pc:sldChg chg="modSp">
        <pc:chgData name="Clements, William" userId="cbdb0636-a496-422a-8d40-98c53d494d26" providerId="ADAL" clId="{6DBCDC9E-082B-2C43-84D2-0E4080540FB3}" dt="2022-06-29T16:34:56.614" v="19"/>
        <pc:sldMkLst>
          <pc:docMk/>
          <pc:sldMk cId="4235201306" sldId="273"/>
        </pc:sldMkLst>
        <pc:spChg chg="mod">
          <ac:chgData name="Clements, William" userId="cbdb0636-a496-422a-8d40-98c53d494d26" providerId="ADAL" clId="{6DBCDC9E-082B-2C43-84D2-0E4080540FB3}" dt="2022-06-29T16:34:56.614" v="19"/>
          <ac:spMkLst>
            <pc:docMk/>
            <pc:sldMk cId="4235201306" sldId="273"/>
            <ac:spMk id="2" creationId="{CE9701AA-ACBD-ED4B-A13B-8BBC71CDF3C5}"/>
          </ac:spMkLst>
        </pc:spChg>
        <pc:spChg chg="mod">
          <ac:chgData name="Clements, William" userId="cbdb0636-a496-422a-8d40-98c53d494d26" providerId="ADAL" clId="{6DBCDC9E-082B-2C43-84D2-0E4080540FB3}" dt="2022-06-29T16:34:56.614" v="19"/>
          <ac:spMkLst>
            <pc:docMk/>
            <pc:sldMk cId="4235201306" sldId="273"/>
            <ac:spMk id="3" creationId="{E4050521-3D0B-B34B-A41B-5F0C2E2F003A}"/>
          </ac:spMkLst>
        </pc:spChg>
      </pc:sldChg>
      <pc:sldChg chg="modSp mod">
        <pc:chgData name="Clements, William" userId="cbdb0636-a496-422a-8d40-98c53d494d26" providerId="ADAL" clId="{6DBCDC9E-082B-2C43-84D2-0E4080540FB3}" dt="2022-06-29T16:34:56.614" v="19"/>
        <pc:sldMkLst>
          <pc:docMk/>
          <pc:sldMk cId="1578391864" sldId="274"/>
        </pc:sldMkLst>
        <pc:spChg chg="mod">
          <ac:chgData name="Clements, William" userId="cbdb0636-a496-422a-8d40-98c53d494d26" providerId="ADAL" clId="{6DBCDC9E-082B-2C43-84D2-0E4080540FB3}" dt="2022-06-29T16:34:56.614" v="19"/>
          <ac:spMkLst>
            <pc:docMk/>
            <pc:sldMk cId="1578391864" sldId="274"/>
            <ac:spMk id="2" creationId="{A6917B59-6837-5A4B-B12A-64E683B153A6}"/>
          </ac:spMkLst>
        </pc:spChg>
        <pc:spChg chg="mod">
          <ac:chgData name="Clements, William" userId="cbdb0636-a496-422a-8d40-98c53d494d26" providerId="ADAL" clId="{6DBCDC9E-082B-2C43-84D2-0E4080540FB3}" dt="2022-06-29T16:34:56.614" v="19"/>
          <ac:spMkLst>
            <pc:docMk/>
            <pc:sldMk cId="1578391864" sldId="274"/>
            <ac:spMk id="3" creationId="{9D154B31-3664-BA40-B90D-6466686F4F35}"/>
          </ac:spMkLst>
        </pc:spChg>
      </pc:sldChg>
      <pc:sldChg chg="modSp">
        <pc:chgData name="Clements, William" userId="cbdb0636-a496-422a-8d40-98c53d494d26" providerId="ADAL" clId="{6DBCDC9E-082B-2C43-84D2-0E4080540FB3}" dt="2022-06-29T16:34:56.614" v="19"/>
        <pc:sldMkLst>
          <pc:docMk/>
          <pc:sldMk cId="3691946132" sldId="275"/>
        </pc:sldMkLst>
        <pc:spChg chg="mod">
          <ac:chgData name="Clements, William" userId="cbdb0636-a496-422a-8d40-98c53d494d26" providerId="ADAL" clId="{6DBCDC9E-082B-2C43-84D2-0E4080540FB3}" dt="2022-06-29T16:34:56.614" v="19"/>
          <ac:spMkLst>
            <pc:docMk/>
            <pc:sldMk cId="3691946132" sldId="275"/>
            <ac:spMk id="2" creationId="{0C9E6213-DFA8-A846-8FEC-3A6DAE83E0A0}"/>
          </ac:spMkLst>
        </pc:spChg>
        <pc:spChg chg="mod">
          <ac:chgData name="Clements, William" userId="cbdb0636-a496-422a-8d40-98c53d494d26" providerId="ADAL" clId="{6DBCDC9E-082B-2C43-84D2-0E4080540FB3}" dt="2022-06-29T16:34:56.614" v="19"/>
          <ac:spMkLst>
            <pc:docMk/>
            <pc:sldMk cId="3691946132" sldId="275"/>
            <ac:spMk id="3" creationId="{86685FBB-7134-2544-8B41-7252C7845AD0}"/>
          </ac:spMkLst>
        </pc:spChg>
      </pc:sldChg>
      <pc:sldChg chg="modSp mod">
        <pc:chgData name="Clements, William" userId="cbdb0636-a496-422a-8d40-98c53d494d26" providerId="ADAL" clId="{6DBCDC9E-082B-2C43-84D2-0E4080540FB3}" dt="2022-06-29T16:37:12.927" v="72" actId="6549"/>
        <pc:sldMkLst>
          <pc:docMk/>
          <pc:sldMk cId="125324925" sldId="276"/>
        </pc:sldMkLst>
        <pc:spChg chg="mod">
          <ac:chgData name="Clements, William" userId="cbdb0636-a496-422a-8d40-98c53d494d26" providerId="ADAL" clId="{6DBCDC9E-082B-2C43-84D2-0E4080540FB3}" dt="2022-06-29T16:34:56.614" v="19"/>
          <ac:spMkLst>
            <pc:docMk/>
            <pc:sldMk cId="125324925" sldId="276"/>
            <ac:spMk id="2" creationId="{A6917B59-6837-5A4B-B12A-64E683B153A6}"/>
          </ac:spMkLst>
        </pc:spChg>
        <pc:spChg chg="mod">
          <ac:chgData name="Clements, William" userId="cbdb0636-a496-422a-8d40-98c53d494d26" providerId="ADAL" clId="{6DBCDC9E-082B-2C43-84D2-0E4080540FB3}" dt="2022-06-29T16:37:12.927" v="72" actId="6549"/>
          <ac:spMkLst>
            <pc:docMk/>
            <pc:sldMk cId="125324925" sldId="276"/>
            <ac:spMk id="3" creationId="{9D154B31-3664-BA40-B90D-6466686F4F35}"/>
          </ac:spMkLst>
        </pc:spChg>
      </pc:sldChg>
      <pc:sldChg chg="modSp mod">
        <pc:chgData name="Clements, William" userId="cbdb0636-a496-422a-8d40-98c53d494d26" providerId="ADAL" clId="{6DBCDC9E-082B-2C43-84D2-0E4080540FB3}" dt="2022-06-29T16:36:54.372" v="68" actId="20577"/>
        <pc:sldMkLst>
          <pc:docMk/>
          <pc:sldMk cId="112531238" sldId="278"/>
        </pc:sldMkLst>
        <pc:spChg chg="mod">
          <ac:chgData name="Clements, William" userId="cbdb0636-a496-422a-8d40-98c53d494d26" providerId="ADAL" clId="{6DBCDC9E-082B-2C43-84D2-0E4080540FB3}" dt="2022-06-29T16:34:56.614" v="19"/>
          <ac:spMkLst>
            <pc:docMk/>
            <pc:sldMk cId="112531238" sldId="278"/>
            <ac:spMk id="2" creationId="{A6917B59-6837-5A4B-B12A-64E683B153A6}"/>
          </ac:spMkLst>
        </pc:spChg>
        <pc:spChg chg="mod">
          <ac:chgData name="Clements, William" userId="cbdb0636-a496-422a-8d40-98c53d494d26" providerId="ADAL" clId="{6DBCDC9E-082B-2C43-84D2-0E4080540FB3}" dt="2022-06-29T16:36:54.372" v="68" actId="20577"/>
          <ac:spMkLst>
            <pc:docMk/>
            <pc:sldMk cId="112531238" sldId="278"/>
            <ac:spMk id="3" creationId="{9D154B31-3664-BA40-B90D-6466686F4F35}"/>
          </ac:spMkLst>
        </pc:spChg>
      </pc:sldChg>
      <pc:sldChg chg="modSp">
        <pc:chgData name="Clements, William" userId="cbdb0636-a496-422a-8d40-98c53d494d26" providerId="ADAL" clId="{6DBCDC9E-082B-2C43-84D2-0E4080540FB3}" dt="2022-06-29T16:34:56.614" v="19"/>
        <pc:sldMkLst>
          <pc:docMk/>
          <pc:sldMk cId="3871342333" sldId="279"/>
        </pc:sldMkLst>
        <pc:spChg chg="mod">
          <ac:chgData name="Clements, William" userId="cbdb0636-a496-422a-8d40-98c53d494d26" providerId="ADAL" clId="{6DBCDC9E-082B-2C43-84D2-0E4080540FB3}" dt="2022-06-29T16:34:56.614" v="19"/>
          <ac:spMkLst>
            <pc:docMk/>
            <pc:sldMk cId="3871342333" sldId="279"/>
            <ac:spMk id="2" creationId="{A6917B59-6837-5A4B-B12A-64E683B153A6}"/>
          </ac:spMkLst>
        </pc:spChg>
        <pc:spChg chg="mod">
          <ac:chgData name="Clements, William" userId="cbdb0636-a496-422a-8d40-98c53d494d26" providerId="ADAL" clId="{6DBCDC9E-082B-2C43-84D2-0E4080540FB3}" dt="2022-06-29T16:34:56.614" v="19"/>
          <ac:spMkLst>
            <pc:docMk/>
            <pc:sldMk cId="3871342333" sldId="279"/>
            <ac:spMk id="3" creationId="{9D154B31-3664-BA40-B90D-6466686F4F35}"/>
          </ac:spMkLst>
        </pc:spChg>
      </pc:sldChg>
      <pc:sldChg chg="modSp">
        <pc:chgData name="Clements, William" userId="cbdb0636-a496-422a-8d40-98c53d494d26" providerId="ADAL" clId="{6DBCDC9E-082B-2C43-84D2-0E4080540FB3}" dt="2022-06-29T16:34:56.614" v="19"/>
        <pc:sldMkLst>
          <pc:docMk/>
          <pc:sldMk cId="232584461" sldId="280"/>
        </pc:sldMkLst>
        <pc:spChg chg="mod">
          <ac:chgData name="Clements, William" userId="cbdb0636-a496-422a-8d40-98c53d494d26" providerId="ADAL" clId="{6DBCDC9E-082B-2C43-84D2-0E4080540FB3}" dt="2022-06-29T16:34:56.614" v="19"/>
          <ac:spMkLst>
            <pc:docMk/>
            <pc:sldMk cId="232584461" sldId="280"/>
            <ac:spMk id="2" creationId="{A6917B59-6837-5A4B-B12A-64E683B153A6}"/>
          </ac:spMkLst>
        </pc:spChg>
        <pc:spChg chg="mod">
          <ac:chgData name="Clements, William" userId="cbdb0636-a496-422a-8d40-98c53d494d26" providerId="ADAL" clId="{6DBCDC9E-082B-2C43-84D2-0E4080540FB3}" dt="2022-06-29T16:34:56.614" v="19"/>
          <ac:spMkLst>
            <pc:docMk/>
            <pc:sldMk cId="232584461" sldId="280"/>
            <ac:spMk id="3" creationId="{9D154B31-3664-BA40-B90D-6466686F4F35}"/>
          </ac:spMkLst>
        </pc:spChg>
      </pc:sldChg>
      <pc:sldChg chg="modSp">
        <pc:chgData name="Clements, William" userId="cbdb0636-a496-422a-8d40-98c53d494d26" providerId="ADAL" clId="{6DBCDC9E-082B-2C43-84D2-0E4080540FB3}" dt="2022-06-29T16:34:56.614" v="19"/>
        <pc:sldMkLst>
          <pc:docMk/>
          <pc:sldMk cId="2119683239" sldId="281"/>
        </pc:sldMkLst>
        <pc:spChg chg="mod">
          <ac:chgData name="Clements, William" userId="cbdb0636-a496-422a-8d40-98c53d494d26" providerId="ADAL" clId="{6DBCDC9E-082B-2C43-84D2-0E4080540FB3}" dt="2022-06-29T16:34:56.614" v="19"/>
          <ac:spMkLst>
            <pc:docMk/>
            <pc:sldMk cId="2119683239" sldId="281"/>
            <ac:spMk id="2" creationId="{A6917B59-6837-5A4B-B12A-64E683B153A6}"/>
          </ac:spMkLst>
        </pc:spChg>
        <pc:spChg chg="mod">
          <ac:chgData name="Clements, William" userId="cbdb0636-a496-422a-8d40-98c53d494d26" providerId="ADAL" clId="{6DBCDC9E-082B-2C43-84D2-0E4080540FB3}" dt="2022-06-29T16:34:56.614" v="19"/>
          <ac:spMkLst>
            <pc:docMk/>
            <pc:sldMk cId="2119683239" sldId="281"/>
            <ac:spMk id="3" creationId="{9D154B31-3664-BA40-B90D-6466686F4F35}"/>
          </ac:spMkLst>
        </pc:spChg>
      </pc:sldChg>
      <pc:sldChg chg="modSp mod">
        <pc:chgData name="Clements, William" userId="cbdb0636-a496-422a-8d40-98c53d494d26" providerId="ADAL" clId="{6DBCDC9E-082B-2C43-84D2-0E4080540FB3}" dt="2022-06-29T16:38:11.360" v="89" actId="20577"/>
        <pc:sldMkLst>
          <pc:docMk/>
          <pc:sldMk cId="662735953" sldId="282"/>
        </pc:sldMkLst>
        <pc:spChg chg="mod">
          <ac:chgData name="Clements, William" userId="cbdb0636-a496-422a-8d40-98c53d494d26" providerId="ADAL" clId="{6DBCDC9E-082B-2C43-84D2-0E4080540FB3}" dt="2022-06-29T16:34:56.614" v="19"/>
          <ac:spMkLst>
            <pc:docMk/>
            <pc:sldMk cId="662735953" sldId="282"/>
            <ac:spMk id="2" creationId="{A6917B59-6837-5A4B-B12A-64E683B153A6}"/>
          </ac:spMkLst>
        </pc:spChg>
        <pc:spChg chg="mod">
          <ac:chgData name="Clements, William" userId="cbdb0636-a496-422a-8d40-98c53d494d26" providerId="ADAL" clId="{6DBCDC9E-082B-2C43-84D2-0E4080540FB3}" dt="2022-06-29T16:38:11.360" v="89" actId="20577"/>
          <ac:spMkLst>
            <pc:docMk/>
            <pc:sldMk cId="662735953" sldId="282"/>
            <ac:spMk id="3" creationId="{9D154B31-3664-BA40-B90D-6466686F4F35}"/>
          </ac:spMkLst>
        </pc:spChg>
      </pc:sldChg>
      <pc:sldChg chg="modSp">
        <pc:chgData name="Clements, William" userId="cbdb0636-a496-422a-8d40-98c53d494d26" providerId="ADAL" clId="{6DBCDC9E-082B-2C43-84D2-0E4080540FB3}" dt="2022-06-29T16:34:56.614" v="19"/>
        <pc:sldMkLst>
          <pc:docMk/>
          <pc:sldMk cId="4133138691" sldId="283"/>
        </pc:sldMkLst>
        <pc:spChg chg="mod">
          <ac:chgData name="Clements, William" userId="cbdb0636-a496-422a-8d40-98c53d494d26" providerId="ADAL" clId="{6DBCDC9E-082B-2C43-84D2-0E4080540FB3}" dt="2022-06-29T16:34:56.614" v="19"/>
          <ac:spMkLst>
            <pc:docMk/>
            <pc:sldMk cId="4133138691" sldId="283"/>
            <ac:spMk id="2" creationId="{A6917B59-6837-5A4B-B12A-64E683B153A6}"/>
          </ac:spMkLst>
        </pc:spChg>
        <pc:spChg chg="mod">
          <ac:chgData name="Clements, William" userId="cbdb0636-a496-422a-8d40-98c53d494d26" providerId="ADAL" clId="{6DBCDC9E-082B-2C43-84D2-0E4080540FB3}" dt="2022-06-29T16:34:56.614" v="19"/>
          <ac:spMkLst>
            <pc:docMk/>
            <pc:sldMk cId="4133138691" sldId="283"/>
            <ac:spMk id="3" creationId="{9D154B31-3664-BA40-B90D-6466686F4F35}"/>
          </ac:spMkLst>
        </pc:spChg>
      </pc:sldChg>
      <pc:sldChg chg="modSp">
        <pc:chgData name="Clements, William" userId="cbdb0636-a496-422a-8d40-98c53d494d26" providerId="ADAL" clId="{6DBCDC9E-082B-2C43-84D2-0E4080540FB3}" dt="2022-06-29T16:34:56.614" v="19"/>
        <pc:sldMkLst>
          <pc:docMk/>
          <pc:sldMk cId="3835995897" sldId="284"/>
        </pc:sldMkLst>
        <pc:spChg chg="mod">
          <ac:chgData name="Clements, William" userId="cbdb0636-a496-422a-8d40-98c53d494d26" providerId="ADAL" clId="{6DBCDC9E-082B-2C43-84D2-0E4080540FB3}" dt="2022-06-29T16:34:56.614" v="19"/>
          <ac:spMkLst>
            <pc:docMk/>
            <pc:sldMk cId="3835995897" sldId="284"/>
            <ac:spMk id="2" creationId="{D9DA5126-CA9F-DD49-B68D-35CDDDAAB3BD}"/>
          </ac:spMkLst>
        </pc:spChg>
        <pc:spChg chg="mod">
          <ac:chgData name="Clements, William" userId="cbdb0636-a496-422a-8d40-98c53d494d26" providerId="ADAL" clId="{6DBCDC9E-082B-2C43-84D2-0E4080540FB3}" dt="2022-06-29T16:34:56.614" v="19"/>
          <ac:spMkLst>
            <pc:docMk/>
            <pc:sldMk cId="3835995897" sldId="284"/>
            <ac:spMk id="3" creationId="{A17A6ECC-A6D6-754F-B379-7932BF1190B5}"/>
          </ac:spMkLst>
        </pc:spChg>
      </pc:sldChg>
      <pc:sldChg chg="modSp mod">
        <pc:chgData name="Clements, William" userId="cbdb0636-a496-422a-8d40-98c53d494d26" providerId="ADAL" clId="{6DBCDC9E-082B-2C43-84D2-0E4080540FB3}" dt="2022-06-29T16:34:56.614" v="19"/>
        <pc:sldMkLst>
          <pc:docMk/>
          <pc:sldMk cId="3353723719" sldId="285"/>
        </pc:sldMkLst>
        <pc:spChg chg="mod">
          <ac:chgData name="Clements, William" userId="cbdb0636-a496-422a-8d40-98c53d494d26" providerId="ADAL" clId="{6DBCDC9E-082B-2C43-84D2-0E4080540FB3}" dt="2022-06-29T16:34:56.614" v="19"/>
          <ac:spMkLst>
            <pc:docMk/>
            <pc:sldMk cId="3353723719" sldId="285"/>
            <ac:spMk id="2" creationId="{D2E4A642-65B9-A046-B4F1-9ED1BCABD9E9}"/>
          </ac:spMkLst>
        </pc:spChg>
        <pc:spChg chg="mod">
          <ac:chgData name="Clements, William" userId="cbdb0636-a496-422a-8d40-98c53d494d26" providerId="ADAL" clId="{6DBCDC9E-082B-2C43-84D2-0E4080540FB3}" dt="2022-06-29T16:34:56.614" v="19"/>
          <ac:spMkLst>
            <pc:docMk/>
            <pc:sldMk cId="3353723719" sldId="285"/>
            <ac:spMk id="3" creationId="{A6DA8A3D-7BAD-F843-8975-5BF4267E191B}"/>
          </ac:spMkLst>
        </pc:spChg>
      </pc:sldChg>
      <pc:sldChg chg="modSp mod">
        <pc:chgData name="Clements, William" userId="cbdb0636-a496-422a-8d40-98c53d494d26" providerId="ADAL" clId="{6DBCDC9E-082B-2C43-84D2-0E4080540FB3}" dt="2022-06-29T16:34:56.614" v="19"/>
        <pc:sldMkLst>
          <pc:docMk/>
          <pc:sldMk cId="1390059793" sldId="286"/>
        </pc:sldMkLst>
        <pc:spChg chg="mod">
          <ac:chgData name="Clements, William" userId="cbdb0636-a496-422a-8d40-98c53d494d26" providerId="ADAL" clId="{6DBCDC9E-082B-2C43-84D2-0E4080540FB3}" dt="2022-06-29T16:34:56.614" v="19"/>
          <ac:spMkLst>
            <pc:docMk/>
            <pc:sldMk cId="1390059793" sldId="286"/>
            <ac:spMk id="2" creationId="{F4B4529C-2255-084D-8ED9-4D2963E7DF78}"/>
          </ac:spMkLst>
        </pc:spChg>
        <pc:spChg chg="mod">
          <ac:chgData name="Clements, William" userId="cbdb0636-a496-422a-8d40-98c53d494d26" providerId="ADAL" clId="{6DBCDC9E-082B-2C43-84D2-0E4080540FB3}" dt="2022-06-29T16:34:56.614" v="19"/>
          <ac:spMkLst>
            <pc:docMk/>
            <pc:sldMk cId="1390059793" sldId="286"/>
            <ac:spMk id="3" creationId="{42644BE6-F363-914A-95E8-3551F0D5F1C9}"/>
          </ac:spMkLst>
        </pc:spChg>
        <pc:spChg chg="mod">
          <ac:chgData name="Clements, William" userId="cbdb0636-a496-422a-8d40-98c53d494d26" providerId="ADAL" clId="{6DBCDC9E-082B-2C43-84D2-0E4080540FB3}" dt="2022-06-29T16:34:56.614" v="19"/>
          <ac:spMkLst>
            <pc:docMk/>
            <pc:sldMk cId="1390059793" sldId="286"/>
            <ac:spMk id="4" creationId="{C17B84B8-F06B-644B-A907-8A761782BC33}"/>
          </ac:spMkLst>
        </pc:spChg>
      </pc:sldChg>
      <pc:sldChg chg="modSp">
        <pc:chgData name="Clements, William" userId="cbdb0636-a496-422a-8d40-98c53d494d26" providerId="ADAL" clId="{6DBCDC9E-082B-2C43-84D2-0E4080540FB3}" dt="2022-06-29T16:34:56.614" v="19"/>
        <pc:sldMkLst>
          <pc:docMk/>
          <pc:sldMk cId="2700451002" sldId="287"/>
        </pc:sldMkLst>
        <pc:spChg chg="mod">
          <ac:chgData name="Clements, William" userId="cbdb0636-a496-422a-8d40-98c53d494d26" providerId="ADAL" clId="{6DBCDC9E-082B-2C43-84D2-0E4080540FB3}" dt="2022-06-29T16:34:56.614" v="19"/>
          <ac:spMkLst>
            <pc:docMk/>
            <pc:sldMk cId="2700451002" sldId="287"/>
            <ac:spMk id="2" creationId="{C17A99EF-D018-3D47-89D3-2369F393607B}"/>
          </ac:spMkLst>
        </pc:spChg>
        <pc:spChg chg="mod">
          <ac:chgData name="Clements, William" userId="cbdb0636-a496-422a-8d40-98c53d494d26" providerId="ADAL" clId="{6DBCDC9E-082B-2C43-84D2-0E4080540FB3}" dt="2022-06-29T16:34:56.614" v="19"/>
          <ac:spMkLst>
            <pc:docMk/>
            <pc:sldMk cId="2700451002" sldId="287"/>
            <ac:spMk id="4" creationId="{397A3E2C-39A9-8C46-9FDA-6C36B71F936C}"/>
          </ac:spMkLst>
        </pc:spChg>
        <pc:picChg chg="mod">
          <ac:chgData name="Clements, William" userId="cbdb0636-a496-422a-8d40-98c53d494d26" providerId="ADAL" clId="{6DBCDC9E-082B-2C43-84D2-0E4080540FB3}" dt="2022-06-29T16:34:56.614" v="19"/>
          <ac:picMkLst>
            <pc:docMk/>
            <pc:sldMk cId="2700451002" sldId="287"/>
            <ac:picMk id="1026" creationId="{816C438D-9B86-C349-9649-07F1526D21B6}"/>
          </ac:picMkLst>
        </pc:picChg>
      </pc:sldChg>
      <pc:sldChg chg="modSp">
        <pc:chgData name="Clements, William" userId="cbdb0636-a496-422a-8d40-98c53d494d26" providerId="ADAL" clId="{6DBCDC9E-082B-2C43-84D2-0E4080540FB3}" dt="2022-06-29T16:34:56.614" v="19"/>
        <pc:sldMkLst>
          <pc:docMk/>
          <pc:sldMk cId="3995226253" sldId="288"/>
        </pc:sldMkLst>
        <pc:spChg chg="mod">
          <ac:chgData name="Clements, William" userId="cbdb0636-a496-422a-8d40-98c53d494d26" providerId="ADAL" clId="{6DBCDC9E-082B-2C43-84D2-0E4080540FB3}" dt="2022-06-29T16:34:56.614" v="19"/>
          <ac:spMkLst>
            <pc:docMk/>
            <pc:sldMk cId="3995226253" sldId="288"/>
            <ac:spMk id="2" creationId="{F5AB4D69-3BA5-8C40-863E-D30AB8E4917E}"/>
          </ac:spMkLst>
        </pc:spChg>
        <pc:spChg chg="mod">
          <ac:chgData name="Clements, William" userId="cbdb0636-a496-422a-8d40-98c53d494d26" providerId="ADAL" clId="{6DBCDC9E-082B-2C43-84D2-0E4080540FB3}" dt="2022-06-29T16:34:56.614" v="19"/>
          <ac:spMkLst>
            <pc:docMk/>
            <pc:sldMk cId="3995226253" sldId="288"/>
            <ac:spMk id="3" creationId="{A9D989B2-39E9-A242-AD0D-6E96587EA8BA}"/>
          </ac:spMkLst>
        </pc:spChg>
        <pc:spChg chg="mod">
          <ac:chgData name="Clements, William" userId="cbdb0636-a496-422a-8d40-98c53d494d26" providerId="ADAL" clId="{6DBCDC9E-082B-2C43-84D2-0E4080540FB3}" dt="2022-06-29T16:34:56.614" v="19"/>
          <ac:spMkLst>
            <pc:docMk/>
            <pc:sldMk cId="3995226253" sldId="288"/>
            <ac:spMk id="4" creationId="{C261382C-F58C-8048-85DE-18AD2393416B}"/>
          </ac:spMkLst>
        </pc:spChg>
      </pc:sldChg>
      <pc:sldChg chg="modSp mod">
        <pc:chgData name="Clements, William" userId="cbdb0636-a496-422a-8d40-98c53d494d26" providerId="ADAL" clId="{6DBCDC9E-082B-2C43-84D2-0E4080540FB3}" dt="2022-06-29T16:34:56.614" v="19"/>
        <pc:sldMkLst>
          <pc:docMk/>
          <pc:sldMk cId="7141563" sldId="291"/>
        </pc:sldMkLst>
        <pc:spChg chg="mod">
          <ac:chgData name="Clements, William" userId="cbdb0636-a496-422a-8d40-98c53d494d26" providerId="ADAL" clId="{6DBCDC9E-082B-2C43-84D2-0E4080540FB3}" dt="2022-06-29T16:34:56.614" v="19"/>
          <ac:spMkLst>
            <pc:docMk/>
            <pc:sldMk cId="7141563" sldId="291"/>
            <ac:spMk id="4" creationId="{00000000-0000-0000-0000-000000000000}"/>
          </ac:spMkLst>
        </pc:spChg>
        <pc:spChg chg="mod">
          <ac:chgData name="Clements, William" userId="cbdb0636-a496-422a-8d40-98c53d494d26" providerId="ADAL" clId="{6DBCDC9E-082B-2C43-84D2-0E4080540FB3}" dt="2022-06-29T16:34:56.614" v="19"/>
          <ac:spMkLst>
            <pc:docMk/>
            <pc:sldMk cId="7141563" sldId="291"/>
            <ac:spMk id="5" creationId="{00000000-0000-0000-0000-000000000000}"/>
          </ac:spMkLst>
        </pc:spChg>
      </pc:sldChg>
      <pc:sldChg chg="modSp mod">
        <pc:chgData name="Clements, William" userId="cbdb0636-a496-422a-8d40-98c53d494d26" providerId="ADAL" clId="{6DBCDC9E-082B-2C43-84D2-0E4080540FB3}" dt="2022-06-29T16:34:56.614" v="19"/>
        <pc:sldMkLst>
          <pc:docMk/>
          <pc:sldMk cId="1440146800" sldId="393"/>
        </pc:sldMkLst>
        <pc:spChg chg="mod">
          <ac:chgData name="Clements, William" userId="cbdb0636-a496-422a-8d40-98c53d494d26" providerId="ADAL" clId="{6DBCDC9E-082B-2C43-84D2-0E4080540FB3}" dt="2022-06-29T16:34:56.614" v="19"/>
          <ac:spMkLst>
            <pc:docMk/>
            <pc:sldMk cId="1440146800" sldId="393"/>
            <ac:spMk id="2" creationId="{3FE583E1-B588-D84F-A3C4-AF81A4CA28EC}"/>
          </ac:spMkLst>
        </pc:spChg>
        <pc:spChg chg="mod">
          <ac:chgData name="Clements, William" userId="cbdb0636-a496-422a-8d40-98c53d494d26" providerId="ADAL" clId="{6DBCDC9E-082B-2C43-84D2-0E4080540FB3}" dt="2022-06-29T16:34:56.614" v="19"/>
          <ac:spMkLst>
            <pc:docMk/>
            <pc:sldMk cId="1440146800" sldId="393"/>
            <ac:spMk id="3" creationId="{1385C487-097D-B146-BA49-242904A7055A}"/>
          </ac:spMkLst>
        </pc:spChg>
      </pc:sldChg>
      <pc:sldChg chg="modSp">
        <pc:chgData name="Clements, William" userId="cbdb0636-a496-422a-8d40-98c53d494d26" providerId="ADAL" clId="{6DBCDC9E-082B-2C43-84D2-0E4080540FB3}" dt="2022-06-29T16:34:56.614" v="19"/>
        <pc:sldMkLst>
          <pc:docMk/>
          <pc:sldMk cId="28242265" sldId="422"/>
        </pc:sldMkLst>
        <pc:spChg chg="mod">
          <ac:chgData name="Clements, William" userId="cbdb0636-a496-422a-8d40-98c53d494d26" providerId="ADAL" clId="{6DBCDC9E-082B-2C43-84D2-0E4080540FB3}" dt="2022-06-29T16:34:56.614" v="19"/>
          <ac:spMkLst>
            <pc:docMk/>
            <pc:sldMk cId="28242265" sldId="422"/>
            <ac:spMk id="4" creationId="{1A826A50-635B-4794-9F5C-83217FBEA62B}"/>
          </ac:spMkLst>
        </pc:spChg>
        <pc:spChg chg="mod">
          <ac:chgData name="Clements, William" userId="cbdb0636-a496-422a-8d40-98c53d494d26" providerId="ADAL" clId="{6DBCDC9E-082B-2C43-84D2-0E4080540FB3}" dt="2022-06-29T16:34:56.614" v="19"/>
          <ac:spMkLst>
            <pc:docMk/>
            <pc:sldMk cId="28242265" sldId="422"/>
            <ac:spMk id="6" creationId="{13E2E2D5-BFD7-4F37-9913-6046AA0CEADE}"/>
          </ac:spMkLst>
        </pc:spChg>
      </pc:sldChg>
      <pc:sldChg chg="modSp">
        <pc:chgData name="Clements, William" userId="cbdb0636-a496-422a-8d40-98c53d494d26" providerId="ADAL" clId="{6DBCDC9E-082B-2C43-84D2-0E4080540FB3}" dt="2022-06-29T16:34:56.614" v="19"/>
        <pc:sldMkLst>
          <pc:docMk/>
          <pc:sldMk cId="2845436331" sldId="424"/>
        </pc:sldMkLst>
        <pc:spChg chg="mod">
          <ac:chgData name="Clements, William" userId="cbdb0636-a496-422a-8d40-98c53d494d26" providerId="ADAL" clId="{6DBCDC9E-082B-2C43-84D2-0E4080540FB3}" dt="2022-06-29T16:34:56.614" v="19"/>
          <ac:spMkLst>
            <pc:docMk/>
            <pc:sldMk cId="2845436331" sldId="424"/>
            <ac:spMk id="2" creationId="{4F0632C6-B885-4EA0-9925-B0F3FE551479}"/>
          </ac:spMkLst>
        </pc:spChg>
      </pc:sldChg>
      <pc:sldChg chg="modSp">
        <pc:chgData name="Clements, William" userId="cbdb0636-a496-422a-8d40-98c53d494d26" providerId="ADAL" clId="{6DBCDC9E-082B-2C43-84D2-0E4080540FB3}" dt="2022-06-29T16:34:56.614" v="19"/>
        <pc:sldMkLst>
          <pc:docMk/>
          <pc:sldMk cId="2719095825" sldId="425"/>
        </pc:sldMkLst>
        <pc:spChg chg="mod">
          <ac:chgData name="Clements, William" userId="cbdb0636-a496-422a-8d40-98c53d494d26" providerId="ADAL" clId="{6DBCDC9E-082B-2C43-84D2-0E4080540FB3}" dt="2022-06-29T16:34:56.614" v="19"/>
          <ac:spMkLst>
            <pc:docMk/>
            <pc:sldMk cId="2719095825" sldId="425"/>
            <ac:spMk id="2" creationId="{BE885714-3CCC-45FB-A788-D7B8DDEE014C}"/>
          </ac:spMkLst>
        </pc:spChg>
        <pc:spChg chg="mod">
          <ac:chgData name="Clements, William" userId="cbdb0636-a496-422a-8d40-98c53d494d26" providerId="ADAL" clId="{6DBCDC9E-082B-2C43-84D2-0E4080540FB3}" dt="2022-06-29T16:34:56.614" v="19"/>
          <ac:spMkLst>
            <pc:docMk/>
            <pc:sldMk cId="2719095825" sldId="425"/>
            <ac:spMk id="3" creationId="{BA8515EE-1E07-4C01-B426-8C24B8931469}"/>
          </ac:spMkLst>
        </pc:spChg>
      </pc:sldChg>
      <pc:sldChg chg="modSp">
        <pc:chgData name="Clements, William" userId="cbdb0636-a496-422a-8d40-98c53d494d26" providerId="ADAL" clId="{6DBCDC9E-082B-2C43-84D2-0E4080540FB3}" dt="2022-06-29T16:34:56.614" v="19"/>
        <pc:sldMkLst>
          <pc:docMk/>
          <pc:sldMk cId="20643352" sldId="426"/>
        </pc:sldMkLst>
        <pc:spChg chg="mod">
          <ac:chgData name="Clements, William" userId="cbdb0636-a496-422a-8d40-98c53d494d26" providerId="ADAL" clId="{6DBCDC9E-082B-2C43-84D2-0E4080540FB3}" dt="2022-06-29T16:34:56.614" v="19"/>
          <ac:spMkLst>
            <pc:docMk/>
            <pc:sldMk cId="20643352" sldId="426"/>
            <ac:spMk id="2" creationId="{77DB97A3-60D2-41AB-B948-77557DE2BA75}"/>
          </ac:spMkLst>
        </pc:spChg>
        <pc:graphicFrameChg chg="mod">
          <ac:chgData name="Clements, William" userId="cbdb0636-a496-422a-8d40-98c53d494d26" providerId="ADAL" clId="{6DBCDC9E-082B-2C43-84D2-0E4080540FB3}" dt="2022-06-29T16:34:49.767" v="0"/>
          <ac:graphicFrameMkLst>
            <pc:docMk/>
            <pc:sldMk cId="20643352" sldId="426"/>
            <ac:graphicFrameMk id="5" creationId="{FA2ECC25-A075-403A-9F2E-EFC091CB11CE}"/>
          </ac:graphicFrameMkLst>
        </pc:graphicFrameChg>
      </pc:sldChg>
      <pc:sldChg chg="modSp mod">
        <pc:chgData name="Clements, William" userId="cbdb0636-a496-422a-8d40-98c53d494d26" providerId="ADAL" clId="{6DBCDC9E-082B-2C43-84D2-0E4080540FB3}" dt="2022-06-29T16:34:56.614" v="19"/>
        <pc:sldMkLst>
          <pc:docMk/>
          <pc:sldMk cId="3443260281" sldId="428"/>
        </pc:sldMkLst>
        <pc:spChg chg="mod">
          <ac:chgData name="Clements, William" userId="cbdb0636-a496-422a-8d40-98c53d494d26" providerId="ADAL" clId="{6DBCDC9E-082B-2C43-84D2-0E4080540FB3}" dt="2022-06-29T16:34:56.614" v="19"/>
          <ac:spMkLst>
            <pc:docMk/>
            <pc:sldMk cId="3443260281" sldId="428"/>
            <ac:spMk id="2" creationId="{9972D9ED-B11D-4DA4-B6A5-5F0860A7A8EB}"/>
          </ac:spMkLst>
        </pc:spChg>
        <pc:spChg chg="mod">
          <ac:chgData name="Clements, William" userId="cbdb0636-a496-422a-8d40-98c53d494d26" providerId="ADAL" clId="{6DBCDC9E-082B-2C43-84D2-0E4080540FB3}" dt="2022-06-29T16:34:56.614" v="19"/>
          <ac:spMkLst>
            <pc:docMk/>
            <pc:sldMk cId="3443260281" sldId="428"/>
            <ac:spMk id="3" creationId="{959ED494-D20F-4946-8C17-71FBA71816A1}"/>
          </ac:spMkLst>
        </pc:spChg>
        <pc:spChg chg="mod">
          <ac:chgData name="Clements, William" userId="cbdb0636-a496-422a-8d40-98c53d494d26" providerId="ADAL" clId="{6DBCDC9E-082B-2C43-84D2-0E4080540FB3}" dt="2022-06-29T16:34:56.614" v="19"/>
          <ac:spMkLst>
            <pc:docMk/>
            <pc:sldMk cId="3443260281" sldId="428"/>
            <ac:spMk id="6" creationId="{73E2FFAA-081E-0841-93D4-55154A3962A1}"/>
          </ac:spMkLst>
        </pc:spChg>
      </pc:sldChg>
      <pc:sldChg chg="modSp mod">
        <pc:chgData name="Clements, William" userId="cbdb0636-a496-422a-8d40-98c53d494d26" providerId="ADAL" clId="{6DBCDC9E-082B-2C43-84D2-0E4080540FB3}" dt="2022-06-29T16:39:37.611" v="141" actId="20577"/>
        <pc:sldMkLst>
          <pc:docMk/>
          <pc:sldMk cId="4128233371" sldId="429"/>
        </pc:sldMkLst>
        <pc:spChg chg="mod">
          <ac:chgData name="Clements, William" userId="cbdb0636-a496-422a-8d40-98c53d494d26" providerId="ADAL" clId="{6DBCDC9E-082B-2C43-84D2-0E4080540FB3}" dt="2022-06-29T16:34:56.614" v="19"/>
          <ac:spMkLst>
            <pc:docMk/>
            <pc:sldMk cId="4128233371" sldId="429"/>
            <ac:spMk id="2" creationId="{AEB9EB48-D4D0-E548-9F16-C9E2E1F4B1EF}"/>
          </ac:spMkLst>
        </pc:spChg>
        <pc:spChg chg="mod">
          <ac:chgData name="Clements, William" userId="cbdb0636-a496-422a-8d40-98c53d494d26" providerId="ADAL" clId="{6DBCDC9E-082B-2C43-84D2-0E4080540FB3}" dt="2022-06-29T16:39:37.611" v="141" actId="20577"/>
          <ac:spMkLst>
            <pc:docMk/>
            <pc:sldMk cId="4128233371" sldId="429"/>
            <ac:spMk id="3" creationId="{4CA408ED-CD90-5C4E-9014-04722B259A52}"/>
          </ac:spMkLst>
        </pc:spChg>
      </pc:sldChg>
      <pc:sldChg chg="modSp mod">
        <pc:chgData name="Clements, William" userId="cbdb0636-a496-422a-8d40-98c53d494d26" providerId="ADAL" clId="{6DBCDC9E-082B-2C43-84D2-0E4080540FB3}" dt="2022-06-29T16:34:56.614" v="19"/>
        <pc:sldMkLst>
          <pc:docMk/>
          <pc:sldMk cId="1845362338" sldId="430"/>
        </pc:sldMkLst>
        <pc:spChg chg="mod">
          <ac:chgData name="Clements, William" userId="cbdb0636-a496-422a-8d40-98c53d494d26" providerId="ADAL" clId="{6DBCDC9E-082B-2C43-84D2-0E4080540FB3}" dt="2022-06-29T16:34:56.614" v="19"/>
          <ac:spMkLst>
            <pc:docMk/>
            <pc:sldMk cId="1845362338" sldId="430"/>
            <ac:spMk id="2" creationId="{B4B61A04-3248-C347-BDE9-BB263AF3030D}"/>
          </ac:spMkLst>
        </pc:spChg>
        <pc:spChg chg="mod">
          <ac:chgData name="Clements, William" userId="cbdb0636-a496-422a-8d40-98c53d494d26" providerId="ADAL" clId="{6DBCDC9E-082B-2C43-84D2-0E4080540FB3}" dt="2022-06-29T16:34:56.614" v="19"/>
          <ac:spMkLst>
            <pc:docMk/>
            <pc:sldMk cId="1845362338" sldId="430"/>
            <ac:spMk id="3" creationId="{AA2BD0B7-C94B-FB4C-8A38-EA4E0D913463}"/>
          </ac:spMkLst>
        </pc:spChg>
      </pc:sldChg>
    </pc:docChg>
  </pc:docChgLst>
  <pc:docChgLst>
    <pc:chgData name="Clements, William" userId="cbdb0636-a496-422a-8d40-98c53d494d26" providerId="ADAL" clId="{ED558D60-B2A7-434A-86E1-C6D8DA8B07BA}"/>
    <pc:docChg chg="undo custSel addSld delSld modSld sldOrd modMainMaster">
      <pc:chgData name="Clements, William" userId="cbdb0636-a496-422a-8d40-98c53d494d26" providerId="ADAL" clId="{ED558D60-B2A7-434A-86E1-C6D8DA8B07BA}" dt="2022-01-13T18:18:54.364" v="6662"/>
      <pc:docMkLst>
        <pc:docMk/>
      </pc:docMkLst>
      <pc:sldChg chg="modSp mod">
        <pc:chgData name="Clements, William" userId="cbdb0636-a496-422a-8d40-98c53d494d26" providerId="ADAL" clId="{ED558D60-B2A7-434A-86E1-C6D8DA8B07BA}" dt="2022-01-03T18:35:21.294" v="4675"/>
        <pc:sldMkLst>
          <pc:docMk/>
          <pc:sldMk cId="2704150815" sldId="256"/>
        </pc:sldMkLst>
        <pc:spChg chg="mod">
          <ac:chgData name="Clements, William" userId="cbdb0636-a496-422a-8d40-98c53d494d26" providerId="ADAL" clId="{ED558D60-B2A7-434A-86E1-C6D8DA8B07BA}" dt="2022-01-03T18:35:21.294" v="4675"/>
          <ac:spMkLst>
            <pc:docMk/>
            <pc:sldMk cId="2704150815" sldId="256"/>
            <ac:spMk id="2" creationId="{4977647B-D565-BD4D-BA26-DEC647B84470}"/>
          </ac:spMkLst>
        </pc:spChg>
        <pc:spChg chg="mod">
          <ac:chgData name="Clements, William" userId="cbdb0636-a496-422a-8d40-98c53d494d26" providerId="ADAL" clId="{ED558D60-B2A7-434A-86E1-C6D8DA8B07BA}" dt="2022-01-03T18:35:21.294" v="4675"/>
          <ac:spMkLst>
            <pc:docMk/>
            <pc:sldMk cId="2704150815" sldId="256"/>
            <ac:spMk id="3" creationId="{5584D005-F23F-8E4D-923B-D041398BE90C}"/>
          </ac:spMkLst>
        </pc:spChg>
      </pc:sldChg>
      <pc:sldChg chg="modSp new mod">
        <pc:chgData name="Clements, William" userId="cbdb0636-a496-422a-8d40-98c53d494d26" providerId="ADAL" clId="{ED558D60-B2A7-434A-86E1-C6D8DA8B07BA}" dt="2022-01-05T15:36:32.462" v="6450" actId="20577"/>
        <pc:sldMkLst>
          <pc:docMk/>
          <pc:sldMk cId="364042951" sldId="257"/>
        </pc:sldMkLst>
        <pc:spChg chg="mod">
          <ac:chgData name="Clements, William" userId="cbdb0636-a496-422a-8d40-98c53d494d26" providerId="ADAL" clId="{ED558D60-B2A7-434A-86E1-C6D8DA8B07BA}" dt="2022-01-03T18:35:21.294" v="4675"/>
          <ac:spMkLst>
            <pc:docMk/>
            <pc:sldMk cId="364042951" sldId="257"/>
            <ac:spMk id="2" creationId="{18850ED8-488B-804B-B654-06B7B74343B6}"/>
          </ac:spMkLst>
        </pc:spChg>
        <pc:spChg chg="mod">
          <ac:chgData name="Clements, William" userId="cbdb0636-a496-422a-8d40-98c53d494d26" providerId="ADAL" clId="{ED558D60-B2A7-434A-86E1-C6D8DA8B07BA}" dt="2022-01-05T15:36:32.462" v="6450" actId="20577"/>
          <ac:spMkLst>
            <pc:docMk/>
            <pc:sldMk cId="364042951" sldId="257"/>
            <ac:spMk id="3" creationId="{FC85D767-0F21-774F-85ED-AFDC229BFBF6}"/>
          </ac:spMkLst>
        </pc:spChg>
      </pc:sldChg>
      <pc:sldChg chg="addSp delSp modSp add mod">
        <pc:chgData name="Clements, William" userId="cbdb0636-a496-422a-8d40-98c53d494d26" providerId="ADAL" clId="{ED558D60-B2A7-434A-86E1-C6D8DA8B07BA}" dt="2022-01-03T18:57:47.123" v="4976" actId="14100"/>
        <pc:sldMkLst>
          <pc:docMk/>
          <pc:sldMk cId="3493380406" sldId="258"/>
        </pc:sldMkLst>
        <pc:spChg chg="mod">
          <ac:chgData name="Clements, William" userId="cbdb0636-a496-422a-8d40-98c53d494d26" providerId="ADAL" clId="{ED558D60-B2A7-434A-86E1-C6D8DA8B07BA}" dt="2022-01-03T18:35:21.294" v="4675"/>
          <ac:spMkLst>
            <pc:docMk/>
            <pc:sldMk cId="3493380406" sldId="258"/>
            <ac:spMk id="2" creationId="{DC5D9BD4-AA72-449C-A340-C425B353E2E5}"/>
          </ac:spMkLst>
        </pc:spChg>
        <pc:spChg chg="del mod">
          <ac:chgData name="Clements, William" userId="cbdb0636-a496-422a-8d40-98c53d494d26" providerId="ADAL" clId="{ED558D60-B2A7-434A-86E1-C6D8DA8B07BA}" dt="2022-01-03T18:57:40.402" v="4975" actId="26606"/>
          <ac:spMkLst>
            <pc:docMk/>
            <pc:sldMk cId="3493380406" sldId="258"/>
            <ac:spMk id="5" creationId="{A83EB019-86D7-4ECC-BA20-653FDE9927CA}"/>
          </ac:spMkLst>
        </pc:spChg>
        <pc:spChg chg="add del mod">
          <ac:chgData name="Clements, William" userId="cbdb0636-a496-422a-8d40-98c53d494d26" providerId="ADAL" clId="{ED558D60-B2A7-434A-86E1-C6D8DA8B07BA}" dt="2022-01-03T18:57:19.125" v="4974"/>
          <ac:spMkLst>
            <pc:docMk/>
            <pc:sldMk cId="3493380406" sldId="258"/>
            <ac:spMk id="6" creationId="{3D0F6CD1-0732-044B-A446-2387714260A9}"/>
          </ac:spMkLst>
        </pc:spChg>
        <pc:graphicFrameChg chg="add">
          <ac:chgData name="Clements, William" userId="cbdb0636-a496-422a-8d40-98c53d494d26" providerId="ADAL" clId="{ED558D60-B2A7-434A-86E1-C6D8DA8B07BA}" dt="2022-01-03T18:57:40.402" v="4975" actId="26606"/>
          <ac:graphicFrameMkLst>
            <pc:docMk/>
            <pc:sldMk cId="3493380406" sldId="258"/>
            <ac:graphicFrameMk id="9" creationId="{DD56BF2A-1552-43D3-85EF-EB96B9F8BC10}"/>
          </ac:graphicFrameMkLst>
        </pc:graphicFrameChg>
        <pc:picChg chg="del mod">
          <ac:chgData name="Clements, William" userId="cbdb0636-a496-422a-8d40-98c53d494d26" providerId="ADAL" clId="{ED558D60-B2A7-434A-86E1-C6D8DA8B07BA}" dt="2022-01-03T18:57:07.170" v="4971" actId="478"/>
          <ac:picMkLst>
            <pc:docMk/>
            <pc:sldMk cId="3493380406" sldId="258"/>
            <ac:picMk id="4" creationId="{042F17A0-55BF-42B7-BA0E-2F44AEC9E4B8}"/>
          </ac:picMkLst>
        </pc:picChg>
        <pc:picChg chg="add mod">
          <ac:chgData name="Clements, William" userId="cbdb0636-a496-422a-8d40-98c53d494d26" providerId="ADAL" clId="{ED558D60-B2A7-434A-86E1-C6D8DA8B07BA}" dt="2022-01-03T18:57:47.123" v="4976" actId="14100"/>
          <ac:picMkLst>
            <pc:docMk/>
            <pc:sldMk cId="3493380406" sldId="258"/>
            <ac:picMk id="7" creationId="{38D9267D-79D8-634B-B4AB-AFD8FA661138}"/>
          </ac:picMkLst>
        </pc:picChg>
      </pc:sldChg>
      <pc:sldChg chg="add del">
        <pc:chgData name="Clements, William" userId="cbdb0636-a496-422a-8d40-98c53d494d26" providerId="ADAL" clId="{ED558D60-B2A7-434A-86E1-C6D8DA8B07BA}" dt="2022-01-03T18:57:12.936" v="4973"/>
        <pc:sldMkLst>
          <pc:docMk/>
          <pc:sldMk cId="967674940" sldId="261"/>
        </pc:sldMkLst>
      </pc:sldChg>
      <pc:sldChg chg="addSp modSp add mod">
        <pc:chgData name="Clements, William" userId="cbdb0636-a496-422a-8d40-98c53d494d26" providerId="ADAL" clId="{ED558D60-B2A7-434A-86E1-C6D8DA8B07BA}" dt="2022-01-05T15:38:27.087" v="6478" actId="20577"/>
        <pc:sldMkLst>
          <pc:docMk/>
          <pc:sldMk cId="3304587277" sldId="262"/>
        </pc:sldMkLst>
        <pc:spChg chg="mod">
          <ac:chgData name="Clements, William" userId="cbdb0636-a496-422a-8d40-98c53d494d26" providerId="ADAL" clId="{ED558D60-B2A7-434A-86E1-C6D8DA8B07BA}" dt="2022-01-03T18:35:21.294" v="4675"/>
          <ac:spMkLst>
            <pc:docMk/>
            <pc:sldMk cId="3304587277" sldId="262"/>
            <ac:spMk id="2" creationId="{3F3BC456-6100-4357-815C-66E9CFC04740}"/>
          </ac:spMkLst>
        </pc:spChg>
        <pc:spChg chg="mod">
          <ac:chgData name="Clements, William" userId="cbdb0636-a496-422a-8d40-98c53d494d26" providerId="ADAL" clId="{ED558D60-B2A7-434A-86E1-C6D8DA8B07BA}" dt="2022-01-03T17:30:29.701" v="541" actId="27636"/>
          <ac:spMkLst>
            <pc:docMk/>
            <pc:sldMk cId="3304587277" sldId="262"/>
            <ac:spMk id="3" creationId="{45555D31-490D-4FDF-B3BF-BFB88188D807}"/>
          </ac:spMkLst>
        </pc:spChg>
        <pc:spChg chg="mod">
          <ac:chgData name="Clements, William" userId="cbdb0636-a496-422a-8d40-98c53d494d26" providerId="ADAL" clId="{ED558D60-B2A7-434A-86E1-C6D8DA8B07BA}" dt="2022-01-05T15:38:27.087" v="6478" actId="20577"/>
          <ac:spMkLst>
            <pc:docMk/>
            <pc:sldMk cId="3304587277" sldId="262"/>
            <ac:spMk id="4" creationId="{4BE77343-DE22-40F2-B087-6A1F6E6B24BF}"/>
          </ac:spMkLst>
        </pc:spChg>
        <pc:graphicFrameChg chg="add mod">
          <ac:chgData name="Clements, William" userId="cbdb0636-a496-422a-8d40-98c53d494d26" providerId="ADAL" clId="{ED558D60-B2A7-434A-86E1-C6D8DA8B07BA}" dt="2022-01-03T17:28:25.886" v="339"/>
          <ac:graphicFrameMkLst>
            <pc:docMk/>
            <pc:sldMk cId="3304587277" sldId="262"/>
            <ac:graphicFrameMk id="5" creationId="{80464F11-8547-3747-B8FA-92311A5EC31B}"/>
          </ac:graphicFrameMkLst>
        </pc:graphicFrameChg>
      </pc:sldChg>
      <pc:sldChg chg="modSp add del mod">
        <pc:chgData name="Clements, William" userId="cbdb0636-a496-422a-8d40-98c53d494d26" providerId="ADAL" clId="{ED558D60-B2A7-434A-86E1-C6D8DA8B07BA}" dt="2022-01-03T17:28:33.799" v="341" actId="2696"/>
        <pc:sldMkLst>
          <pc:docMk/>
          <pc:sldMk cId="1649237343" sldId="265"/>
        </pc:sldMkLst>
        <pc:spChg chg="mod">
          <ac:chgData name="Clements, William" userId="cbdb0636-a496-422a-8d40-98c53d494d26" providerId="ADAL" clId="{ED558D60-B2A7-434A-86E1-C6D8DA8B07BA}" dt="2022-01-03T17:28:13.613" v="337" actId="27636"/>
          <ac:spMkLst>
            <pc:docMk/>
            <pc:sldMk cId="1649237343" sldId="265"/>
            <ac:spMk id="3" creationId="{45555D31-490D-4FDF-B3BF-BFB88188D807}"/>
          </ac:spMkLst>
        </pc:spChg>
        <pc:spChg chg="mod">
          <ac:chgData name="Clements, William" userId="cbdb0636-a496-422a-8d40-98c53d494d26" providerId="ADAL" clId="{ED558D60-B2A7-434A-86E1-C6D8DA8B07BA}" dt="2022-01-03T17:28:19.275" v="338" actId="1076"/>
          <ac:spMkLst>
            <pc:docMk/>
            <pc:sldMk cId="1649237343" sldId="265"/>
            <ac:spMk id="4" creationId="{4BE77343-DE22-40F2-B087-6A1F6E6B24BF}"/>
          </ac:spMkLst>
        </pc:spChg>
      </pc:sldChg>
      <pc:sldChg chg="modSp add mod">
        <pc:chgData name="Clements, William" userId="cbdb0636-a496-422a-8d40-98c53d494d26" providerId="ADAL" clId="{ED558D60-B2A7-434A-86E1-C6D8DA8B07BA}" dt="2022-01-13T18:18:54.364" v="6662"/>
        <pc:sldMkLst>
          <pc:docMk/>
          <pc:sldMk cId="3848359799" sldId="267"/>
        </pc:sldMkLst>
        <pc:spChg chg="mod">
          <ac:chgData name="Clements, William" userId="cbdb0636-a496-422a-8d40-98c53d494d26" providerId="ADAL" clId="{ED558D60-B2A7-434A-86E1-C6D8DA8B07BA}" dt="2022-01-03T18:35:21.294" v="4675"/>
          <ac:spMkLst>
            <pc:docMk/>
            <pc:sldMk cId="3848359799" sldId="267"/>
            <ac:spMk id="2" creationId="{9CA95CB1-D3CD-42AA-886F-11B466852AAE}"/>
          </ac:spMkLst>
        </pc:spChg>
        <pc:spChg chg="mod">
          <ac:chgData name="Clements, William" userId="cbdb0636-a496-422a-8d40-98c53d494d26" providerId="ADAL" clId="{ED558D60-B2A7-434A-86E1-C6D8DA8B07BA}" dt="2022-01-13T18:18:54.364" v="6662"/>
          <ac:spMkLst>
            <pc:docMk/>
            <pc:sldMk cId="3848359799" sldId="267"/>
            <ac:spMk id="3" creationId="{7AC18311-D28F-4FD4-8E87-50196005E132}"/>
          </ac:spMkLst>
        </pc:spChg>
      </pc:sldChg>
      <pc:sldChg chg="modSp add mod">
        <pc:chgData name="Clements, William" userId="cbdb0636-a496-422a-8d40-98c53d494d26" providerId="ADAL" clId="{ED558D60-B2A7-434A-86E1-C6D8DA8B07BA}" dt="2022-01-03T18:58:04.844" v="4978" actId="20577"/>
        <pc:sldMkLst>
          <pc:docMk/>
          <pc:sldMk cId="2691014553" sldId="268"/>
        </pc:sldMkLst>
        <pc:spChg chg="mod">
          <ac:chgData name="Clements, William" userId="cbdb0636-a496-422a-8d40-98c53d494d26" providerId="ADAL" clId="{ED558D60-B2A7-434A-86E1-C6D8DA8B07BA}" dt="2022-01-03T18:58:04.844" v="4978" actId="20577"/>
          <ac:spMkLst>
            <pc:docMk/>
            <pc:sldMk cId="2691014553" sldId="268"/>
            <ac:spMk id="2" creationId="{5252975A-E8F0-408B-82C1-0C5B9A7CEE84}"/>
          </ac:spMkLst>
        </pc:spChg>
        <pc:spChg chg="mod">
          <ac:chgData name="Clements, William" userId="cbdb0636-a496-422a-8d40-98c53d494d26" providerId="ADAL" clId="{ED558D60-B2A7-434A-86E1-C6D8DA8B07BA}" dt="2022-01-03T18:58:01.546" v="4977" actId="207"/>
          <ac:spMkLst>
            <pc:docMk/>
            <pc:sldMk cId="2691014553" sldId="268"/>
            <ac:spMk id="3" creationId="{5F90A9C8-F2C0-4C86-A11E-EBBA9E3F15A2}"/>
          </ac:spMkLst>
        </pc:spChg>
      </pc:sldChg>
      <pc:sldChg chg="modSp add mod">
        <pc:chgData name="Clements, William" userId="cbdb0636-a496-422a-8d40-98c53d494d26" providerId="ADAL" clId="{ED558D60-B2A7-434A-86E1-C6D8DA8B07BA}" dt="2022-01-03T18:35:21.294" v="4675"/>
        <pc:sldMkLst>
          <pc:docMk/>
          <pc:sldMk cId="550182736" sldId="271"/>
        </pc:sldMkLst>
        <pc:spChg chg="mod">
          <ac:chgData name="Clements, William" userId="cbdb0636-a496-422a-8d40-98c53d494d26" providerId="ADAL" clId="{ED558D60-B2A7-434A-86E1-C6D8DA8B07BA}" dt="2022-01-03T18:35:21.294" v="4675"/>
          <ac:spMkLst>
            <pc:docMk/>
            <pc:sldMk cId="550182736" sldId="271"/>
            <ac:spMk id="2" creationId="{14926ED1-15E2-48A2-8C67-09952853D37D}"/>
          </ac:spMkLst>
        </pc:spChg>
        <pc:spChg chg="mod">
          <ac:chgData name="Clements, William" userId="cbdb0636-a496-422a-8d40-98c53d494d26" providerId="ADAL" clId="{ED558D60-B2A7-434A-86E1-C6D8DA8B07BA}" dt="2022-01-03T17:47:42.519" v="1492" actId="20577"/>
          <ac:spMkLst>
            <pc:docMk/>
            <pc:sldMk cId="550182736" sldId="271"/>
            <ac:spMk id="3" creationId="{23D18FA9-F253-4634-84D3-19B8894CEA21}"/>
          </ac:spMkLst>
        </pc:spChg>
        <pc:spChg chg="mod">
          <ac:chgData name="Clements, William" userId="cbdb0636-a496-422a-8d40-98c53d494d26" providerId="ADAL" clId="{ED558D60-B2A7-434A-86E1-C6D8DA8B07BA}" dt="2022-01-03T18:35:21.294" v="4675"/>
          <ac:spMkLst>
            <pc:docMk/>
            <pc:sldMk cId="550182736" sldId="271"/>
            <ac:spMk id="4" creationId="{35D3BBF9-9F82-4013-A41B-5EA5181BCB1E}"/>
          </ac:spMkLst>
        </pc:spChg>
      </pc:sldChg>
      <pc:sldChg chg="modSp new mod">
        <pc:chgData name="Clements, William" userId="cbdb0636-a496-422a-8d40-98c53d494d26" providerId="ADAL" clId="{ED558D60-B2A7-434A-86E1-C6D8DA8B07BA}" dt="2022-01-03T18:35:21.294" v="4675"/>
        <pc:sldMkLst>
          <pc:docMk/>
          <pc:sldMk cId="2763619497" sldId="272"/>
        </pc:sldMkLst>
        <pc:spChg chg="mod">
          <ac:chgData name="Clements, William" userId="cbdb0636-a496-422a-8d40-98c53d494d26" providerId="ADAL" clId="{ED558D60-B2A7-434A-86E1-C6D8DA8B07BA}" dt="2022-01-03T18:35:21.294" v="4675"/>
          <ac:spMkLst>
            <pc:docMk/>
            <pc:sldMk cId="2763619497" sldId="272"/>
            <ac:spMk id="2" creationId="{41B75692-B273-C14D-A996-2B92C5A2BA7A}"/>
          </ac:spMkLst>
        </pc:spChg>
        <pc:spChg chg="mod">
          <ac:chgData name="Clements, William" userId="cbdb0636-a496-422a-8d40-98c53d494d26" providerId="ADAL" clId="{ED558D60-B2A7-434A-86E1-C6D8DA8B07BA}" dt="2022-01-03T18:35:21.294" v="4675"/>
          <ac:spMkLst>
            <pc:docMk/>
            <pc:sldMk cId="2763619497" sldId="272"/>
            <ac:spMk id="3" creationId="{C513D1DC-E093-1548-91E1-63612CC556A6}"/>
          </ac:spMkLst>
        </pc:spChg>
      </pc:sldChg>
      <pc:sldChg chg="modSp new mod">
        <pc:chgData name="Clements, William" userId="cbdb0636-a496-422a-8d40-98c53d494d26" providerId="ADAL" clId="{ED558D60-B2A7-434A-86E1-C6D8DA8B07BA}" dt="2022-01-03T18:35:21.294" v="4675"/>
        <pc:sldMkLst>
          <pc:docMk/>
          <pc:sldMk cId="4235201306" sldId="273"/>
        </pc:sldMkLst>
        <pc:spChg chg="mod">
          <ac:chgData name="Clements, William" userId="cbdb0636-a496-422a-8d40-98c53d494d26" providerId="ADAL" clId="{ED558D60-B2A7-434A-86E1-C6D8DA8B07BA}" dt="2022-01-03T18:35:21.294" v="4675"/>
          <ac:spMkLst>
            <pc:docMk/>
            <pc:sldMk cId="4235201306" sldId="273"/>
            <ac:spMk id="2" creationId="{CE9701AA-ACBD-ED4B-A13B-8BBC71CDF3C5}"/>
          </ac:spMkLst>
        </pc:spChg>
        <pc:spChg chg="mod">
          <ac:chgData name="Clements, William" userId="cbdb0636-a496-422a-8d40-98c53d494d26" providerId="ADAL" clId="{ED558D60-B2A7-434A-86E1-C6D8DA8B07BA}" dt="2022-01-03T18:35:21.294" v="4675"/>
          <ac:spMkLst>
            <pc:docMk/>
            <pc:sldMk cId="4235201306" sldId="273"/>
            <ac:spMk id="3" creationId="{E4050521-3D0B-B34B-A41B-5F0C2E2F003A}"/>
          </ac:spMkLst>
        </pc:spChg>
      </pc:sldChg>
      <pc:sldChg chg="modSp new mod">
        <pc:chgData name="Clements, William" userId="cbdb0636-a496-422a-8d40-98c53d494d26" providerId="ADAL" clId="{ED558D60-B2A7-434A-86E1-C6D8DA8B07BA}" dt="2022-01-03T18:35:21.294" v="4675"/>
        <pc:sldMkLst>
          <pc:docMk/>
          <pc:sldMk cId="1578391864" sldId="274"/>
        </pc:sldMkLst>
        <pc:spChg chg="mod">
          <ac:chgData name="Clements, William" userId="cbdb0636-a496-422a-8d40-98c53d494d26" providerId="ADAL" clId="{ED558D60-B2A7-434A-86E1-C6D8DA8B07BA}" dt="2022-01-03T18:35:21.294" v="4675"/>
          <ac:spMkLst>
            <pc:docMk/>
            <pc:sldMk cId="1578391864" sldId="274"/>
            <ac:spMk id="2" creationId="{A6917B59-6837-5A4B-B12A-64E683B153A6}"/>
          </ac:spMkLst>
        </pc:spChg>
        <pc:spChg chg="mod">
          <ac:chgData name="Clements, William" userId="cbdb0636-a496-422a-8d40-98c53d494d26" providerId="ADAL" clId="{ED558D60-B2A7-434A-86E1-C6D8DA8B07BA}" dt="2022-01-03T18:35:21.294" v="4675"/>
          <ac:spMkLst>
            <pc:docMk/>
            <pc:sldMk cId="1578391864" sldId="274"/>
            <ac:spMk id="3" creationId="{9D154B31-3664-BA40-B90D-6466686F4F35}"/>
          </ac:spMkLst>
        </pc:spChg>
      </pc:sldChg>
      <pc:sldChg chg="modSp new mod">
        <pc:chgData name="Clements, William" userId="cbdb0636-a496-422a-8d40-98c53d494d26" providerId="ADAL" clId="{ED558D60-B2A7-434A-86E1-C6D8DA8B07BA}" dt="2022-01-03T18:35:21.294" v="4675"/>
        <pc:sldMkLst>
          <pc:docMk/>
          <pc:sldMk cId="3691946132" sldId="275"/>
        </pc:sldMkLst>
        <pc:spChg chg="mod">
          <ac:chgData name="Clements, William" userId="cbdb0636-a496-422a-8d40-98c53d494d26" providerId="ADAL" clId="{ED558D60-B2A7-434A-86E1-C6D8DA8B07BA}" dt="2022-01-03T18:35:21.294" v="4675"/>
          <ac:spMkLst>
            <pc:docMk/>
            <pc:sldMk cId="3691946132" sldId="275"/>
            <ac:spMk id="2" creationId="{0C9E6213-DFA8-A846-8FEC-3A6DAE83E0A0}"/>
          </ac:spMkLst>
        </pc:spChg>
        <pc:spChg chg="mod">
          <ac:chgData name="Clements, William" userId="cbdb0636-a496-422a-8d40-98c53d494d26" providerId="ADAL" clId="{ED558D60-B2A7-434A-86E1-C6D8DA8B07BA}" dt="2022-01-03T18:35:21.294" v="4675"/>
          <ac:spMkLst>
            <pc:docMk/>
            <pc:sldMk cId="3691946132" sldId="275"/>
            <ac:spMk id="3" creationId="{86685FBB-7134-2544-8B41-7252C7845AD0}"/>
          </ac:spMkLst>
        </pc:spChg>
      </pc:sldChg>
      <pc:sldChg chg="modSp add mod">
        <pc:chgData name="Clements, William" userId="cbdb0636-a496-422a-8d40-98c53d494d26" providerId="ADAL" clId="{ED558D60-B2A7-434A-86E1-C6D8DA8B07BA}" dt="2022-01-05T15:44:43.504" v="6656" actId="20577"/>
        <pc:sldMkLst>
          <pc:docMk/>
          <pc:sldMk cId="125324925" sldId="276"/>
        </pc:sldMkLst>
        <pc:spChg chg="mod">
          <ac:chgData name="Clements, William" userId="cbdb0636-a496-422a-8d40-98c53d494d26" providerId="ADAL" clId="{ED558D60-B2A7-434A-86E1-C6D8DA8B07BA}" dt="2022-01-03T18:35:21.294" v="4675"/>
          <ac:spMkLst>
            <pc:docMk/>
            <pc:sldMk cId="125324925" sldId="276"/>
            <ac:spMk id="2" creationId="{A6917B59-6837-5A4B-B12A-64E683B153A6}"/>
          </ac:spMkLst>
        </pc:spChg>
        <pc:spChg chg="mod">
          <ac:chgData name="Clements, William" userId="cbdb0636-a496-422a-8d40-98c53d494d26" providerId="ADAL" clId="{ED558D60-B2A7-434A-86E1-C6D8DA8B07BA}" dt="2022-01-05T15:44:43.504" v="6656" actId="20577"/>
          <ac:spMkLst>
            <pc:docMk/>
            <pc:sldMk cId="125324925" sldId="276"/>
            <ac:spMk id="3" creationId="{9D154B31-3664-BA40-B90D-6466686F4F35}"/>
          </ac:spMkLst>
        </pc:spChg>
      </pc:sldChg>
      <pc:sldChg chg="modSp add del mod ord">
        <pc:chgData name="Clements, William" userId="cbdb0636-a496-422a-8d40-98c53d494d26" providerId="ADAL" clId="{ED558D60-B2A7-434A-86E1-C6D8DA8B07BA}" dt="2022-01-03T18:02:29.927" v="2690" actId="2696"/>
        <pc:sldMkLst>
          <pc:docMk/>
          <pc:sldMk cId="213952389" sldId="277"/>
        </pc:sldMkLst>
        <pc:spChg chg="mod">
          <ac:chgData name="Clements, William" userId="cbdb0636-a496-422a-8d40-98c53d494d26" providerId="ADAL" clId="{ED558D60-B2A7-434A-86E1-C6D8DA8B07BA}" dt="2022-01-03T17:51:35.629" v="1883" actId="313"/>
          <ac:spMkLst>
            <pc:docMk/>
            <pc:sldMk cId="213952389" sldId="277"/>
            <ac:spMk id="2" creationId="{A6917B59-6837-5A4B-B12A-64E683B153A6}"/>
          </ac:spMkLst>
        </pc:spChg>
      </pc:sldChg>
      <pc:sldChg chg="modSp add mod">
        <pc:chgData name="Clements, William" userId="cbdb0636-a496-422a-8d40-98c53d494d26" providerId="ADAL" clId="{ED558D60-B2A7-434A-86E1-C6D8DA8B07BA}" dt="2022-01-03T19:58:49.842" v="6446" actId="313"/>
        <pc:sldMkLst>
          <pc:docMk/>
          <pc:sldMk cId="112531238" sldId="278"/>
        </pc:sldMkLst>
        <pc:spChg chg="mod">
          <ac:chgData name="Clements, William" userId="cbdb0636-a496-422a-8d40-98c53d494d26" providerId="ADAL" clId="{ED558D60-B2A7-434A-86E1-C6D8DA8B07BA}" dt="2022-01-03T18:35:21.294" v="4675"/>
          <ac:spMkLst>
            <pc:docMk/>
            <pc:sldMk cId="112531238" sldId="278"/>
            <ac:spMk id="2" creationId="{A6917B59-6837-5A4B-B12A-64E683B153A6}"/>
          </ac:spMkLst>
        </pc:spChg>
        <pc:spChg chg="mod">
          <ac:chgData name="Clements, William" userId="cbdb0636-a496-422a-8d40-98c53d494d26" providerId="ADAL" clId="{ED558D60-B2A7-434A-86E1-C6D8DA8B07BA}" dt="2022-01-03T19:58:49.842" v="6446" actId="313"/>
          <ac:spMkLst>
            <pc:docMk/>
            <pc:sldMk cId="112531238" sldId="278"/>
            <ac:spMk id="3" creationId="{9D154B31-3664-BA40-B90D-6466686F4F35}"/>
          </ac:spMkLst>
        </pc:spChg>
      </pc:sldChg>
      <pc:sldChg chg="addSp delSp modSp add mod">
        <pc:chgData name="Clements, William" userId="cbdb0636-a496-422a-8d40-98c53d494d26" providerId="ADAL" clId="{ED558D60-B2A7-434A-86E1-C6D8DA8B07BA}" dt="2022-01-03T19:50:09.999" v="6382" actId="20577"/>
        <pc:sldMkLst>
          <pc:docMk/>
          <pc:sldMk cId="3871342333" sldId="279"/>
        </pc:sldMkLst>
        <pc:spChg chg="mod">
          <ac:chgData name="Clements, William" userId="cbdb0636-a496-422a-8d40-98c53d494d26" providerId="ADAL" clId="{ED558D60-B2A7-434A-86E1-C6D8DA8B07BA}" dt="2022-01-03T18:35:21.294" v="4675"/>
          <ac:spMkLst>
            <pc:docMk/>
            <pc:sldMk cId="3871342333" sldId="279"/>
            <ac:spMk id="2" creationId="{A6917B59-6837-5A4B-B12A-64E683B153A6}"/>
          </ac:spMkLst>
        </pc:spChg>
        <pc:spChg chg="mod">
          <ac:chgData name="Clements, William" userId="cbdb0636-a496-422a-8d40-98c53d494d26" providerId="ADAL" clId="{ED558D60-B2A7-434A-86E1-C6D8DA8B07BA}" dt="2022-01-03T19:50:09.999" v="6382" actId="20577"/>
          <ac:spMkLst>
            <pc:docMk/>
            <pc:sldMk cId="3871342333" sldId="279"/>
            <ac:spMk id="3" creationId="{9D154B31-3664-BA40-B90D-6466686F4F35}"/>
          </ac:spMkLst>
        </pc:spChg>
        <pc:spChg chg="add del mod">
          <ac:chgData name="Clements, William" userId="cbdb0636-a496-422a-8d40-98c53d494d26" providerId="ADAL" clId="{ED558D60-B2A7-434A-86E1-C6D8DA8B07BA}" dt="2022-01-03T18:13:42.273" v="3518"/>
          <ac:spMkLst>
            <pc:docMk/>
            <pc:sldMk cId="3871342333" sldId="279"/>
            <ac:spMk id="4" creationId="{924A735F-04C1-6540-991A-5B5475F8831E}"/>
          </ac:spMkLst>
        </pc:spChg>
      </pc:sldChg>
      <pc:sldChg chg="modSp add mod">
        <pc:chgData name="Clements, William" userId="cbdb0636-a496-422a-8d40-98c53d494d26" providerId="ADAL" clId="{ED558D60-B2A7-434A-86E1-C6D8DA8B07BA}" dt="2022-01-03T18:35:21.294" v="4675"/>
        <pc:sldMkLst>
          <pc:docMk/>
          <pc:sldMk cId="232584461" sldId="280"/>
        </pc:sldMkLst>
        <pc:spChg chg="mod">
          <ac:chgData name="Clements, William" userId="cbdb0636-a496-422a-8d40-98c53d494d26" providerId="ADAL" clId="{ED558D60-B2A7-434A-86E1-C6D8DA8B07BA}" dt="2022-01-03T18:35:21.294" v="4675"/>
          <ac:spMkLst>
            <pc:docMk/>
            <pc:sldMk cId="232584461" sldId="280"/>
            <ac:spMk id="2" creationId="{A6917B59-6837-5A4B-B12A-64E683B153A6}"/>
          </ac:spMkLst>
        </pc:spChg>
        <pc:spChg chg="mod">
          <ac:chgData name="Clements, William" userId="cbdb0636-a496-422a-8d40-98c53d494d26" providerId="ADAL" clId="{ED558D60-B2A7-434A-86E1-C6D8DA8B07BA}" dt="2022-01-03T18:35:21.294" v="4675"/>
          <ac:spMkLst>
            <pc:docMk/>
            <pc:sldMk cId="232584461" sldId="280"/>
            <ac:spMk id="3" creationId="{9D154B31-3664-BA40-B90D-6466686F4F35}"/>
          </ac:spMkLst>
        </pc:spChg>
      </pc:sldChg>
      <pc:sldChg chg="modSp add mod">
        <pc:chgData name="Clements, William" userId="cbdb0636-a496-422a-8d40-98c53d494d26" providerId="ADAL" clId="{ED558D60-B2A7-434A-86E1-C6D8DA8B07BA}" dt="2022-01-03T18:35:21.294" v="4675"/>
        <pc:sldMkLst>
          <pc:docMk/>
          <pc:sldMk cId="2119683239" sldId="281"/>
        </pc:sldMkLst>
        <pc:spChg chg="mod">
          <ac:chgData name="Clements, William" userId="cbdb0636-a496-422a-8d40-98c53d494d26" providerId="ADAL" clId="{ED558D60-B2A7-434A-86E1-C6D8DA8B07BA}" dt="2022-01-03T18:35:21.294" v="4675"/>
          <ac:spMkLst>
            <pc:docMk/>
            <pc:sldMk cId="2119683239" sldId="281"/>
            <ac:spMk id="2" creationId="{A6917B59-6837-5A4B-B12A-64E683B153A6}"/>
          </ac:spMkLst>
        </pc:spChg>
        <pc:spChg chg="mod">
          <ac:chgData name="Clements, William" userId="cbdb0636-a496-422a-8d40-98c53d494d26" providerId="ADAL" clId="{ED558D60-B2A7-434A-86E1-C6D8DA8B07BA}" dt="2022-01-03T18:35:21.294" v="4675"/>
          <ac:spMkLst>
            <pc:docMk/>
            <pc:sldMk cId="2119683239" sldId="281"/>
            <ac:spMk id="3" creationId="{9D154B31-3664-BA40-B90D-6466686F4F35}"/>
          </ac:spMkLst>
        </pc:spChg>
      </pc:sldChg>
      <pc:sldChg chg="modSp add mod">
        <pc:chgData name="Clements, William" userId="cbdb0636-a496-422a-8d40-98c53d494d26" providerId="ADAL" clId="{ED558D60-B2A7-434A-86E1-C6D8DA8B07BA}" dt="2022-01-03T18:35:21.294" v="4675"/>
        <pc:sldMkLst>
          <pc:docMk/>
          <pc:sldMk cId="662735953" sldId="282"/>
        </pc:sldMkLst>
        <pc:spChg chg="mod">
          <ac:chgData name="Clements, William" userId="cbdb0636-a496-422a-8d40-98c53d494d26" providerId="ADAL" clId="{ED558D60-B2A7-434A-86E1-C6D8DA8B07BA}" dt="2022-01-03T18:35:21.294" v="4675"/>
          <ac:spMkLst>
            <pc:docMk/>
            <pc:sldMk cId="662735953" sldId="282"/>
            <ac:spMk id="2" creationId="{A6917B59-6837-5A4B-B12A-64E683B153A6}"/>
          </ac:spMkLst>
        </pc:spChg>
        <pc:spChg chg="mod">
          <ac:chgData name="Clements, William" userId="cbdb0636-a496-422a-8d40-98c53d494d26" providerId="ADAL" clId="{ED558D60-B2A7-434A-86E1-C6D8DA8B07BA}" dt="2022-01-03T18:35:21.294" v="4675"/>
          <ac:spMkLst>
            <pc:docMk/>
            <pc:sldMk cId="662735953" sldId="282"/>
            <ac:spMk id="3" creationId="{9D154B31-3664-BA40-B90D-6466686F4F35}"/>
          </ac:spMkLst>
        </pc:spChg>
      </pc:sldChg>
      <pc:sldChg chg="modSp add mod">
        <pc:chgData name="Clements, William" userId="cbdb0636-a496-422a-8d40-98c53d494d26" providerId="ADAL" clId="{ED558D60-B2A7-434A-86E1-C6D8DA8B07BA}" dt="2022-01-03T18:35:21.294" v="4675"/>
        <pc:sldMkLst>
          <pc:docMk/>
          <pc:sldMk cId="4133138691" sldId="283"/>
        </pc:sldMkLst>
        <pc:spChg chg="mod">
          <ac:chgData name="Clements, William" userId="cbdb0636-a496-422a-8d40-98c53d494d26" providerId="ADAL" clId="{ED558D60-B2A7-434A-86E1-C6D8DA8B07BA}" dt="2022-01-03T18:35:21.294" v="4675"/>
          <ac:spMkLst>
            <pc:docMk/>
            <pc:sldMk cId="4133138691" sldId="283"/>
            <ac:spMk id="2" creationId="{A6917B59-6837-5A4B-B12A-64E683B153A6}"/>
          </ac:spMkLst>
        </pc:spChg>
        <pc:spChg chg="mod">
          <ac:chgData name="Clements, William" userId="cbdb0636-a496-422a-8d40-98c53d494d26" providerId="ADAL" clId="{ED558D60-B2A7-434A-86E1-C6D8DA8B07BA}" dt="2022-01-03T18:35:21.294" v="4675"/>
          <ac:spMkLst>
            <pc:docMk/>
            <pc:sldMk cId="4133138691" sldId="283"/>
            <ac:spMk id="3" creationId="{9D154B31-3664-BA40-B90D-6466686F4F35}"/>
          </ac:spMkLst>
        </pc:spChg>
      </pc:sldChg>
      <pc:sldChg chg="modSp new del">
        <pc:chgData name="Clements, William" userId="cbdb0636-a496-422a-8d40-98c53d494d26" providerId="ADAL" clId="{ED558D60-B2A7-434A-86E1-C6D8DA8B07BA}" dt="2022-01-03T18:36:14.022" v="4681" actId="2696"/>
        <pc:sldMkLst>
          <pc:docMk/>
          <pc:sldMk cId="2748940306" sldId="284"/>
        </pc:sldMkLst>
        <pc:spChg chg="mod">
          <ac:chgData name="Clements, William" userId="cbdb0636-a496-422a-8d40-98c53d494d26" providerId="ADAL" clId="{ED558D60-B2A7-434A-86E1-C6D8DA8B07BA}" dt="2022-01-03T18:35:21.294" v="4675"/>
          <ac:spMkLst>
            <pc:docMk/>
            <pc:sldMk cId="2748940306" sldId="284"/>
            <ac:spMk id="2" creationId="{D9DA5126-CA9F-DD49-B68D-35CDDDAAB3BD}"/>
          </ac:spMkLst>
        </pc:spChg>
        <pc:spChg chg="mod">
          <ac:chgData name="Clements, William" userId="cbdb0636-a496-422a-8d40-98c53d494d26" providerId="ADAL" clId="{ED558D60-B2A7-434A-86E1-C6D8DA8B07BA}" dt="2022-01-03T18:35:21.294" v="4675"/>
          <ac:spMkLst>
            <pc:docMk/>
            <pc:sldMk cId="2748940306" sldId="284"/>
            <ac:spMk id="3" creationId="{A17A6ECC-A6D6-754F-B379-7932BF1190B5}"/>
          </ac:spMkLst>
        </pc:spChg>
      </pc:sldChg>
      <pc:sldChg chg="modSp add mod">
        <pc:chgData name="Clements, William" userId="cbdb0636-a496-422a-8d40-98c53d494d26" providerId="ADAL" clId="{ED558D60-B2A7-434A-86E1-C6D8DA8B07BA}" dt="2022-01-03T19:33:36.300" v="6374" actId="20577"/>
        <pc:sldMkLst>
          <pc:docMk/>
          <pc:sldMk cId="3835995897" sldId="284"/>
        </pc:sldMkLst>
        <pc:spChg chg="mod">
          <ac:chgData name="Clements, William" userId="cbdb0636-a496-422a-8d40-98c53d494d26" providerId="ADAL" clId="{ED558D60-B2A7-434A-86E1-C6D8DA8B07BA}" dt="2022-01-03T19:33:36.300" v="6374" actId="20577"/>
          <ac:spMkLst>
            <pc:docMk/>
            <pc:sldMk cId="3835995897" sldId="284"/>
            <ac:spMk id="2" creationId="{D9DA5126-CA9F-DD49-B68D-35CDDDAAB3BD}"/>
          </ac:spMkLst>
        </pc:spChg>
      </pc:sldChg>
      <pc:sldChg chg="modSp new del mod">
        <pc:chgData name="Clements, William" userId="cbdb0636-a496-422a-8d40-98c53d494d26" providerId="ADAL" clId="{ED558D60-B2A7-434A-86E1-C6D8DA8B07BA}" dt="2022-01-03T18:36:14.022" v="4681" actId="2696"/>
        <pc:sldMkLst>
          <pc:docMk/>
          <pc:sldMk cId="3131325653" sldId="285"/>
        </pc:sldMkLst>
        <pc:spChg chg="mod">
          <ac:chgData name="Clements, William" userId="cbdb0636-a496-422a-8d40-98c53d494d26" providerId="ADAL" clId="{ED558D60-B2A7-434A-86E1-C6D8DA8B07BA}" dt="2022-01-03T18:35:21.294" v="4675"/>
          <ac:spMkLst>
            <pc:docMk/>
            <pc:sldMk cId="3131325653" sldId="285"/>
            <ac:spMk id="2" creationId="{D2E4A642-65B9-A046-B4F1-9ED1BCABD9E9}"/>
          </ac:spMkLst>
        </pc:spChg>
        <pc:spChg chg="mod">
          <ac:chgData name="Clements, William" userId="cbdb0636-a496-422a-8d40-98c53d494d26" providerId="ADAL" clId="{ED558D60-B2A7-434A-86E1-C6D8DA8B07BA}" dt="2022-01-03T18:35:21.294" v="4675"/>
          <ac:spMkLst>
            <pc:docMk/>
            <pc:sldMk cId="3131325653" sldId="285"/>
            <ac:spMk id="3" creationId="{A6DA8A3D-7BAD-F843-8975-5BF4267E191B}"/>
          </ac:spMkLst>
        </pc:spChg>
      </pc:sldChg>
      <pc:sldChg chg="add">
        <pc:chgData name="Clements, William" userId="cbdb0636-a496-422a-8d40-98c53d494d26" providerId="ADAL" clId="{ED558D60-B2A7-434A-86E1-C6D8DA8B07BA}" dt="2022-01-03T18:36:17.962" v="4682"/>
        <pc:sldMkLst>
          <pc:docMk/>
          <pc:sldMk cId="3353723719" sldId="285"/>
        </pc:sldMkLst>
      </pc:sldChg>
      <pc:sldChg chg="addSp modSp new del mod modClrScheme chgLayout">
        <pc:chgData name="Clements, William" userId="cbdb0636-a496-422a-8d40-98c53d494d26" providerId="ADAL" clId="{ED558D60-B2A7-434A-86E1-C6D8DA8B07BA}" dt="2022-01-03T18:36:14.022" v="4681" actId="2696"/>
        <pc:sldMkLst>
          <pc:docMk/>
          <pc:sldMk cId="1366243385" sldId="286"/>
        </pc:sldMkLst>
        <pc:spChg chg="mod ord">
          <ac:chgData name="Clements, William" userId="cbdb0636-a496-422a-8d40-98c53d494d26" providerId="ADAL" clId="{ED558D60-B2A7-434A-86E1-C6D8DA8B07BA}" dt="2022-01-03T18:35:21.294" v="4675"/>
          <ac:spMkLst>
            <pc:docMk/>
            <pc:sldMk cId="1366243385" sldId="286"/>
            <ac:spMk id="2" creationId="{F4B4529C-2255-084D-8ED9-4D2963E7DF78}"/>
          </ac:spMkLst>
        </pc:spChg>
        <pc:spChg chg="mod ord">
          <ac:chgData name="Clements, William" userId="cbdb0636-a496-422a-8d40-98c53d494d26" providerId="ADAL" clId="{ED558D60-B2A7-434A-86E1-C6D8DA8B07BA}" dt="2022-01-03T18:35:21.294" v="4675"/>
          <ac:spMkLst>
            <pc:docMk/>
            <pc:sldMk cId="1366243385" sldId="286"/>
            <ac:spMk id="3" creationId="{42644BE6-F363-914A-95E8-3551F0D5F1C9}"/>
          </ac:spMkLst>
        </pc:spChg>
        <pc:spChg chg="add mod ord">
          <ac:chgData name="Clements, William" userId="cbdb0636-a496-422a-8d40-98c53d494d26" providerId="ADAL" clId="{ED558D60-B2A7-434A-86E1-C6D8DA8B07BA}" dt="2022-01-03T18:35:21.294" v="4675"/>
          <ac:spMkLst>
            <pc:docMk/>
            <pc:sldMk cId="1366243385" sldId="286"/>
            <ac:spMk id="4" creationId="{C17B84B8-F06B-644B-A907-8A761782BC33}"/>
          </ac:spMkLst>
        </pc:spChg>
      </pc:sldChg>
      <pc:sldChg chg="modSp add mod">
        <pc:chgData name="Clements, William" userId="cbdb0636-a496-422a-8d40-98c53d494d26" providerId="ADAL" clId="{ED558D60-B2A7-434A-86E1-C6D8DA8B07BA}" dt="2022-01-07T15:44:09.492" v="6660" actId="20577"/>
        <pc:sldMkLst>
          <pc:docMk/>
          <pc:sldMk cId="1390059793" sldId="286"/>
        </pc:sldMkLst>
        <pc:spChg chg="mod">
          <ac:chgData name="Clements, William" userId="cbdb0636-a496-422a-8d40-98c53d494d26" providerId="ADAL" clId="{ED558D60-B2A7-434A-86E1-C6D8DA8B07BA}" dt="2022-01-07T15:44:09.492" v="6660" actId="20577"/>
          <ac:spMkLst>
            <pc:docMk/>
            <pc:sldMk cId="1390059793" sldId="286"/>
            <ac:spMk id="4" creationId="{C17B84B8-F06B-644B-A907-8A761782BC33}"/>
          </ac:spMkLst>
        </pc:spChg>
      </pc:sldChg>
      <pc:sldChg chg="addSp delSp modSp new mod">
        <pc:chgData name="Clements, William" userId="cbdb0636-a496-422a-8d40-98c53d494d26" providerId="ADAL" clId="{ED558D60-B2A7-434A-86E1-C6D8DA8B07BA}" dt="2022-01-03T19:31:27.547" v="6357" actId="20577"/>
        <pc:sldMkLst>
          <pc:docMk/>
          <pc:sldMk cId="2700451002" sldId="287"/>
        </pc:sldMkLst>
        <pc:spChg chg="mod">
          <ac:chgData name="Clements, William" userId="cbdb0636-a496-422a-8d40-98c53d494d26" providerId="ADAL" clId="{ED558D60-B2A7-434A-86E1-C6D8DA8B07BA}" dt="2022-01-03T19:26:55.807" v="6216" actId="20577"/>
          <ac:spMkLst>
            <pc:docMk/>
            <pc:sldMk cId="2700451002" sldId="287"/>
            <ac:spMk id="2" creationId="{C17A99EF-D018-3D47-89D3-2369F393607B}"/>
          </ac:spMkLst>
        </pc:spChg>
        <pc:spChg chg="del mod">
          <ac:chgData name="Clements, William" userId="cbdb0636-a496-422a-8d40-98c53d494d26" providerId="ADAL" clId="{ED558D60-B2A7-434A-86E1-C6D8DA8B07BA}" dt="2022-01-03T19:26:32.441" v="6212"/>
          <ac:spMkLst>
            <pc:docMk/>
            <pc:sldMk cId="2700451002" sldId="287"/>
            <ac:spMk id="3" creationId="{8623A2A8-05BD-5942-A849-9DFE40C2494B}"/>
          </ac:spMkLst>
        </pc:spChg>
        <pc:spChg chg="mod">
          <ac:chgData name="Clements, William" userId="cbdb0636-a496-422a-8d40-98c53d494d26" providerId="ADAL" clId="{ED558D60-B2A7-434A-86E1-C6D8DA8B07BA}" dt="2022-01-03T19:31:27.547" v="6357" actId="20577"/>
          <ac:spMkLst>
            <pc:docMk/>
            <pc:sldMk cId="2700451002" sldId="287"/>
            <ac:spMk id="4" creationId="{397A3E2C-39A9-8C46-9FDA-6C36B71F936C}"/>
          </ac:spMkLst>
        </pc:spChg>
        <pc:spChg chg="add del">
          <ac:chgData name="Clements, William" userId="cbdb0636-a496-422a-8d40-98c53d494d26" providerId="ADAL" clId="{ED558D60-B2A7-434A-86E1-C6D8DA8B07BA}" dt="2022-01-03T19:29:38.118" v="6319" actId="22"/>
          <ac:spMkLst>
            <pc:docMk/>
            <pc:sldMk cId="2700451002" sldId="287"/>
            <ac:spMk id="7" creationId="{CD1AD362-DE10-BD40-A3A1-2A2F80ABB453}"/>
          </ac:spMkLst>
        </pc:spChg>
        <pc:picChg chg="add mod">
          <ac:chgData name="Clements, William" userId="cbdb0636-a496-422a-8d40-98c53d494d26" providerId="ADAL" clId="{ED558D60-B2A7-434A-86E1-C6D8DA8B07BA}" dt="2022-01-03T19:31:25.427" v="6356" actId="1076"/>
          <ac:picMkLst>
            <pc:docMk/>
            <pc:sldMk cId="2700451002" sldId="287"/>
            <ac:picMk id="6" creationId="{864F3BED-58A1-CE4C-8B17-A84C0C23DD1A}"/>
          </ac:picMkLst>
        </pc:picChg>
        <pc:picChg chg="add mod">
          <ac:chgData name="Clements, William" userId="cbdb0636-a496-422a-8d40-98c53d494d26" providerId="ADAL" clId="{ED558D60-B2A7-434A-86E1-C6D8DA8B07BA}" dt="2022-01-03T19:31:06.052" v="6327" actId="1076"/>
          <ac:picMkLst>
            <pc:docMk/>
            <pc:sldMk cId="2700451002" sldId="287"/>
            <ac:picMk id="8" creationId="{87084462-7C07-ED46-A422-C19199EA61E6}"/>
          </ac:picMkLst>
        </pc:picChg>
        <pc:picChg chg="add mod">
          <ac:chgData name="Clements, William" userId="cbdb0636-a496-422a-8d40-98c53d494d26" providerId="ADAL" clId="{ED558D60-B2A7-434A-86E1-C6D8DA8B07BA}" dt="2022-01-03T19:26:32.441" v="6212"/>
          <ac:picMkLst>
            <pc:docMk/>
            <pc:sldMk cId="2700451002" sldId="287"/>
            <ac:picMk id="1026" creationId="{816C438D-9B86-C349-9649-07F1526D21B6}"/>
          </ac:picMkLst>
        </pc:picChg>
      </pc:sldChg>
      <pc:sldChg chg="modSp new mod ord">
        <pc:chgData name="Clements, William" userId="cbdb0636-a496-422a-8d40-98c53d494d26" providerId="ADAL" clId="{ED558D60-B2A7-434A-86E1-C6D8DA8B07BA}" dt="2022-01-03T19:32:47.387" v="6358" actId="20578"/>
        <pc:sldMkLst>
          <pc:docMk/>
          <pc:sldMk cId="3995226253" sldId="288"/>
        </pc:sldMkLst>
        <pc:spChg chg="mod">
          <ac:chgData name="Clements, William" userId="cbdb0636-a496-422a-8d40-98c53d494d26" providerId="ADAL" clId="{ED558D60-B2A7-434A-86E1-C6D8DA8B07BA}" dt="2022-01-03T18:35:21.294" v="4675"/>
          <ac:spMkLst>
            <pc:docMk/>
            <pc:sldMk cId="3995226253" sldId="288"/>
            <ac:spMk id="2" creationId="{F5AB4D69-3BA5-8C40-863E-D30AB8E4917E}"/>
          </ac:spMkLst>
        </pc:spChg>
        <pc:spChg chg="mod">
          <ac:chgData name="Clements, William" userId="cbdb0636-a496-422a-8d40-98c53d494d26" providerId="ADAL" clId="{ED558D60-B2A7-434A-86E1-C6D8DA8B07BA}" dt="2022-01-03T18:35:21.294" v="4675"/>
          <ac:spMkLst>
            <pc:docMk/>
            <pc:sldMk cId="3995226253" sldId="288"/>
            <ac:spMk id="3" creationId="{A9D989B2-39E9-A242-AD0D-6E96587EA8BA}"/>
          </ac:spMkLst>
        </pc:spChg>
        <pc:spChg chg="mod">
          <ac:chgData name="Clements, William" userId="cbdb0636-a496-422a-8d40-98c53d494d26" providerId="ADAL" clId="{ED558D60-B2A7-434A-86E1-C6D8DA8B07BA}" dt="2022-01-03T18:35:21.294" v="4675"/>
          <ac:spMkLst>
            <pc:docMk/>
            <pc:sldMk cId="3995226253" sldId="288"/>
            <ac:spMk id="4" creationId="{C261382C-F58C-8048-85DE-18AD2393416B}"/>
          </ac:spMkLst>
        </pc:spChg>
      </pc:sldChg>
      <pc:sldChg chg="modSp add mod">
        <pc:chgData name="Clements, William" userId="cbdb0636-a496-422a-8d40-98c53d494d26" providerId="ADAL" clId="{ED558D60-B2A7-434A-86E1-C6D8DA8B07BA}" dt="2022-01-03T19:54:56.292" v="6401" actId="313"/>
        <pc:sldMkLst>
          <pc:docMk/>
          <pc:sldMk cId="7141563" sldId="291"/>
        </pc:sldMkLst>
        <pc:spChg chg="mod">
          <ac:chgData name="Clements, William" userId="cbdb0636-a496-422a-8d40-98c53d494d26" providerId="ADAL" clId="{ED558D60-B2A7-434A-86E1-C6D8DA8B07BA}" dt="2022-01-03T19:54:56.292" v="6401" actId="313"/>
          <ac:spMkLst>
            <pc:docMk/>
            <pc:sldMk cId="7141563" sldId="291"/>
            <ac:spMk id="4" creationId="{00000000-0000-0000-0000-000000000000}"/>
          </ac:spMkLst>
        </pc:spChg>
        <pc:spChg chg="mod">
          <ac:chgData name="Clements, William" userId="cbdb0636-a496-422a-8d40-98c53d494d26" providerId="ADAL" clId="{ED558D60-B2A7-434A-86E1-C6D8DA8B07BA}" dt="2022-01-03T19:51:59.909" v="6386" actId="27636"/>
          <ac:spMkLst>
            <pc:docMk/>
            <pc:sldMk cId="7141563" sldId="291"/>
            <ac:spMk id="5" creationId="{00000000-0000-0000-0000-000000000000}"/>
          </ac:spMkLst>
        </pc:spChg>
      </pc:sldChg>
      <pc:sldChg chg="modSp add mod">
        <pc:chgData name="Clements, William" userId="cbdb0636-a496-422a-8d40-98c53d494d26" providerId="ADAL" clId="{ED558D60-B2A7-434A-86E1-C6D8DA8B07BA}" dt="2022-01-03T19:51:53.323" v="6384" actId="27636"/>
        <pc:sldMkLst>
          <pc:docMk/>
          <pc:sldMk cId="1440146800" sldId="393"/>
        </pc:sldMkLst>
        <pc:spChg chg="mod">
          <ac:chgData name="Clements, William" userId="cbdb0636-a496-422a-8d40-98c53d494d26" providerId="ADAL" clId="{ED558D60-B2A7-434A-86E1-C6D8DA8B07BA}" dt="2022-01-03T19:51:53.323" v="6384" actId="27636"/>
          <ac:spMkLst>
            <pc:docMk/>
            <pc:sldMk cId="1440146800" sldId="393"/>
            <ac:spMk id="3" creationId="{1385C487-097D-B146-BA49-242904A7055A}"/>
          </ac:spMkLst>
        </pc:spChg>
      </pc:sldChg>
      <pc:sldChg chg="add">
        <pc:chgData name="Clements, William" userId="cbdb0636-a496-422a-8d40-98c53d494d26" providerId="ADAL" clId="{ED558D60-B2A7-434A-86E1-C6D8DA8B07BA}" dt="2022-01-03T18:32:02.317" v="4640"/>
        <pc:sldMkLst>
          <pc:docMk/>
          <pc:sldMk cId="1274580937" sldId="421"/>
        </pc:sldMkLst>
      </pc:sldChg>
      <pc:sldChg chg="modSp add mod">
        <pc:chgData name="Clements, William" userId="cbdb0636-a496-422a-8d40-98c53d494d26" providerId="ADAL" clId="{ED558D60-B2A7-434A-86E1-C6D8DA8B07BA}" dt="2022-01-03T18:35:21.294" v="4675"/>
        <pc:sldMkLst>
          <pc:docMk/>
          <pc:sldMk cId="28242265" sldId="422"/>
        </pc:sldMkLst>
        <pc:spChg chg="mod">
          <ac:chgData name="Clements, William" userId="cbdb0636-a496-422a-8d40-98c53d494d26" providerId="ADAL" clId="{ED558D60-B2A7-434A-86E1-C6D8DA8B07BA}" dt="2022-01-03T18:35:21.294" v="4675"/>
          <ac:spMkLst>
            <pc:docMk/>
            <pc:sldMk cId="28242265" sldId="422"/>
            <ac:spMk id="4" creationId="{1A826A50-635B-4794-9F5C-83217FBEA62B}"/>
          </ac:spMkLst>
        </pc:spChg>
        <pc:spChg chg="mod">
          <ac:chgData name="Clements, William" userId="cbdb0636-a496-422a-8d40-98c53d494d26" providerId="ADAL" clId="{ED558D60-B2A7-434A-86E1-C6D8DA8B07BA}" dt="2022-01-03T18:35:21.294" v="4675"/>
          <ac:spMkLst>
            <pc:docMk/>
            <pc:sldMk cId="28242265" sldId="422"/>
            <ac:spMk id="6" creationId="{13E2E2D5-BFD7-4F37-9913-6046AA0CEADE}"/>
          </ac:spMkLst>
        </pc:spChg>
        <pc:picChg chg="mod">
          <ac:chgData name="Clements, William" userId="cbdb0636-a496-422a-8d40-98c53d494d26" providerId="ADAL" clId="{ED558D60-B2A7-434A-86E1-C6D8DA8B07BA}" dt="2022-01-03T18:32:20.426" v="4643" actId="1076"/>
          <ac:picMkLst>
            <pc:docMk/>
            <pc:sldMk cId="28242265" sldId="422"/>
            <ac:picMk id="8" creationId="{63CA1E7A-7905-4A2A-9167-4E0F17A290CD}"/>
          </ac:picMkLst>
        </pc:picChg>
        <pc:picChg chg="mod">
          <ac:chgData name="Clements, William" userId="cbdb0636-a496-422a-8d40-98c53d494d26" providerId="ADAL" clId="{ED558D60-B2A7-434A-86E1-C6D8DA8B07BA}" dt="2022-01-03T18:32:25.435" v="4644" actId="14100"/>
          <ac:picMkLst>
            <pc:docMk/>
            <pc:sldMk cId="28242265" sldId="422"/>
            <ac:picMk id="11" creationId="{454F7D49-4768-4AE0-957F-6A328E116E84}"/>
          </ac:picMkLst>
        </pc:picChg>
      </pc:sldChg>
      <pc:sldChg chg="add">
        <pc:chgData name="Clements, William" userId="cbdb0636-a496-422a-8d40-98c53d494d26" providerId="ADAL" clId="{ED558D60-B2A7-434A-86E1-C6D8DA8B07BA}" dt="2022-01-03T18:32:45.626" v="4645"/>
        <pc:sldMkLst>
          <pc:docMk/>
          <pc:sldMk cId="4175671222" sldId="423"/>
        </pc:sldMkLst>
      </pc:sldChg>
      <pc:sldChg chg="modSp add">
        <pc:chgData name="Clements, William" userId="cbdb0636-a496-422a-8d40-98c53d494d26" providerId="ADAL" clId="{ED558D60-B2A7-434A-86E1-C6D8DA8B07BA}" dt="2022-01-03T18:35:21.294" v="4675"/>
        <pc:sldMkLst>
          <pc:docMk/>
          <pc:sldMk cId="2845436331" sldId="424"/>
        </pc:sldMkLst>
        <pc:spChg chg="mod">
          <ac:chgData name="Clements, William" userId="cbdb0636-a496-422a-8d40-98c53d494d26" providerId="ADAL" clId="{ED558D60-B2A7-434A-86E1-C6D8DA8B07BA}" dt="2022-01-03T18:35:21.294" v="4675"/>
          <ac:spMkLst>
            <pc:docMk/>
            <pc:sldMk cId="2845436331" sldId="424"/>
            <ac:spMk id="2" creationId="{4F0632C6-B885-4EA0-9925-B0F3FE551479}"/>
          </ac:spMkLst>
        </pc:spChg>
      </pc:sldChg>
      <pc:sldChg chg="add ord">
        <pc:chgData name="Clements, William" userId="cbdb0636-a496-422a-8d40-98c53d494d26" providerId="ADAL" clId="{ED558D60-B2A7-434A-86E1-C6D8DA8B07BA}" dt="2022-01-05T15:46:17.539" v="6657" actId="20578"/>
        <pc:sldMkLst>
          <pc:docMk/>
          <pc:sldMk cId="2719095825" sldId="425"/>
        </pc:sldMkLst>
      </pc:sldChg>
      <pc:sldChg chg="delSp modSp add mod modClrScheme chgLayout">
        <pc:chgData name="Clements, William" userId="cbdb0636-a496-422a-8d40-98c53d494d26" providerId="ADAL" clId="{ED558D60-B2A7-434A-86E1-C6D8DA8B07BA}" dt="2022-01-03T18:35:51.977" v="4680" actId="1076"/>
        <pc:sldMkLst>
          <pc:docMk/>
          <pc:sldMk cId="20643352" sldId="426"/>
        </pc:sldMkLst>
        <pc:spChg chg="mod ord">
          <ac:chgData name="Clements, William" userId="cbdb0636-a496-422a-8d40-98c53d494d26" providerId="ADAL" clId="{ED558D60-B2A7-434A-86E1-C6D8DA8B07BA}" dt="2022-01-03T18:35:40" v="4678" actId="700"/>
          <ac:spMkLst>
            <pc:docMk/>
            <pc:sldMk cId="20643352" sldId="426"/>
            <ac:spMk id="2" creationId="{77DB97A3-60D2-41AB-B948-77557DE2BA75}"/>
          </ac:spMkLst>
        </pc:spChg>
        <pc:spChg chg="del mod">
          <ac:chgData name="Clements, William" userId="cbdb0636-a496-422a-8d40-98c53d494d26" providerId="ADAL" clId="{ED558D60-B2A7-434A-86E1-C6D8DA8B07BA}" dt="2022-01-03T18:35:40" v="4678" actId="700"/>
          <ac:spMkLst>
            <pc:docMk/>
            <pc:sldMk cId="20643352" sldId="426"/>
            <ac:spMk id="4" creationId="{BD4FEB43-D024-4E99-B286-851CFF07F420}"/>
          </ac:spMkLst>
        </pc:spChg>
        <pc:graphicFrameChg chg="mod ord modGraphic">
          <ac:chgData name="Clements, William" userId="cbdb0636-a496-422a-8d40-98c53d494d26" providerId="ADAL" clId="{ED558D60-B2A7-434A-86E1-C6D8DA8B07BA}" dt="2022-01-03T18:35:51.977" v="4680" actId="1076"/>
          <ac:graphicFrameMkLst>
            <pc:docMk/>
            <pc:sldMk cId="20643352" sldId="426"/>
            <ac:graphicFrameMk id="5" creationId="{FA2ECC25-A075-403A-9F2E-EFC091CB11CE}"/>
          </ac:graphicFrameMkLst>
        </pc:graphicFrameChg>
      </pc:sldChg>
      <pc:sldChg chg="addSp delSp modSp add mod chgLayout">
        <pc:chgData name="Clements, William" userId="cbdb0636-a496-422a-8d40-98c53d494d26" providerId="ADAL" clId="{ED558D60-B2A7-434A-86E1-C6D8DA8B07BA}" dt="2022-01-03T18:35:21.294" v="4675"/>
        <pc:sldMkLst>
          <pc:docMk/>
          <pc:sldMk cId="3443260281" sldId="428"/>
        </pc:sldMkLst>
        <pc:spChg chg="mod ord">
          <ac:chgData name="Clements, William" userId="cbdb0636-a496-422a-8d40-98c53d494d26" providerId="ADAL" clId="{ED558D60-B2A7-434A-86E1-C6D8DA8B07BA}" dt="2022-01-03T18:35:21.294" v="4675"/>
          <ac:spMkLst>
            <pc:docMk/>
            <pc:sldMk cId="3443260281" sldId="428"/>
            <ac:spMk id="2" creationId="{9972D9ED-B11D-4DA4-B6A5-5F0860A7A8EB}"/>
          </ac:spMkLst>
        </pc:spChg>
        <pc:spChg chg="mod ord">
          <ac:chgData name="Clements, William" userId="cbdb0636-a496-422a-8d40-98c53d494d26" providerId="ADAL" clId="{ED558D60-B2A7-434A-86E1-C6D8DA8B07BA}" dt="2022-01-03T18:35:21.294" v="4675"/>
          <ac:spMkLst>
            <pc:docMk/>
            <pc:sldMk cId="3443260281" sldId="428"/>
            <ac:spMk id="3" creationId="{959ED494-D20F-4946-8C17-71FBA71816A1}"/>
          </ac:spMkLst>
        </pc:spChg>
        <pc:spChg chg="add mod">
          <ac:chgData name="Clements, William" userId="cbdb0636-a496-422a-8d40-98c53d494d26" providerId="ADAL" clId="{ED558D60-B2A7-434A-86E1-C6D8DA8B07BA}" dt="2022-01-03T18:35:21.294" v="4675"/>
          <ac:spMkLst>
            <pc:docMk/>
            <pc:sldMk cId="3443260281" sldId="428"/>
            <ac:spMk id="6" creationId="{73E2FFAA-081E-0841-93D4-55154A3962A1}"/>
          </ac:spMkLst>
        </pc:spChg>
        <pc:picChg chg="del mod ord">
          <ac:chgData name="Clements, William" userId="cbdb0636-a496-422a-8d40-98c53d494d26" providerId="ADAL" clId="{ED558D60-B2A7-434A-86E1-C6D8DA8B07BA}" dt="2022-01-03T18:33:34.198" v="4655" actId="21"/>
          <ac:picMkLst>
            <pc:docMk/>
            <pc:sldMk cId="3443260281" sldId="428"/>
            <ac:picMk id="5" creationId="{1A06607D-5CDD-4DC5-8D19-5CFA16900257}"/>
          </ac:picMkLst>
        </pc:picChg>
        <pc:picChg chg="add mod">
          <ac:chgData name="Clements, William" userId="cbdb0636-a496-422a-8d40-98c53d494d26" providerId="ADAL" clId="{ED558D60-B2A7-434A-86E1-C6D8DA8B07BA}" dt="2022-01-03T18:34:32.223" v="4666" actId="14100"/>
          <ac:picMkLst>
            <pc:docMk/>
            <pc:sldMk cId="3443260281" sldId="428"/>
            <ac:picMk id="7" creationId="{57847879-2960-7F47-BF6F-FEB7DB9AD6A6}"/>
          </ac:picMkLst>
        </pc:picChg>
        <pc:picChg chg="add mod">
          <ac:chgData name="Clements, William" userId="cbdb0636-a496-422a-8d40-98c53d494d26" providerId="ADAL" clId="{ED558D60-B2A7-434A-86E1-C6D8DA8B07BA}" dt="2022-01-03T18:34:34.432" v="4667" actId="1076"/>
          <ac:picMkLst>
            <pc:docMk/>
            <pc:sldMk cId="3443260281" sldId="428"/>
            <ac:picMk id="8" creationId="{B89823E5-FEA8-B14C-977A-3B6447441586}"/>
          </ac:picMkLst>
        </pc:picChg>
      </pc:sldChg>
      <pc:sldChg chg="addSp modSp new mod modClrScheme chgLayout">
        <pc:chgData name="Clements, William" userId="cbdb0636-a496-422a-8d40-98c53d494d26" providerId="ADAL" clId="{ED558D60-B2A7-434A-86E1-C6D8DA8B07BA}" dt="2022-01-03T19:52:58.926" v="6399" actId="20577"/>
        <pc:sldMkLst>
          <pc:docMk/>
          <pc:sldMk cId="4128233371" sldId="429"/>
        </pc:sldMkLst>
        <pc:spChg chg="add mod">
          <ac:chgData name="Clements, William" userId="cbdb0636-a496-422a-8d40-98c53d494d26" providerId="ADAL" clId="{ED558D60-B2A7-434A-86E1-C6D8DA8B07BA}" dt="2022-01-03T19:52:58.926" v="6399" actId="20577"/>
          <ac:spMkLst>
            <pc:docMk/>
            <pc:sldMk cId="4128233371" sldId="429"/>
            <ac:spMk id="2" creationId="{AEB9EB48-D4D0-E548-9F16-C9E2E1F4B1EF}"/>
          </ac:spMkLst>
        </pc:spChg>
        <pc:spChg chg="add mod">
          <ac:chgData name="Clements, William" userId="cbdb0636-a496-422a-8d40-98c53d494d26" providerId="ADAL" clId="{ED558D60-B2A7-434A-86E1-C6D8DA8B07BA}" dt="2022-01-03T19:22:32.003" v="6211" actId="20577"/>
          <ac:spMkLst>
            <pc:docMk/>
            <pc:sldMk cId="4128233371" sldId="429"/>
            <ac:spMk id="3" creationId="{4CA408ED-CD90-5C4E-9014-04722B259A52}"/>
          </ac:spMkLst>
        </pc:spChg>
      </pc:sldChg>
      <pc:sldChg chg="modSp new mod">
        <pc:chgData name="Clements, William" userId="cbdb0636-a496-422a-8d40-98c53d494d26" providerId="ADAL" clId="{ED558D60-B2A7-434A-86E1-C6D8DA8B07BA}" dt="2022-01-03T19:56:59.200" v="6411" actId="27636"/>
        <pc:sldMkLst>
          <pc:docMk/>
          <pc:sldMk cId="1845362338" sldId="430"/>
        </pc:sldMkLst>
        <pc:spChg chg="mod">
          <ac:chgData name="Clements, William" userId="cbdb0636-a496-422a-8d40-98c53d494d26" providerId="ADAL" clId="{ED558D60-B2A7-434A-86E1-C6D8DA8B07BA}" dt="2022-01-03T19:56:24.281" v="6403"/>
          <ac:spMkLst>
            <pc:docMk/>
            <pc:sldMk cId="1845362338" sldId="430"/>
            <ac:spMk id="2" creationId="{B4B61A04-3248-C347-BDE9-BB263AF3030D}"/>
          </ac:spMkLst>
        </pc:spChg>
        <pc:spChg chg="mod">
          <ac:chgData name="Clements, William" userId="cbdb0636-a496-422a-8d40-98c53d494d26" providerId="ADAL" clId="{ED558D60-B2A7-434A-86E1-C6D8DA8B07BA}" dt="2022-01-03T19:56:59.200" v="6411" actId="27636"/>
          <ac:spMkLst>
            <pc:docMk/>
            <pc:sldMk cId="1845362338" sldId="430"/>
            <ac:spMk id="3" creationId="{AA2BD0B7-C94B-FB4C-8A38-EA4E0D913463}"/>
          </ac:spMkLst>
        </pc:spChg>
      </pc:sldChg>
      <pc:sldChg chg="add ord">
        <pc:chgData name="Clements, William" userId="cbdb0636-a496-422a-8d40-98c53d494d26" providerId="ADAL" clId="{ED558D60-B2A7-434A-86E1-C6D8DA8B07BA}" dt="2022-01-05T15:46:23.397" v="6658" actId="20578"/>
        <pc:sldMkLst>
          <pc:docMk/>
          <pc:sldMk cId="739719351" sldId="431"/>
        </pc:sldMkLst>
      </pc:sldChg>
      <pc:sldMasterChg chg="modSldLayout">
        <pc:chgData name="Clements, William" userId="cbdb0636-a496-422a-8d40-98c53d494d26" providerId="ADAL" clId="{ED558D60-B2A7-434A-86E1-C6D8DA8B07BA}" dt="2022-01-03T17:29:21.445" v="376"/>
        <pc:sldMasterMkLst>
          <pc:docMk/>
          <pc:sldMasterMk cId="3404273055" sldId="2147483819"/>
        </pc:sldMasterMkLst>
        <pc:sldLayoutChg chg="delSp">
          <pc:chgData name="Clements, William" userId="cbdb0636-a496-422a-8d40-98c53d494d26" providerId="ADAL" clId="{ED558D60-B2A7-434A-86E1-C6D8DA8B07BA}" dt="2022-01-03T17:29:21.445" v="376"/>
          <pc:sldLayoutMkLst>
            <pc:docMk/>
            <pc:sldMasterMk cId="3404273055" sldId="2147483819"/>
            <pc:sldLayoutMk cId="3897016686" sldId="2147483837"/>
          </pc:sldLayoutMkLst>
          <pc:spChg chg="del">
            <ac:chgData name="Clements, William" userId="cbdb0636-a496-422a-8d40-98c53d494d26" providerId="ADAL" clId="{ED558D60-B2A7-434A-86E1-C6D8DA8B07BA}" dt="2022-01-03T17:29:21.445" v="376"/>
            <ac:spMkLst>
              <pc:docMk/>
              <pc:sldMasterMk cId="3404273055" sldId="2147483819"/>
              <pc:sldLayoutMk cId="3897016686" sldId="2147483837"/>
              <ac:spMk id="11" creationId="{00000000-0000-0000-0000-000000000000}"/>
            </ac:spMkLst>
          </pc:spChg>
        </pc:sldLayoutChg>
        <pc:sldLayoutChg chg="delSp">
          <pc:chgData name="Clements, William" userId="cbdb0636-a496-422a-8d40-98c53d494d26" providerId="ADAL" clId="{ED558D60-B2A7-434A-86E1-C6D8DA8B07BA}" dt="2022-01-03T17:29:21.445" v="376"/>
          <pc:sldLayoutMkLst>
            <pc:docMk/>
            <pc:sldMasterMk cId="3404273055" sldId="2147483819"/>
            <pc:sldLayoutMk cId="1331740261" sldId="2147483838"/>
          </pc:sldLayoutMkLst>
          <pc:spChg chg="del">
            <ac:chgData name="Clements, William" userId="cbdb0636-a496-422a-8d40-98c53d494d26" providerId="ADAL" clId="{ED558D60-B2A7-434A-86E1-C6D8DA8B07BA}" dt="2022-01-03T17:29:21.445" v="376"/>
            <ac:spMkLst>
              <pc:docMk/>
              <pc:sldMasterMk cId="3404273055" sldId="2147483819"/>
              <pc:sldLayoutMk cId="1331740261" sldId="2147483838"/>
              <ac:spMk id="8" creationId="{00000000-0000-0000-0000-000000000000}"/>
            </ac:spMkLst>
          </pc:spChg>
        </pc:sldLayoutChg>
      </pc:sldMasterChg>
      <pc:sldMasterChg chg="modSldLayout">
        <pc:chgData name="Clements, William" userId="cbdb0636-a496-422a-8d40-98c53d494d26" providerId="ADAL" clId="{ED558D60-B2A7-434A-86E1-C6D8DA8B07BA}" dt="2022-01-03T17:29:49.027" v="448"/>
        <pc:sldMasterMkLst>
          <pc:docMk/>
          <pc:sldMasterMk cId="2345686880" sldId="2147483992"/>
        </pc:sldMasterMkLst>
        <pc:sldLayoutChg chg="delSp">
          <pc:chgData name="Clements, William" userId="cbdb0636-a496-422a-8d40-98c53d494d26" providerId="ADAL" clId="{ED558D60-B2A7-434A-86E1-C6D8DA8B07BA}" dt="2022-01-03T17:29:49.027" v="448"/>
          <pc:sldLayoutMkLst>
            <pc:docMk/>
            <pc:sldMasterMk cId="2345686880" sldId="2147483992"/>
            <pc:sldLayoutMk cId="2444577620" sldId="2147484010"/>
          </pc:sldLayoutMkLst>
          <pc:cxnChg chg="del">
            <ac:chgData name="Clements, William" userId="cbdb0636-a496-422a-8d40-98c53d494d26" providerId="ADAL" clId="{ED558D60-B2A7-434A-86E1-C6D8DA8B07BA}" dt="2022-01-03T17:29:49.027" v="448"/>
            <ac:cxnSpMkLst>
              <pc:docMk/>
              <pc:sldMasterMk cId="2345686880" sldId="2147483992"/>
              <pc:sldLayoutMk cId="2444577620" sldId="2147484010"/>
              <ac:cxnSpMk id="7" creationId="{00000000-0000-0000-0000-000000000000}"/>
            </ac:cxnSpMkLst>
          </pc:cxnChg>
        </pc:sldLayoutChg>
        <pc:sldLayoutChg chg="delSp">
          <pc:chgData name="Clements, William" userId="cbdb0636-a496-422a-8d40-98c53d494d26" providerId="ADAL" clId="{ED558D60-B2A7-434A-86E1-C6D8DA8B07BA}" dt="2022-01-03T17:29:49.027" v="448"/>
          <pc:sldLayoutMkLst>
            <pc:docMk/>
            <pc:sldMasterMk cId="2345686880" sldId="2147483992"/>
            <pc:sldLayoutMk cId="2895813183" sldId="2147484011"/>
          </pc:sldLayoutMkLst>
          <pc:cxnChg chg="del">
            <ac:chgData name="Clements, William" userId="cbdb0636-a496-422a-8d40-98c53d494d26" providerId="ADAL" clId="{ED558D60-B2A7-434A-86E1-C6D8DA8B07BA}" dt="2022-01-03T17:29:49.027" v="448"/>
            <ac:cxnSpMkLst>
              <pc:docMk/>
              <pc:sldMasterMk cId="2345686880" sldId="2147483992"/>
              <pc:sldLayoutMk cId="2895813183" sldId="2147484011"/>
              <ac:cxnSpMk id="8" creationId="{00000000-0000-0000-0000-000000000000}"/>
            </ac:cxnSpMkLst>
          </pc:cxnChg>
        </pc:sldLayoutChg>
      </pc:sldMasterChg>
    </pc:docChg>
  </pc:docChgLst>
  <pc:docChgLst>
    <pc:chgData name="Clements, William" userId="cbdb0636-a496-422a-8d40-98c53d494d26" providerId="ADAL" clId="{59338A84-4B77-BD4C-8C3E-CEE437DB5F53}"/>
    <pc:docChg chg="undo custSel addSld modSld">
      <pc:chgData name="Clements, William" userId="cbdb0636-a496-422a-8d40-98c53d494d26" providerId="ADAL" clId="{59338A84-4B77-BD4C-8C3E-CEE437DB5F53}" dt="2023-01-04T22:03:46.564" v="319" actId="14100"/>
      <pc:docMkLst>
        <pc:docMk/>
      </pc:docMkLst>
      <pc:sldChg chg="modSp mod">
        <pc:chgData name="Clements, William" userId="cbdb0636-a496-422a-8d40-98c53d494d26" providerId="ADAL" clId="{59338A84-4B77-BD4C-8C3E-CEE437DB5F53}" dt="2023-01-04T21:29:07.710" v="71" actId="6549"/>
        <pc:sldMkLst>
          <pc:docMk/>
          <pc:sldMk cId="2704150815" sldId="256"/>
        </pc:sldMkLst>
        <pc:spChg chg="mod">
          <ac:chgData name="Clements, William" userId="cbdb0636-a496-422a-8d40-98c53d494d26" providerId="ADAL" clId="{59338A84-4B77-BD4C-8C3E-CEE437DB5F53}" dt="2023-01-04T21:29:07.710" v="71" actId="6549"/>
          <ac:spMkLst>
            <pc:docMk/>
            <pc:sldMk cId="2704150815" sldId="256"/>
            <ac:spMk id="3" creationId="{5584D005-F23F-8E4D-923B-D041398BE90C}"/>
          </ac:spMkLst>
        </pc:spChg>
      </pc:sldChg>
      <pc:sldChg chg="modSp">
        <pc:chgData name="Clements, William" userId="cbdb0636-a496-422a-8d40-98c53d494d26" providerId="ADAL" clId="{59338A84-4B77-BD4C-8C3E-CEE437DB5F53}" dt="2023-01-04T21:29:39.445" v="77" actId="20577"/>
        <pc:sldMkLst>
          <pc:docMk/>
          <pc:sldMk cId="3493380406" sldId="258"/>
        </pc:sldMkLst>
        <pc:graphicFrameChg chg="mod">
          <ac:chgData name="Clements, William" userId="cbdb0636-a496-422a-8d40-98c53d494d26" providerId="ADAL" clId="{59338A84-4B77-BD4C-8C3E-CEE437DB5F53}" dt="2023-01-04T21:29:39.445" v="77" actId="20577"/>
          <ac:graphicFrameMkLst>
            <pc:docMk/>
            <pc:sldMk cId="3493380406" sldId="258"/>
            <ac:graphicFrameMk id="9" creationId="{DD56BF2A-1552-43D3-85EF-EB96B9F8BC10}"/>
          </ac:graphicFrameMkLst>
        </pc:graphicFrameChg>
      </pc:sldChg>
      <pc:sldChg chg="modSp mod">
        <pc:chgData name="Clements, William" userId="cbdb0636-a496-422a-8d40-98c53d494d26" providerId="ADAL" clId="{59338A84-4B77-BD4C-8C3E-CEE437DB5F53}" dt="2023-01-04T21:30:44.873" v="83" actId="12"/>
        <pc:sldMkLst>
          <pc:docMk/>
          <pc:sldMk cId="3304587277" sldId="262"/>
        </pc:sldMkLst>
        <pc:graphicFrameChg chg="mod modGraphic">
          <ac:chgData name="Clements, William" userId="cbdb0636-a496-422a-8d40-98c53d494d26" providerId="ADAL" clId="{59338A84-4B77-BD4C-8C3E-CEE437DB5F53}" dt="2023-01-04T21:30:44.873" v="83" actId="12"/>
          <ac:graphicFrameMkLst>
            <pc:docMk/>
            <pc:sldMk cId="3304587277" sldId="262"/>
            <ac:graphicFrameMk id="5" creationId="{80464F11-8547-3747-B8FA-92311A5EC31B}"/>
          </ac:graphicFrameMkLst>
        </pc:graphicFrameChg>
      </pc:sldChg>
      <pc:sldChg chg="modSp mod">
        <pc:chgData name="Clements, William" userId="cbdb0636-a496-422a-8d40-98c53d494d26" providerId="ADAL" clId="{59338A84-4B77-BD4C-8C3E-CEE437DB5F53}" dt="2023-01-04T21:53:51.093" v="229" actId="20577"/>
        <pc:sldMkLst>
          <pc:docMk/>
          <pc:sldMk cId="2691014553" sldId="268"/>
        </pc:sldMkLst>
        <pc:spChg chg="mod">
          <ac:chgData name="Clements, William" userId="cbdb0636-a496-422a-8d40-98c53d494d26" providerId="ADAL" clId="{59338A84-4B77-BD4C-8C3E-CEE437DB5F53}" dt="2023-01-04T21:53:51.093" v="229" actId="20577"/>
          <ac:spMkLst>
            <pc:docMk/>
            <pc:sldMk cId="2691014553" sldId="268"/>
            <ac:spMk id="3" creationId="{5F90A9C8-F2C0-4C86-A11E-EBBA9E3F15A2}"/>
          </ac:spMkLst>
        </pc:spChg>
      </pc:sldChg>
      <pc:sldChg chg="modSp mod">
        <pc:chgData name="Clements, William" userId="cbdb0636-a496-422a-8d40-98c53d494d26" providerId="ADAL" clId="{59338A84-4B77-BD4C-8C3E-CEE437DB5F53}" dt="2023-01-04T21:31:20.580" v="85" actId="20577"/>
        <pc:sldMkLst>
          <pc:docMk/>
          <pc:sldMk cId="550182736" sldId="271"/>
        </pc:sldMkLst>
        <pc:spChg chg="mod">
          <ac:chgData name="Clements, William" userId="cbdb0636-a496-422a-8d40-98c53d494d26" providerId="ADAL" clId="{59338A84-4B77-BD4C-8C3E-CEE437DB5F53}" dt="2023-01-04T21:31:20.580" v="85" actId="20577"/>
          <ac:spMkLst>
            <pc:docMk/>
            <pc:sldMk cId="550182736" sldId="271"/>
            <ac:spMk id="3" creationId="{23D18FA9-F253-4634-84D3-19B8894CEA21}"/>
          </ac:spMkLst>
        </pc:spChg>
      </pc:sldChg>
      <pc:sldChg chg="modSp mod">
        <pc:chgData name="Clements, William" userId="cbdb0636-a496-422a-8d40-98c53d494d26" providerId="ADAL" clId="{59338A84-4B77-BD4C-8C3E-CEE437DB5F53}" dt="2023-01-03T22:23:10.360" v="56" actId="20577"/>
        <pc:sldMkLst>
          <pc:docMk/>
          <pc:sldMk cId="2763619497" sldId="272"/>
        </pc:sldMkLst>
        <pc:spChg chg="mod">
          <ac:chgData name="Clements, William" userId="cbdb0636-a496-422a-8d40-98c53d494d26" providerId="ADAL" clId="{59338A84-4B77-BD4C-8C3E-CEE437DB5F53}" dt="2023-01-03T22:23:10.360" v="56" actId="20577"/>
          <ac:spMkLst>
            <pc:docMk/>
            <pc:sldMk cId="2763619497" sldId="272"/>
            <ac:spMk id="3" creationId="{C513D1DC-E093-1548-91E1-63612CC556A6}"/>
          </ac:spMkLst>
        </pc:spChg>
      </pc:sldChg>
      <pc:sldChg chg="modSp mod">
        <pc:chgData name="Clements, William" userId="cbdb0636-a496-422a-8d40-98c53d494d26" providerId="ADAL" clId="{59338A84-4B77-BD4C-8C3E-CEE437DB5F53}" dt="2023-01-04T21:56:36.737" v="292" actId="20577"/>
        <pc:sldMkLst>
          <pc:docMk/>
          <pc:sldMk cId="3871342333" sldId="279"/>
        </pc:sldMkLst>
        <pc:spChg chg="mod">
          <ac:chgData name="Clements, William" userId="cbdb0636-a496-422a-8d40-98c53d494d26" providerId="ADAL" clId="{59338A84-4B77-BD4C-8C3E-CEE437DB5F53}" dt="2023-01-04T21:56:36.737" v="292" actId="20577"/>
          <ac:spMkLst>
            <pc:docMk/>
            <pc:sldMk cId="3871342333" sldId="279"/>
            <ac:spMk id="3" creationId="{9D154B31-3664-BA40-B90D-6466686F4F35}"/>
          </ac:spMkLst>
        </pc:spChg>
      </pc:sldChg>
      <pc:sldChg chg="modSp mod">
        <pc:chgData name="Clements, William" userId="cbdb0636-a496-422a-8d40-98c53d494d26" providerId="ADAL" clId="{59338A84-4B77-BD4C-8C3E-CEE437DB5F53}" dt="2023-01-03T22:26:05.533" v="70" actId="20577"/>
        <pc:sldMkLst>
          <pc:docMk/>
          <pc:sldMk cId="3353723719" sldId="285"/>
        </pc:sldMkLst>
        <pc:spChg chg="mod">
          <ac:chgData name="Clements, William" userId="cbdb0636-a496-422a-8d40-98c53d494d26" providerId="ADAL" clId="{59338A84-4B77-BD4C-8C3E-CEE437DB5F53}" dt="2023-01-03T22:26:05.533" v="70" actId="20577"/>
          <ac:spMkLst>
            <pc:docMk/>
            <pc:sldMk cId="3353723719" sldId="285"/>
            <ac:spMk id="3" creationId="{A6DA8A3D-7BAD-F843-8975-5BF4267E191B}"/>
          </ac:spMkLst>
        </pc:spChg>
      </pc:sldChg>
      <pc:sldChg chg="modSp mod">
        <pc:chgData name="Clements, William" userId="cbdb0636-a496-422a-8d40-98c53d494d26" providerId="ADAL" clId="{59338A84-4B77-BD4C-8C3E-CEE437DB5F53}" dt="2023-01-04T21:57:06.687" v="317" actId="20577"/>
        <pc:sldMkLst>
          <pc:docMk/>
          <pc:sldMk cId="3995226253" sldId="288"/>
        </pc:sldMkLst>
        <pc:spChg chg="mod">
          <ac:chgData name="Clements, William" userId="cbdb0636-a496-422a-8d40-98c53d494d26" providerId="ADAL" clId="{59338A84-4B77-BD4C-8C3E-CEE437DB5F53}" dt="2023-01-04T21:57:06.687" v="317" actId="20577"/>
          <ac:spMkLst>
            <pc:docMk/>
            <pc:sldMk cId="3995226253" sldId="288"/>
            <ac:spMk id="3" creationId="{A9D989B2-39E9-A242-AD0D-6E96587EA8BA}"/>
          </ac:spMkLst>
        </pc:spChg>
      </pc:sldChg>
      <pc:sldChg chg="modSp mod">
        <pc:chgData name="Clements, William" userId="cbdb0636-a496-422a-8d40-98c53d494d26" providerId="ADAL" clId="{59338A84-4B77-BD4C-8C3E-CEE437DB5F53}" dt="2023-01-04T22:03:46.564" v="319" actId="14100"/>
        <pc:sldMkLst>
          <pc:docMk/>
          <pc:sldMk cId="3443260281" sldId="428"/>
        </pc:sldMkLst>
        <pc:picChg chg="mod">
          <ac:chgData name="Clements, William" userId="cbdb0636-a496-422a-8d40-98c53d494d26" providerId="ADAL" clId="{59338A84-4B77-BD4C-8C3E-CEE437DB5F53}" dt="2023-01-04T22:03:46.564" v="319" actId="14100"/>
          <ac:picMkLst>
            <pc:docMk/>
            <pc:sldMk cId="3443260281" sldId="428"/>
            <ac:picMk id="7" creationId="{57847879-2960-7F47-BF6F-FEB7DB9AD6A6}"/>
          </ac:picMkLst>
        </pc:picChg>
      </pc:sldChg>
      <pc:sldChg chg="modSp mod">
        <pc:chgData name="Clements, William" userId="cbdb0636-a496-422a-8d40-98c53d494d26" providerId="ADAL" clId="{59338A84-4B77-BD4C-8C3E-CEE437DB5F53}" dt="2023-01-03T22:24:30.999" v="66" actId="20577"/>
        <pc:sldMkLst>
          <pc:docMk/>
          <pc:sldMk cId="4128233371" sldId="429"/>
        </pc:sldMkLst>
        <pc:spChg chg="mod">
          <ac:chgData name="Clements, William" userId="cbdb0636-a496-422a-8d40-98c53d494d26" providerId="ADAL" clId="{59338A84-4B77-BD4C-8C3E-CEE437DB5F53}" dt="2023-01-03T22:24:30.999" v="66" actId="20577"/>
          <ac:spMkLst>
            <pc:docMk/>
            <pc:sldMk cId="4128233371" sldId="429"/>
            <ac:spMk id="2" creationId="{AEB9EB48-D4D0-E548-9F16-C9E2E1F4B1EF}"/>
          </ac:spMkLst>
        </pc:spChg>
      </pc:sldChg>
      <pc:sldChg chg="modSp mod">
        <pc:chgData name="Clements, William" userId="cbdb0636-a496-422a-8d40-98c53d494d26" providerId="ADAL" clId="{59338A84-4B77-BD4C-8C3E-CEE437DB5F53}" dt="2023-01-04T21:55:58.642" v="281" actId="20577"/>
        <pc:sldMkLst>
          <pc:docMk/>
          <pc:sldMk cId="1845362338" sldId="430"/>
        </pc:sldMkLst>
        <pc:spChg chg="mod">
          <ac:chgData name="Clements, William" userId="cbdb0636-a496-422a-8d40-98c53d494d26" providerId="ADAL" clId="{59338A84-4B77-BD4C-8C3E-CEE437DB5F53}" dt="2023-01-04T21:55:58.642" v="281" actId="20577"/>
          <ac:spMkLst>
            <pc:docMk/>
            <pc:sldMk cId="1845362338" sldId="430"/>
            <ac:spMk id="3" creationId="{AA2BD0B7-C94B-FB4C-8A38-EA4E0D913463}"/>
          </ac:spMkLst>
        </pc:spChg>
      </pc:sldChg>
      <pc:sldChg chg="modSp new mod">
        <pc:chgData name="Clements, William" userId="cbdb0636-a496-422a-8d40-98c53d494d26" providerId="ADAL" clId="{59338A84-4B77-BD4C-8C3E-CEE437DB5F53}" dt="2023-01-04T21:53:11.486" v="210" actId="20577"/>
        <pc:sldMkLst>
          <pc:docMk/>
          <pc:sldMk cId="2257552277" sldId="432"/>
        </pc:sldMkLst>
        <pc:spChg chg="mod">
          <ac:chgData name="Clements, William" userId="cbdb0636-a496-422a-8d40-98c53d494d26" providerId="ADAL" clId="{59338A84-4B77-BD4C-8C3E-CEE437DB5F53}" dt="2023-01-04T21:53:11.486" v="210" actId="20577"/>
          <ac:spMkLst>
            <pc:docMk/>
            <pc:sldMk cId="2257552277" sldId="432"/>
            <ac:spMk id="2" creationId="{A15F424C-A784-CE00-59DF-523A10B3AD8C}"/>
          </ac:spMkLst>
        </pc:spChg>
        <pc:spChg chg="mod">
          <ac:chgData name="Clements, William" userId="cbdb0636-a496-422a-8d40-98c53d494d26" providerId="ADAL" clId="{59338A84-4B77-BD4C-8C3E-CEE437DB5F53}" dt="2023-01-04T21:53:02.018" v="201" actId="21"/>
          <ac:spMkLst>
            <pc:docMk/>
            <pc:sldMk cId="2257552277" sldId="432"/>
            <ac:spMk id="3" creationId="{FB0CB12D-2042-65D2-75E5-7195C0E946CD}"/>
          </ac:spMkLst>
        </pc:spChg>
        <pc:spChg chg="mod">
          <ac:chgData name="Clements, William" userId="cbdb0636-a496-422a-8d40-98c53d494d26" providerId="ADAL" clId="{59338A84-4B77-BD4C-8C3E-CEE437DB5F53}" dt="2023-01-04T21:52:47.690" v="194" actId="115"/>
          <ac:spMkLst>
            <pc:docMk/>
            <pc:sldMk cId="2257552277" sldId="432"/>
            <ac:spMk id="4" creationId="{19D0D965-D6F6-DA2F-0CCB-DAA6097145EE}"/>
          </ac:spMkLst>
        </pc:spChg>
      </pc:sldChg>
    </pc:docChg>
  </pc:docChgLst>
  <pc:docChgLst>
    <pc:chgData name="Clements, William" userId="cbdb0636-a496-422a-8d40-98c53d494d26" providerId="ADAL" clId="{FB1C41F7-C6CE-BC43-B0E3-305910B9DD75}"/>
    <pc:docChg chg="modSld">
      <pc:chgData name="Clements, William" userId="cbdb0636-a496-422a-8d40-98c53d494d26" providerId="ADAL" clId="{FB1C41F7-C6CE-BC43-B0E3-305910B9DD75}" dt="2022-03-07T15:33:58.209" v="47" actId="20577"/>
      <pc:docMkLst>
        <pc:docMk/>
      </pc:docMkLst>
      <pc:sldChg chg="modSp mod">
        <pc:chgData name="Clements, William" userId="cbdb0636-a496-422a-8d40-98c53d494d26" providerId="ADAL" clId="{FB1C41F7-C6CE-BC43-B0E3-305910B9DD75}" dt="2022-03-07T15:33:58.209" v="47" actId="20577"/>
        <pc:sldMkLst>
          <pc:docMk/>
          <pc:sldMk cId="125324925" sldId="276"/>
        </pc:sldMkLst>
        <pc:spChg chg="mod">
          <ac:chgData name="Clements, William" userId="cbdb0636-a496-422a-8d40-98c53d494d26" providerId="ADAL" clId="{FB1C41F7-C6CE-BC43-B0E3-305910B9DD75}" dt="2022-03-07T15:33:58.209" v="47" actId="20577"/>
          <ac:spMkLst>
            <pc:docMk/>
            <pc:sldMk cId="125324925" sldId="276"/>
            <ac:spMk id="3" creationId="{9D154B31-3664-BA40-B90D-6466686F4F35}"/>
          </ac:spMkLst>
        </pc:spChg>
      </pc:sldChg>
      <pc:sldChg chg="modSp mod">
        <pc:chgData name="Clements, William" userId="cbdb0636-a496-422a-8d40-98c53d494d26" providerId="ADAL" clId="{FB1C41F7-C6CE-BC43-B0E3-305910B9DD75}" dt="2022-03-07T15:32:59.289" v="5" actId="20577"/>
        <pc:sldMkLst>
          <pc:docMk/>
          <pc:sldMk cId="232584461" sldId="280"/>
        </pc:sldMkLst>
        <pc:spChg chg="mod">
          <ac:chgData name="Clements, William" userId="cbdb0636-a496-422a-8d40-98c53d494d26" providerId="ADAL" clId="{FB1C41F7-C6CE-BC43-B0E3-305910B9DD75}" dt="2022-03-07T15:32:59.289" v="5" actId="20577"/>
          <ac:spMkLst>
            <pc:docMk/>
            <pc:sldMk cId="232584461" sldId="280"/>
            <ac:spMk id="3" creationId="{9D154B31-3664-BA40-B90D-6466686F4F35}"/>
          </ac:spMkLst>
        </pc:spChg>
      </pc:sldChg>
      <pc:sldChg chg="modSp mod">
        <pc:chgData name="Clements, William" userId="cbdb0636-a496-422a-8d40-98c53d494d26" providerId="ADAL" clId="{FB1C41F7-C6CE-BC43-B0E3-305910B9DD75}" dt="2022-03-07T15:32:36.003" v="1" actId="20577"/>
        <pc:sldMkLst>
          <pc:docMk/>
          <pc:sldMk cId="4133138691" sldId="283"/>
        </pc:sldMkLst>
        <pc:spChg chg="mod">
          <ac:chgData name="Clements, William" userId="cbdb0636-a496-422a-8d40-98c53d494d26" providerId="ADAL" clId="{FB1C41F7-C6CE-BC43-B0E3-305910B9DD75}" dt="2022-03-07T15:32:36.003" v="1" actId="20577"/>
          <ac:spMkLst>
            <pc:docMk/>
            <pc:sldMk cId="4133138691" sldId="283"/>
            <ac:spMk id="3" creationId="{9D154B31-3664-BA40-B90D-6466686F4F35}"/>
          </ac:spMkLst>
        </pc:spChg>
      </pc:sldChg>
    </pc:docChg>
  </pc:docChgLst>
  <pc:docChgLst>
    <pc:chgData name="Clements, William" userId="cbdb0636-a496-422a-8d40-98c53d494d26" providerId="ADAL" clId="{8B946B83-0096-4CDA-95CA-E41C750CD8FF}"/>
    <pc:docChg chg="undo custSel modSld">
      <pc:chgData name="Clements, William" userId="cbdb0636-a496-422a-8d40-98c53d494d26" providerId="ADAL" clId="{8B946B83-0096-4CDA-95CA-E41C750CD8FF}" dt="2022-01-06T23:35:28.910" v="60" actId="113"/>
      <pc:docMkLst>
        <pc:docMk/>
      </pc:docMkLst>
      <pc:sldChg chg="addSp delSp modSp mod delAnim modAnim">
        <pc:chgData name="Clements, William" userId="cbdb0636-a496-422a-8d40-98c53d494d26" providerId="ADAL" clId="{8B946B83-0096-4CDA-95CA-E41C750CD8FF}" dt="2022-01-06T23:33:22.772" v="42" actId="1076"/>
        <pc:sldMkLst>
          <pc:docMk/>
          <pc:sldMk cId="4175671222" sldId="423"/>
        </pc:sldMkLst>
        <pc:spChg chg="add del">
          <ac:chgData name="Clements, William" userId="cbdb0636-a496-422a-8d40-98c53d494d26" providerId="ADAL" clId="{8B946B83-0096-4CDA-95CA-E41C750CD8FF}" dt="2022-01-06T23:31:09.130" v="1" actId="478"/>
          <ac:spMkLst>
            <pc:docMk/>
            <pc:sldMk cId="4175671222" sldId="423"/>
            <ac:spMk id="3" creationId="{9D76A61A-D866-4886-9B39-606D94625671}"/>
          </ac:spMkLst>
        </pc:spChg>
        <pc:spChg chg="add mod">
          <ac:chgData name="Clements, William" userId="cbdb0636-a496-422a-8d40-98c53d494d26" providerId="ADAL" clId="{8B946B83-0096-4CDA-95CA-E41C750CD8FF}" dt="2022-01-06T23:31:43.856" v="26" actId="207"/>
          <ac:spMkLst>
            <pc:docMk/>
            <pc:sldMk cId="4175671222" sldId="423"/>
            <ac:spMk id="4" creationId="{58DF50ED-C2DE-4928-B16E-1E355DE98138}"/>
          </ac:spMkLst>
        </pc:spChg>
        <pc:spChg chg="add">
          <ac:chgData name="Clements, William" userId="cbdb0636-a496-422a-8d40-98c53d494d26" providerId="ADAL" clId="{8B946B83-0096-4CDA-95CA-E41C750CD8FF}" dt="2022-01-06T23:32:56.806" v="38" actId="11529"/>
          <ac:spMkLst>
            <pc:docMk/>
            <pc:sldMk cId="4175671222" sldId="423"/>
            <ac:spMk id="6" creationId="{B5CC958F-DD99-4E83-AC6F-9BBC74F4D350}"/>
          </ac:spMkLst>
        </pc:spChg>
        <pc:spChg chg="add mod">
          <ac:chgData name="Clements, William" userId="cbdb0636-a496-422a-8d40-98c53d494d26" providerId="ADAL" clId="{8B946B83-0096-4CDA-95CA-E41C750CD8FF}" dt="2022-01-06T23:31:56.446" v="28" actId="1076"/>
          <ac:spMkLst>
            <pc:docMk/>
            <pc:sldMk cId="4175671222" sldId="423"/>
            <ac:spMk id="8" creationId="{B3F3B1E1-66B9-415C-BA48-4EEB6D45A65B}"/>
          </ac:spMkLst>
        </pc:spChg>
        <pc:spChg chg="add del mod">
          <ac:chgData name="Clements, William" userId="cbdb0636-a496-422a-8d40-98c53d494d26" providerId="ADAL" clId="{8B946B83-0096-4CDA-95CA-E41C750CD8FF}" dt="2022-01-06T23:32:45.519" v="37" actId="478"/>
          <ac:spMkLst>
            <pc:docMk/>
            <pc:sldMk cId="4175671222" sldId="423"/>
            <ac:spMk id="9" creationId="{DF042795-0AF0-492A-B2C6-7130000B6BDD}"/>
          </ac:spMkLst>
        </pc:spChg>
        <pc:spChg chg="add mod">
          <ac:chgData name="Clements, William" userId="cbdb0636-a496-422a-8d40-98c53d494d26" providerId="ADAL" clId="{8B946B83-0096-4CDA-95CA-E41C750CD8FF}" dt="2022-01-06T23:33:22.772" v="42" actId="1076"/>
          <ac:spMkLst>
            <pc:docMk/>
            <pc:sldMk cId="4175671222" sldId="423"/>
            <ac:spMk id="12" creationId="{F34C5CEE-9CDD-43E0-8571-391DA0DD378A}"/>
          </ac:spMkLst>
        </pc:spChg>
        <pc:picChg chg="del">
          <ac:chgData name="Clements, William" userId="cbdb0636-a496-422a-8d40-98c53d494d26" providerId="ADAL" clId="{8B946B83-0096-4CDA-95CA-E41C750CD8FF}" dt="2022-01-06T23:32:19.430" v="30" actId="478"/>
          <ac:picMkLst>
            <pc:docMk/>
            <pc:sldMk cId="4175671222" sldId="423"/>
            <ac:picMk id="7" creationId="{98EF83CC-A5B8-4338-B882-86E6FFE669C5}"/>
          </ac:picMkLst>
        </pc:picChg>
      </pc:sldChg>
      <pc:sldChg chg="modSp mod">
        <pc:chgData name="Clements, William" userId="cbdb0636-a496-422a-8d40-98c53d494d26" providerId="ADAL" clId="{8B946B83-0096-4CDA-95CA-E41C750CD8FF}" dt="2022-01-06T23:35:28.910" v="60" actId="113"/>
        <pc:sldMkLst>
          <pc:docMk/>
          <pc:sldMk cId="3443260281" sldId="428"/>
        </pc:sldMkLst>
        <pc:spChg chg="mod">
          <ac:chgData name="Clements, William" userId="cbdb0636-a496-422a-8d40-98c53d494d26" providerId="ADAL" clId="{8B946B83-0096-4CDA-95CA-E41C750CD8FF}" dt="2022-01-06T23:35:23.721" v="57" actId="113"/>
          <ac:spMkLst>
            <pc:docMk/>
            <pc:sldMk cId="3443260281" sldId="428"/>
            <ac:spMk id="3" creationId="{959ED494-D20F-4946-8C17-71FBA71816A1}"/>
          </ac:spMkLst>
        </pc:spChg>
        <pc:spChg chg="mod">
          <ac:chgData name="Clements, William" userId="cbdb0636-a496-422a-8d40-98c53d494d26" providerId="ADAL" clId="{8B946B83-0096-4CDA-95CA-E41C750CD8FF}" dt="2022-01-06T23:35:28.910" v="60" actId="113"/>
          <ac:spMkLst>
            <pc:docMk/>
            <pc:sldMk cId="3443260281" sldId="428"/>
            <ac:spMk id="6" creationId="{73E2FFAA-081E-0841-93D4-55154A3962A1}"/>
          </ac:spMkLst>
        </pc:spChg>
        <pc:picChg chg="mod">
          <ac:chgData name="Clements, William" userId="cbdb0636-a496-422a-8d40-98c53d494d26" providerId="ADAL" clId="{8B946B83-0096-4CDA-95CA-E41C750CD8FF}" dt="2022-01-06T23:35:15.902" v="54" actId="1076"/>
          <ac:picMkLst>
            <pc:docMk/>
            <pc:sldMk cId="3443260281" sldId="428"/>
            <ac:picMk id="8" creationId="{B89823E5-FEA8-B14C-977A-3B644744158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ECB2E3-4AEF-4412-82CB-E58AC34E35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DF610B3-7383-4876-ABB8-2FC6CDAE7A27}">
      <dgm:prSet/>
      <dgm:spPr/>
      <dgm:t>
        <a:bodyPr/>
        <a:lstStyle/>
        <a:p>
          <a:r>
            <a:rPr lang="en-US"/>
            <a:t>In this course we will explore Software Testing standards, techniques, tools, and cases</a:t>
          </a:r>
        </a:p>
      </dgm:t>
    </dgm:pt>
    <dgm:pt modelId="{D34341A1-9417-401A-BA9D-CF376264F9D8}" type="parTrans" cxnId="{6A3F67D9-07AF-424B-AB83-BEA33A9ACD08}">
      <dgm:prSet/>
      <dgm:spPr/>
      <dgm:t>
        <a:bodyPr/>
        <a:lstStyle/>
        <a:p>
          <a:endParaRPr lang="en-US"/>
        </a:p>
      </dgm:t>
    </dgm:pt>
    <dgm:pt modelId="{0990296D-2782-4EEE-B70C-951423B80CCC}" type="sibTrans" cxnId="{6A3F67D9-07AF-424B-AB83-BEA33A9ACD08}">
      <dgm:prSet/>
      <dgm:spPr/>
      <dgm:t>
        <a:bodyPr/>
        <a:lstStyle/>
        <a:p>
          <a:endParaRPr lang="en-US"/>
        </a:p>
      </dgm:t>
    </dgm:pt>
    <dgm:pt modelId="{166DA250-E8A6-410D-90BC-FDC60909CAEC}">
      <dgm:prSet/>
      <dgm:spPr/>
      <dgm:t>
        <a:bodyPr/>
        <a:lstStyle/>
        <a:p>
          <a:r>
            <a:rPr lang="en-US"/>
            <a:t>Week 01: Fundamental</a:t>
          </a:r>
        </a:p>
      </dgm:t>
    </dgm:pt>
    <dgm:pt modelId="{518B5445-C359-4E05-8A99-8B0CC79B7773}" type="parTrans" cxnId="{06231734-610B-4C75-B06A-1E54D8925E5F}">
      <dgm:prSet/>
      <dgm:spPr/>
      <dgm:t>
        <a:bodyPr/>
        <a:lstStyle/>
        <a:p>
          <a:endParaRPr lang="en-US"/>
        </a:p>
      </dgm:t>
    </dgm:pt>
    <dgm:pt modelId="{51881766-55F5-44B6-89E2-BD9C67099F58}" type="sibTrans" cxnId="{06231734-610B-4C75-B06A-1E54D8925E5F}">
      <dgm:prSet/>
      <dgm:spPr/>
      <dgm:t>
        <a:bodyPr/>
        <a:lstStyle/>
        <a:p>
          <a:endParaRPr lang="en-US"/>
        </a:p>
      </dgm:t>
    </dgm:pt>
    <dgm:pt modelId="{A41B2BC6-EF4E-4E02-BD1C-1EC24AB78406}">
      <dgm:prSet/>
      <dgm:spPr/>
      <dgm:t>
        <a:bodyPr/>
        <a:lstStyle/>
        <a:p>
          <a:r>
            <a:rPr lang="en-US"/>
            <a:t>Week 02:QA &amp; Lifecycle, Methodologies, Architecture</a:t>
          </a:r>
        </a:p>
      </dgm:t>
    </dgm:pt>
    <dgm:pt modelId="{8BC4EB8E-7C82-41A6-A821-77511E619D8B}" type="parTrans" cxnId="{CD583994-77FD-4398-93EC-3111B81F00AB}">
      <dgm:prSet/>
      <dgm:spPr/>
      <dgm:t>
        <a:bodyPr/>
        <a:lstStyle/>
        <a:p>
          <a:endParaRPr lang="en-US"/>
        </a:p>
      </dgm:t>
    </dgm:pt>
    <dgm:pt modelId="{EBC0019B-18F7-407B-BF75-C5C9D46AD7C1}" type="sibTrans" cxnId="{CD583994-77FD-4398-93EC-3111B81F00AB}">
      <dgm:prSet/>
      <dgm:spPr/>
      <dgm:t>
        <a:bodyPr/>
        <a:lstStyle/>
        <a:p>
          <a:endParaRPr lang="en-US"/>
        </a:p>
      </dgm:t>
    </dgm:pt>
    <dgm:pt modelId="{94D93C0A-47BC-4325-97D0-D3BFDF9B6C1B}">
      <dgm:prSet/>
      <dgm:spPr/>
      <dgm:t>
        <a:bodyPr/>
        <a:lstStyle/>
        <a:p>
          <a:r>
            <a:rPr lang="en-US"/>
            <a:t>Week 03: QA Techniques</a:t>
          </a:r>
        </a:p>
      </dgm:t>
    </dgm:pt>
    <dgm:pt modelId="{26633EA0-22B4-447D-80C8-9E8C051B24FE}" type="parTrans" cxnId="{4DFD68A7-62FF-4401-824F-EDE0A8192F76}">
      <dgm:prSet/>
      <dgm:spPr/>
      <dgm:t>
        <a:bodyPr/>
        <a:lstStyle/>
        <a:p>
          <a:endParaRPr lang="en-US"/>
        </a:p>
      </dgm:t>
    </dgm:pt>
    <dgm:pt modelId="{34A6705F-2EE4-463B-A015-CEC9FE8B56BE}" type="sibTrans" cxnId="{4DFD68A7-62FF-4401-824F-EDE0A8192F76}">
      <dgm:prSet/>
      <dgm:spPr/>
      <dgm:t>
        <a:bodyPr/>
        <a:lstStyle/>
        <a:p>
          <a:endParaRPr lang="en-US"/>
        </a:p>
      </dgm:t>
    </dgm:pt>
    <dgm:pt modelId="{80663BA2-A590-4402-BD14-4EAAAA56B6EE}">
      <dgm:prSet/>
      <dgm:spPr/>
      <dgm:t>
        <a:bodyPr/>
        <a:lstStyle/>
        <a:p>
          <a:r>
            <a:rPr lang="en-US"/>
            <a:t>Week 04: QA Metrics</a:t>
          </a:r>
        </a:p>
      </dgm:t>
    </dgm:pt>
    <dgm:pt modelId="{890572F6-0531-4852-B7E5-0B49D44DFC5C}" type="parTrans" cxnId="{6F9C8316-B97E-4C11-903D-6BE5A93E222A}">
      <dgm:prSet/>
      <dgm:spPr/>
      <dgm:t>
        <a:bodyPr/>
        <a:lstStyle/>
        <a:p>
          <a:endParaRPr lang="en-US"/>
        </a:p>
      </dgm:t>
    </dgm:pt>
    <dgm:pt modelId="{3D04F51B-1FF4-4834-876B-D902AD5B716D}" type="sibTrans" cxnId="{6F9C8316-B97E-4C11-903D-6BE5A93E222A}">
      <dgm:prSet/>
      <dgm:spPr/>
      <dgm:t>
        <a:bodyPr/>
        <a:lstStyle/>
        <a:p>
          <a:endParaRPr lang="en-US"/>
        </a:p>
      </dgm:t>
    </dgm:pt>
    <dgm:pt modelId="{002E73BD-B1F1-4D3F-BDFD-34D63C22D666}">
      <dgm:prSet/>
      <dgm:spPr/>
      <dgm:t>
        <a:bodyPr/>
        <a:lstStyle/>
        <a:p>
          <a:r>
            <a:rPr lang="en-US"/>
            <a:t>Week 05: QA Processes</a:t>
          </a:r>
        </a:p>
      </dgm:t>
    </dgm:pt>
    <dgm:pt modelId="{EAE7E3DB-8662-4F15-8120-782E64AB88F5}" type="parTrans" cxnId="{851E8A7E-F676-4B74-B59C-37F856BBDD67}">
      <dgm:prSet/>
      <dgm:spPr/>
      <dgm:t>
        <a:bodyPr/>
        <a:lstStyle/>
        <a:p>
          <a:endParaRPr lang="en-US"/>
        </a:p>
      </dgm:t>
    </dgm:pt>
    <dgm:pt modelId="{C6147985-74AB-44D8-9D0D-B27DD5D21DB0}" type="sibTrans" cxnId="{851E8A7E-F676-4B74-B59C-37F856BBDD67}">
      <dgm:prSet/>
      <dgm:spPr/>
      <dgm:t>
        <a:bodyPr/>
        <a:lstStyle/>
        <a:p>
          <a:endParaRPr lang="en-US"/>
        </a:p>
      </dgm:t>
    </dgm:pt>
    <dgm:pt modelId="{81057D05-2416-4770-A113-AF9F1AE0F8AB}">
      <dgm:prSet/>
      <dgm:spPr/>
      <dgm:t>
        <a:bodyPr/>
        <a:lstStyle/>
        <a:p>
          <a:r>
            <a:rPr lang="en-US"/>
            <a:t>Week 06: QA Tools</a:t>
          </a:r>
        </a:p>
      </dgm:t>
    </dgm:pt>
    <dgm:pt modelId="{9F4A3EA8-3FF7-4A89-AA15-A726DEB100E7}" type="parTrans" cxnId="{76CFB60B-F674-42F7-B3F2-79DEB8057172}">
      <dgm:prSet/>
      <dgm:spPr/>
      <dgm:t>
        <a:bodyPr/>
        <a:lstStyle/>
        <a:p>
          <a:endParaRPr lang="en-US"/>
        </a:p>
      </dgm:t>
    </dgm:pt>
    <dgm:pt modelId="{71B23E61-CB98-41F3-BFC6-2EFF5D5FAAE5}" type="sibTrans" cxnId="{76CFB60B-F674-42F7-B3F2-79DEB8057172}">
      <dgm:prSet/>
      <dgm:spPr/>
      <dgm:t>
        <a:bodyPr/>
        <a:lstStyle/>
        <a:p>
          <a:endParaRPr lang="en-US"/>
        </a:p>
      </dgm:t>
    </dgm:pt>
    <dgm:pt modelId="{EF9CC499-BBB2-4EBD-B2F1-A1821E4A6DE6}">
      <dgm:prSet/>
      <dgm:spPr/>
      <dgm:t>
        <a:bodyPr/>
        <a:lstStyle/>
        <a:p>
          <a:r>
            <a:rPr lang="en-US"/>
            <a:t>Week 07: QA Attributes and Measurements</a:t>
          </a:r>
        </a:p>
      </dgm:t>
    </dgm:pt>
    <dgm:pt modelId="{EFA9A58F-F615-4068-B511-18E4F9753BBC}" type="parTrans" cxnId="{89327FEF-297B-49E2-B79A-DD855C56847B}">
      <dgm:prSet/>
      <dgm:spPr/>
      <dgm:t>
        <a:bodyPr/>
        <a:lstStyle/>
        <a:p>
          <a:endParaRPr lang="en-US"/>
        </a:p>
      </dgm:t>
    </dgm:pt>
    <dgm:pt modelId="{4DAB0CA7-3C51-4ACB-906F-943356E6E79C}" type="sibTrans" cxnId="{89327FEF-297B-49E2-B79A-DD855C56847B}">
      <dgm:prSet/>
      <dgm:spPr/>
      <dgm:t>
        <a:bodyPr/>
        <a:lstStyle/>
        <a:p>
          <a:endParaRPr lang="en-US"/>
        </a:p>
      </dgm:t>
    </dgm:pt>
    <dgm:pt modelId="{DEE2DC93-A88A-461E-B2B8-6221037CDADD}">
      <dgm:prSet/>
      <dgm:spPr/>
      <dgm:t>
        <a:bodyPr/>
        <a:lstStyle/>
        <a:p>
          <a:r>
            <a:rPr lang="en-US" dirty="0"/>
            <a:t>Week 08: Reviews and Audits</a:t>
          </a:r>
        </a:p>
      </dgm:t>
    </dgm:pt>
    <dgm:pt modelId="{2888FFFE-EAC0-471C-A248-23E53EC2F204}" type="parTrans" cxnId="{05954569-23C5-47C9-A536-4CD508023597}">
      <dgm:prSet/>
      <dgm:spPr/>
      <dgm:t>
        <a:bodyPr/>
        <a:lstStyle/>
        <a:p>
          <a:endParaRPr lang="en-US"/>
        </a:p>
      </dgm:t>
    </dgm:pt>
    <dgm:pt modelId="{C584BF05-7BE5-48B8-9800-CE78398DC82F}" type="sibTrans" cxnId="{05954569-23C5-47C9-A536-4CD508023597}">
      <dgm:prSet/>
      <dgm:spPr/>
      <dgm:t>
        <a:bodyPr/>
        <a:lstStyle/>
        <a:p>
          <a:endParaRPr lang="en-US"/>
        </a:p>
      </dgm:t>
    </dgm:pt>
    <dgm:pt modelId="{1C8F5E83-AF54-48DC-A0F3-B3DCD1DD3241}">
      <dgm:prSet/>
      <dgm:spPr/>
      <dgm:t>
        <a:bodyPr/>
        <a:lstStyle/>
        <a:p>
          <a:r>
            <a:rPr lang="en-US"/>
            <a:t>Week 09: QA Maturity</a:t>
          </a:r>
        </a:p>
      </dgm:t>
    </dgm:pt>
    <dgm:pt modelId="{9D9112A7-3E96-4BCF-9113-87F16CF4B148}" type="parTrans" cxnId="{C7BD121E-57BA-4EA2-A18C-DEA371075EBE}">
      <dgm:prSet/>
      <dgm:spPr/>
      <dgm:t>
        <a:bodyPr/>
        <a:lstStyle/>
        <a:p>
          <a:endParaRPr lang="en-US"/>
        </a:p>
      </dgm:t>
    </dgm:pt>
    <dgm:pt modelId="{78D6E4D3-112C-4F0C-89E0-5C1DD3D8AFA5}" type="sibTrans" cxnId="{C7BD121E-57BA-4EA2-A18C-DEA371075EBE}">
      <dgm:prSet/>
      <dgm:spPr/>
      <dgm:t>
        <a:bodyPr/>
        <a:lstStyle/>
        <a:p>
          <a:endParaRPr lang="en-US"/>
        </a:p>
      </dgm:t>
    </dgm:pt>
    <dgm:pt modelId="{48A056E7-E504-4654-B815-11E9560B318B}">
      <dgm:prSet/>
      <dgm:spPr/>
      <dgm:t>
        <a:bodyPr/>
        <a:lstStyle/>
        <a:p>
          <a:r>
            <a:rPr lang="en-US"/>
            <a:t>Week 10: Configuration management</a:t>
          </a:r>
        </a:p>
      </dgm:t>
    </dgm:pt>
    <dgm:pt modelId="{1C9365A0-F034-4701-AA98-1BA399788165}" type="parTrans" cxnId="{078B47AA-2DB2-4650-8D21-62EC932C27A0}">
      <dgm:prSet/>
      <dgm:spPr/>
      <dgm:t>
        <a:bodyPr/>
        <a:lstStyle/>
        <a:p>
          <a:endParaRPr lang="en-US"/>
        </a:p>
      </dgm:t>
    </dgm:pt>
    <dgm:pt modelId="{2AC40A98-F756-4D7B-B956-A874E0FDDD56}" type="sibTrans" cxnId="{078B47AA-2DB2-4650-8D21-62EC932C27A0}">
      <dgm:prSet/>
      <dgm:spPr/>
      <dgm:t>
        <a:bodyPr/>
        <a:lstStyle/>
        <a:p>
          <a:endParaRPr lang="en-US"/>
        </a:p>
      </dgm:t>
    </dgm:pt>
    <dgm:pt modelId="{15F8A004-83D3-4C6F-8223-719071C686B8}">
      <dgm:prSet/>
      <dgm:spPr/>
      <dgm:t>
        <a:bodyPr/>
        <a:lstStyle/>
        <a:p>
          <a:r>
            <a:rPr lang="en-US" dirty="0"/>
            <a:t>Week 11 &amp; 12 Risk/Mission Assurance</a:t>
          </a:r>
        </a:p>
      </dgm:t>
    </dgm:pt>
    <dgm:pt modelId="{7B4B8322-E082-4F29-984F-D2E02E4BBB43}" type="parTrans" cxnId="{699D6950-45A0-477C-8EBA-5288E4F1DED9}">
      <dgm:prSet/>
      <dgm:spPr/>
      <dgm:t>
        <a:bodyPr/>
        <a:lstStyle/>
        <a:p>
          <a:endParaRPr lang="en-US"/>
        </a:p>
      </dgm:t>
    </dgm:pt>
    <dgm:pt modelId="{6C6D875E-8698-4966-A519-F71B63EFAA28}" type="sibTrans" cxnId="{699D6950-45A0-477C-8EBA-5288E4F1DED9}">
      <dgm:prSet/>
      <dgm:spPr/>
      <dgm:t>
        <a:bodyPr/>
        <a:lstStyle/>
        <a:p>
          <a:endParaRPr lang="en-US"/>
        </a:p>
      </dgm:t>
    </dgm:pt>
    <dgm:pt modelId="{8213A733-13FF-4D69-BE1C-0A358E8CEE18}">
      <dgm:prSet/>
      <dgm:spPr/>
      <dgm:t>
        <a:bodyPr/>
        <a:lstStyle/>
        <a:p>
          <a:r>
            <a:rPr lang="en-US" dirty="0"/>
            <a:t>Week 13: Project Management</a:t>
          </a:r>
        </a:p>
      </dgm:t>
    </dgm:pt>
    <dgm:pt modelId="{C46F386E-7247-4367-A81E-1EA489BC170F}" type="parTrans" cxnId="{4C22B820-B289-4BA8-8F2A-11B4A417D85A}">
      <dgm:prSet/>
      <dgm:spPr/>
      <dgm:t>
        <a:bodyPr/>
        <a:lstStyle/>
        <a:p>
          <a:endParaRPr lang="en-US"/>
        </a:p>
      </dgm:t>
    </dgm:pt>
    <dgm:pt modelId="{F3EB96FC-FA56-46BF-A7D0-44AD63C9272B}" type="sibTrans" cxnId="{4C22B820-B289-4BA8-8F2A-11B4A417D85A}">
      <dgm:prSet/>
      <dgm:spPr/>
      <dgm:t>
        <a:bodyPr/>
        <a:lstStyle/>
        <a:p>
          <a:endParaRPr lang="en-US"/>
        </a:p>
      </dgm:t>
    </dgm:pt>
    <dgm:pt modelId="{CAD70784-0471-4517-8EC1-A9761C829BB7}">
      <dgm:prSet/>
      <dgm:spPr/>
      <dgm:t>
        <a:bodyPr/>
        <a:lstStyle/>
        <a:p>
          <a:r>
            <a:rPr lang="en-US"/>
            <a:t>Week 14: Career Paths</a:t>
          </a:r>
        </a:p>
      </dgm:t>
    </dgm:pt>
    <dgm:pt modelId="{DB534184-ECF2-405A-B3B4-AAE5848CD4E1}" type="parTrans" cxnId="{6A9A5E38-6B84-403C-A714-514AD8B058D7}">
      <dgm:prSet/>
      <dgm:spPr/>
      <dgm:t>
        <a:bodyPr/>
        <a:lstStyle/>
        <a:p>
          <a:endParaRPr lang="en-US"/>
        </a:p>
      </dgm:t>
    </dgm:pt>
    <dgm:pt modelId="{A7A1FFB8-7259-4CFC-BE56-2BD5D8D13D31}" type="sibTrans" cxnId="{6A9A5E38-6B84-403C-A714-514AD8B058D7}">
      <dgm:prSet/>
      <dgm:spPr/>
      <dgm:t>
        <a:bodyPr/>
        <a:lstStyle/>
        <a:p>
          <a:endParaRPr lang="en-US"/>
        </a:p>
      </dgm:t>
    </dgm:pt>
    <dgm:pt modelId="{6BDA45B0-D2F8-4D86-99A7-807EB2AB1304}">
      <dgm:prSet/>
      <dgm:spPr/>
      <dgm:t>
        <a:bodyPr/>
        <a:lstStyle/>
        <a:p>
          <a:r>
            <a:rPr lang="en-US"/>
            <a:t>Course is based off of Certified Software Quality Engineer from ASQ.org/cert</a:t>
          </a:r>
        </a:p>
      </dgm:t>
    </dgm:pt>
    <dgm:pt modelId="{8943D886-DCA9-4EA6-974A-202BB672722B}" type="parTrans" cxnId="{57698454-A0E1-4C4E-AEAB-878613C0DDE6}">
      <dgm:prSet/>
      <dgm:spPr/>
      <dgm:t>
        <a:bodyPr/>
        <a:lstStyle/>
        <a:p>
          <a:endParaRPr lang="en-US"/>
        </a:p>
      </dgm:t>
    </dgm:pt>
    <dgm:pt modelId="{7FD34453-A069-4478-B491-8A76A4BD0549}" type="sibTrans" cxnId="{57698454-A0E1-4C4E-AEAB-878613C0DDE6}">
      <dgm:prSet/>
      <dgm:spPr/>
      <dgm:t>
        <a:bodyPr/>
        <a:lstStyle/>
        <a:p>
          <a:endParaRPr lang="en-US"/>
        </a:p>
      </dgm:t>
    </dgm:pt>
    <dgm:pt modelId="{FE15E5A6-6321-4254-B4A4-8A2C1CF66E06}">
      <dgm:prSet/>
      <dgm:spPr/>
      <dgm:t>
        <a:bodyPr/>
        <a:lstStyle/>
        <a:p>
          <a:r>
            <a:rPr lang="en-US"/>
            <a:t>We will be applying our knowledge and skills in creating a SW QA Plan based on IEEE std. </a:t>
          </a:r>
        </a:p>
      </dgm:t>
    </dgm:pt>
    <dgm:pt modelId="{89A0A6D4-6922-4C31-8965-0E7911DD0312}" type="parTrans" cxnId="{243F356C-7DD7-4EE0-A4CC-04E13792FC51}">
      <dgm:prSet/>
      <dgm:spPr/>
      <dgm:t>
        <a:bodyPr/>
        <a:lstStyle/>
        <a:p>
          <a:endParaRPr lang="en-US"/>
        </a:p>
      </dgm:t>
    </dgm:pt>
    <dgm:pt modelId="{AA4726FE-113B-439D-832C-54E445B78897}" type="sibTrans" cxnId="{243F356C-7DD7-4EE0-A4CC-04E13792FC51}">
      <dgm:prSet/>
      <dgm:spPr/>
      <dgm:t>
        <a:bodyPr/>
        <a:lstStyle/>
        <a:p>
          <a:endParaRPr lang="en-US"/>
        </a:p>
      </dgm:t>
    </dgm:pt>
    <dgm:pt modelId="{A7AC68C0-AD7F-E341-8338-198C8B30E9BD}" type="pres">
      <dgm:prSet presAssocID="{40ECB2E3-4AEF-4412-82CB-E58AC34E35C1}" presName="linear" presStyleCnt="0">
        <dgm:presLayoutVars>
          <dgm:animLvl val="lvl"/>
          <dgm:resizeHandles val="exact"/>
        </dgm:presLayoutVars>
      </dgm:prSet>
      <dgm:spPr/>
    </dgm:pt>
    <dgm:pt modelId="{6AD21F03-C7E4-624A-A7CD-835836CF3347}" type="pres">
      <dgm:prSet presAssocID="{CDF610B3-7383-4876-ABB8-2FC6CDAE7A27}" presName="parentText" presStyleLbl="node1" presStyleIdx="0" presStyleCnt="3">
        <dgm:presLayoutVars>
          <dgm:chMax val="0"/>
          <dgm:bulletEnabled val="1"/>
        </dgm:presLayoutVars>
      </dgm:prSet>
      <dgm:spPr/>
    </dgm:pt>
    <dgm:pt modelId="{C262F6DC-4A9B-A846-B945-0EBB82632834}" type="pres">
      <dgm:prSet presAssocID="{CDF610B3-7383-4876-ABB8-2FC6CDAE7A27}" presName="childText" presStyleLbl="revTx" presStyleIdx="0" presStyleCnt="1">
        <dgm:presLayoutVars>
          <dgm:bulletEnabled val="1"/>
        </dgm:presLayoutVars>
      </dgm:prSet>
      <dgm:spPr/>
    </dgm:pt>
    <dgm:pt modelId="{97AB3A70-DAAE-2E42-AF2C-BA02D0BD26A8}" type="pres">
      <dgm:prSet presAssocID="{6BDA45B0-D2F8-4D86-99A7-807EB2AB1304}" presName="parentText" presStyleLbl="node1" presStyleIdx="1" presStyleCnt="3">
        <dgm:presLayoutVars>
          <dgm:chMax val="0"/>
          <dgm:bulletEnabled val="1"/>
        </dgm:presLayoutVars>
      </dgm:prSet>
      <dgm:spPr/>
    </dgm:pt>
    <dgm:pt modelId="{FDDC2A47-F88A-1D41-83C2-F2509CEFA72C}" type="pres">
      <dgm:prSet presAssocID="{7FD34453-A069-4478-B491-8A76A4BD0549}" presName="spacer" presStyleCnt="0"/>
      <dgm:spPr/>
    </dgm:pt>
    <dgm:pt modelId="{3E06ACD3-C12E-874B-BAA8-A32BE8F531BF}" type="pres">
      <dgm:prSet presAssocID="{FE15E5A6-6321-4254-B4A4-8A2C1CF66E06}" presName="parentText" presStyleLbl="node1" presStyleIdx="2" presStyleCnt="3">
        <dgm:presLayoutVars>
          <dgm:chMax val="0"/>
          <dgm:bulletEnabled val="1"/>
        </dgm:presLayoutVars>
      </dgm:prSet>
      <dgm:spPr/>
    </dgm:pt>
  </dgm:ptLst>
  <dgm:cxnLst>
    <dgm:cxn modelId="{C1CFEF01-0D8E-B643-BFEA-D8F830A76FFD}" type="presOf" srcId="{DEE2DC93-A88A-461E-B2B8-6221037CDADD}" destId="{C262F6DC-4A9B-A846-B945-0EBB82632834}" srcOrd="0" destOrd="7" presId="urn:microsoft.com/office/officeart/2005/8/layout/vList2"/>
    <dgm:cxn modelId="{79A33003-D981-E745-A657-DDDE3D95F6B7}" type="presOf" srcId="{166DA250-E8A6-410D-90BC-FDC60909CAEC}" destId="{C262F6DC-4A9B-A846-B945-0EBB82632834}" srcOrd="0" destOrd="0" presId="urn:microsoft.com/office/officeart/2005/8/layout/vList2"/>
    <dgm:cxn modelId="{B4558B04-5744-C040-9A6A-DAEB37E69397}" type="presOf" srcId="{6BDA45B0-D2F8-4D86-99A7-807EB2AB1304}" destId="{97AB3A70-DAAE-2E42-AF2C-BA02D0BD26A8}" srcOrd="0" destOrd="0" presId="urn:microsoft.com/office/officeart/2005/8/layout/vList2"/>
    <dgm:cxn modelId="{9885560A-B1C7-7344-A102-FD8E0BB6967E}" type="presOf" srcId="{94D93C0A-47BC-4325-97D0-D3BFDF9B6C1B}" destId="{C262F6DC-4A9B-A846-B945-0EBB82632834}" srcOrd="0" destOrd="2" presId="urn:microsoft.com/office/officeart/2005/8/layout/vList2"/>
    <dgm:cxn modelId="{61EDF10A-8742-124F-AC43-173A1D8575C6}" type="presOf" srcId="{EF9CC499-BBB2-4EBD-B2F1-A1821E4A6DE6}" destId="{C262F6DC-4A9B-A846-B945-0EBB82632834}" srcOrd="0" destOrd="6" presId="urn:microsoft.com/office/officeart/2005/8/layout/vList2"/>
    <dgm:cxn modelId="{76CFB60B-F674-42F7-B3F2-79DEB8057172}" srcId="{CDF610B3-7383-4876-ABB8-2FC6CDAE7A27}" destId="{81057D05-2416-4770-A113-AF9F1AE0F8AB}" srcOrd="5" destOrd="0" parTransId="{9F4A3EA8-3FF7-4A89-AA15-A726DEB100E7}" sibTransId="{71B23E61-CB98-41F3-BFC6-2EFF5D5FAAE5}"/>
    <dgm:cxn modelId="{6F9C8316-B97E-4C11-903D-6BE5A93E222A}" srcId="{CDF610B3-7383-4876-ABB8-2FC6CDAE7A27}" destId="{80663BA2-A590-4402-BD14-4EAAAA56B6EE}" srcOrd="3" destOrd="0" parTransId="{890572F6-0531-4852-B7E5-0B49D44DFC5C}" sibTransId="{3D04F51B-1FF4-4834-876B-D902AD5B716D}"/>
    <dgm:cxn modelId="{749CFC18-46F1-7949-9A32-E46777C62DDF}" type="presOf" srcId="{8213A733-13FF-4D69-BE1C-0A358E8CEE18}" destId="{C262F6DC-4A9B-A846-B945-0EBB82632834}" srcOrd="0" destOrd="11" presId="urn:microsoft.com/office/officeart/2005/8/layout/vList2"/>
    <dgm:cxn modelId="{C7BD121E-57BA-4EA2-A18C-DEA371075EBE}" srcId="{CDF610B3-7383-4876-ABB8-2FC6CDAE7A27}" destId="{1C8F5E83-AF54-48DC-A0F3-B3DCD1DD3241}" srcOrd="8" destOrd="0" parTransId="{9D9112A7-3E96-4BCF-9113-87F16CF4B148}" sibTransId="{78D6E4D3-112C-4F0C-89E0-5C1DD3D8AFA5}"/>
    <dgm:cxn modelId="{7F9C431E-843E-5D49-BD69-7735D374B16F}" type="presOf" srcId="{FE15E5A6-6321-4254-B4A4-8A2C1CF66E06}" destId="{3E06ACD3-C12E-874B-BAA8-A32BE8F531BF}" srcOrd="0" destOrd="0" presId="urn:microsoft.com/office/officeart/2005/8/layout/vList2"/>
    <dgm:cxn modelId="{4C22B820-B289-4BA8-8F2A-11B4A417D85A}" srcId="{CDF610B3-7383-4876-ABB8-2FC6CDAE7A27}" destId="{8213A733-13FF-4D69-BE1C-0A358E8CEE18}" srcOrd="11" destOrd="0" parTransId="{C46F386E-7247-4367-A81E-1EA489BC170F}" sibTransId="{F3EB96FC-FA56-46BF-A7D0-44AD63C9272B}"/>
    <dgm:cxn modelId="{06231734-610B-4C75-B06A-1E54D8925E5F}" srcId="{CDF610B3-7383-4876-ABB8-2FC6CDAE7A27}" destId="{166DA250-E8A6-410D-90BC-FDC60909CAEC}" srcOrd="0" destOrd="0" parTransId="{518B5445-C359-4E05-8A99-8B0CC79B7773}" sibTransId="{51881766-55F5-44B6-89E2-BD9C67099F58}"/>
    <dgm:cxn modelId="{6A9A5E38-6B84-403C-A714-514AD8B058D7}" srcId="{CDF610B3-7383-4876-ABB8-2FC6CDAE7A27}" destId="{CAD70784-0471-4517-8EC1-A9761C829BB7}" srcOrd="12" destOrd="0" parTransId="{DB534184-ECF2-405A-B3B4-AAE5848CD4E1}" sibTransId="{A7A1FFB8-7259-4CFC-BE56-2BD5D8D13D31}"/>
    <dgm:cxn modelId="{B742253C-7410-414E-B17F-82C656E50A57}" type="presOf" srcId="{81057D05-2416-4770-A113-AF9F1AE0F8AB}" destId="{C262F6DC-4A9B-A846-B945-0EBB82632834}" srcOrd="0" destOrd="5" presId="urn:microsoft.com/office/officeart/2005/8/layout/vList2"/>
    <dgm:cxn modelId="{699D6950-45A0-477C-8EBA-5288E4F1DED9}" srcId="{CDF610B3-7383-4876-ABB8-2FC6CDAE7A27}" destId="{15F8A004-83D3-4C6F-8223-719071C686B8}" srcOrd="10" destOrd="0" parTransId="{7B4B8322-E082-4F29-984F-D2E02E4BBB43}" sibTransId="{6C6D875E-8698-4966-A519-F71B63EFAA28}"/>
    <dgm:cxn modelId="{57698454-A0E1-4C4E-AEAB-878613C0DDE6}" srcId="{40ECB2E3-4AEF-4412-82CB-E58AC34E35C1}" destId="{6BDA45B0-D2F8-4D86-99A7-807EB2AB1304}" srcOrd="1" destOrd="0" parTransId="{8943D886-DCA9-4EA6-974A-202BB672722B}" sibTransId="{7FD34453-A069-4478-B491-8A76A4BD0549}"/>
    <dgm:cxn modelId="{05954569-23C5-47C9-A536-4CD508023597}" srcId="{CDF610B3-7383-4876-ABB8-2FC6CDAE7A27}" destId="{DEE2DC93-A88A-461E-B2B8-6221037CDADD}" srcOrd="7" destOrd="0" parTransId="{2888FFFE-EAC0-471C-A248-23E53EC2F204}" sibTransId="{C584BF05-7BE5-48B8-9800-CE78398DC82F}"/>
    <dgm:cxn modelId="{243F356C-7DD7-4EE0-A4CC-04E13792FC51}" srcId="{40ECB2E3-4AEF-4412-82CB-E58AC34E35C1}" destId="{FE15E5A6-6321-4254-B4A4-8A2C1CF66E06}" srcOrd="2" destOrd="0" parTransId="{89A0A6D4-6922-4C31-8965-0E7911DD0312}" sibTransId="{AA4726FE-113B-439D-832C-54E445B78897}"/>
    <dgm:cxn modelId="{182CDF73-FA02-8D46-8679-E41DAEE50EF6}" type="presOf" srcId="{40ECB2E3-4AEF-4412-82CB-E58AC34E35C1}" destId="{A7AC68C0-AD7F-E341-8338-198C8B30E9BD}" srcOrd="0" destOrd="0" presId="urn:microsoft.com/office/officeart/2005/8/layout/vList2"/>
    <dgm:cxn modelId="{851E8A7E-F676-4B74-B59C-37F856BBDD67}" srcId="{CDF610B3-7383-4876-ABB8-2FC6CDAE7A27}" destId="{002E73BD-B1F1-4D3F-BDFD-34D63C22D666}" srcOrd="4" destOrd="0" parTransId="{EAE7E3DB-8662-4F15-8120-782E64AB88F5}" sibTransId="{C6147985-74AB-44D8-9D0D-B27DD5D21DB0}"/>
    <dgm:cxn modelId="{C179148F-1384-F944-9325-1DDE41BAA85C}" type="presOf" srcId="{80663BA2-A590-4402-BD14-4EAAAA56B6EE}" destId="{C262F6DC-4A9B-A846-B945-0EBB82632834}" srcOrd="0" destOrd="3" presId="urn:microsoft.com/office/officeart/2005/8/layout/vList2"/>
    <dgm:cxn modelId="{CD583994-77FD-4398-93EC-3111B81F00AB}" srcId="{CDF610B3-7383-4876-ABB8-2FC6CDAE7A27}" destId="{A41B2BC6-EF4E-4E02-BD1C-1EC24AB78406}" srcOrd="1" destOrd="0" parTransId="{8BC4EB8E-7C82-41A6-A821-77511E619D8B}" sibTransId="{EBC0019B-18F7-407B-BF75-C5C9D46AD7C1}"/>
    <dgm:cxn modelId="{915FCA9C-4E83-5B4F-9723-CBD49887F4D6}" type="presOf" srcId="{CAD70784-0471-4517-8EC1-A9761C829BB7}" destId="{C262F6DC-4A9B-A846-B945-0EBB82632834}" srcOrd="0" destOrd="12" presId="urn:microsoft.com/office/officeart/2005/8/layout/vList2"/>
    <dgm:cxn modelId="{4DFD68A7-62FF-4401-824F-EDE0A8192F76}" srcId="{CDF610B3-7383-4876-ABB8-2FC6CDAE7A27}" destId="{94D93C0A-47BC-4325-97D0-D3BFDF9B6C1B}" srcOrd="2" destOrd="0" parTransId="{26633EA0-22B4-447D-80C8-9E8C051B24FE}" sibTransId="{34A6705F-2EE4-463B-A015-CEC9FE8B56BE}"/>
    <dgm:cxn modelId="{078B47AA-2DB2-4650-8D21-62EC932C27A0}" srcId="{CDF610B3-7383-4876-ABB8-2FC6CDAE7A27}" destId="{48A056E7-E504-4654-B815-11E9560B318B}" srcOrd="9" destOrd="0" parTransId="{1C9365A0-F034-4701-AA98-1BA399788165}" sibTransId="{2AC40A98-F756-4D7B-B956-A874E0FDDD56}"/>
    <dgm:cxn modelId="{F2D353AE-2ADE-F245-A1D9-E3424D773C7C}" type="presOf" srcId="{CDF610B3-7383-4876-ABB8-2FC6CDAE7A27}" destId="{6AD21F03-C7E4-624A-A7CD-835836CF3347}" srcOrd="0" destOrd="0" presId="urn:microsoft.com/office/officeart/2005/8/layout/vList2"/>
    <dgm:cxn modelId="{846168BE-97EE-B041-9E36-17D6D8BA9428}" type="presOf" srcId="{1C8F5E83-AF54-48DC-A0F3-B3DCD1DD3241}" destId="{C262F6DC-4A9B-A846-B945-0EBB82632834}" srcOrd="0" destOrd="8" presId="urn:microsoft.com/office/officeart/2005/8/layout/vList2"/>
    <dgm:cxn modelId="{B1E30DD0-C69A-2849-84FC-0125EAA52484}" type="presOf" srcId="{002E73BD-B1F1-4D3F-BDFD-34D63C22D666}" destId="{C262F6DC-4A9B-A846-B945-0EBB82632834}" srcOrd="0" destOrd="4" presId="urn:microsoft.com/office/officeart/2005/8/layout/vList2"/>
    <dgm:cxn modelId="{3FB837D4-BCB2-7E4A-8C81-12D316A1108D}" type="presOf" srcId="{15F8A004-83D3-4C6F-8223-719071C686B8}" destId="{C262F6DC-4A9B-A846-B945-0EBB82632834}" srcOrd="0" destOrd="10" presId="urn:microsoft.com/office/officeart/2005/8/layout/vList2"/>
    <dgm:cxn modelId="{6A3F67D9-07AF-424B-AB83-BEA33A9ACD08}" srcId="{40ECB2E3-4AEF-4412-82CB-E58AC34E35C1}" destId="{CDF610B3-7383-4876-ABB8-2FC6CDAE7A27}" srcOrd="0" destOrd="0" parTransId="{D34341A1-9417-401A-BA9D-CF376264F9D8}" sibTransId="{0990296D-2782-4EEE-B70C-951423B80CCC}"/>
    <dgm:cxn modelId="{89327FEF-297B-49E2-B79A-DD855C56847B}" srcId="{CDF610B3-7383-4876-ABB8-2FC6CDAE7A27}" destId="{EF9CC499-BBB2-4EBD-B2F1-A1821E4A6DE6}" srcOrd="6" destOrd="0" parTransId="{EFA9A58F-F615-4068-B511-18E4F9753BBC}" sibTransId="{4DAB0CA7-3C51-4ACB-906F-943356E6E79C}"/>
    <dgm:cxn modelId="{B60042F5-477B-EC40-9F41-7D3E1B287850}" type="presOf" srcId="{A41B2BC6-EF4E-4E02-BD1C-1EC24AB78406}" destId="{C262F6DC-4A9B-A846-B945-0EBB82632834}" srcOrd="0" destOrd="1" presId="urn:microsoft.com/office/officeart/2005/8/layout/vList2"/>
    <dgm:cxn modelId="{A19E1BF9-305A-2C42-A45B-C917CBF27D7D}" type="presOf" srcId="{48A056E7-E504-4654-B815-11E9560B318B}" destId="{C262F6DC-4A9B-A846-B945-0EBB82632834}" srcOrd="0" destOrd="9" presId="urn:microsoft.com/office/officeart/2005/8/layout/vList2"/>
    <dgm:cxn modelId="{E685BD71-3D1C-CB4E-984C-4517F04946A2}" type="presParOf" srcId="{A7AC68C0-AD7F-E341-8338-198C8B30E9BD}" destId="{6AD21F03-C7E4-624A-A7CD-835836CF3347}" srcOrd="0" destOrd="0" presId="urn:microsoft.com/office/officeart/2005/8/layout/vList2"/>
    <dgm:cxn modelId="{8FE923BE-3FE6-8443-8FB6-DA15BC23D0C6}" type="presParOf" srcId="{A7AC68C0-AD7F-E341-8338-198C8B30E9BD}" destId="{C262F6DC-4A9B-A846-B945-0EBB82632834}" srcOrd="1" destOrd="0" presId="urn:microsoft.com/office/officeart/2005/8/layout/vList2"/>
    <dgm:cxn modelId="{C312B5F6-4446-644D-BE0B-02BC99B39A46}" type="presParOf" srcId="{A7AC68C0-AD7F-E341-8338-198C8B30E9BD}" destId="{97AB3A70-DAAE-2E42-AF2C-BA02D0BD26A8}" srcOrd="2" destOrd="0" presId="urn:microsoft.com/office/officeart/2005/8/layout/vList2"/>
    <dgm:cxn modelId="{4EA0BB00-00C2-F945-8949-6D21810A6393}" type="presParOf" srcId="{A7AC68C0-AD7F-E341-8338-198C8B30E9BD}" destId="{FDDC2A47-F88A-1D41-83C2-F2509CEFA72C}" srcOrd="3" destOrd="0" presId="urn:microsoft.com/office/officeart/2005/8/layout/vList2"/>
    <dgm:cxn modelId="{413E6089-2371-8E48-93B7-E64717C2E575}" type="presParOf" srcId="{A7AC68C0-AD7F-E341-8338-198C8B30E9BD}" destId="{3E06ACD3-C12E-874B-BAA8-A32BE8F531B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21F03-C7E4-624A-A7CD-835836CF3347}">
      <dsp:nvSpPr>
        <dsp:cNvPr id="0" name=""/>
        <dsp:cNvSpPr/>
      </dsp:nvSpPr>
      <dsp:spPr>
        <a:xfrm>
          <a:off x="0" y="179154"/>
          <a:ext cx="4775565" cy="755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this course we will explore Software Testing standards, techniques, tools, and cases</a:t>
          </a:r>
        </a:p>
      </dsp:txBody>
      <dsp:txXfrm>
        <a:off x="36896" y="216050"/>
        <a:ext cx="4701773" cy="682028"/>
      </dsp:txXfrm>
    </dsp:sp>
    <dsp:sp modelId="{C262F6DC-4A9B-A846-B945-0EBB82632834}">
      <dsp:nvSpPr>
        <dsp:cNvPr id="0" name=""/>
        <dsp:cNvSpPr/>
      </dsp:nvSpPr>
      <dsp:spPr>
        <a:xfrm>
          <a:off x="0" y="934975"/>
          <a:ext cx="4775565" cy="3382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62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Week 01: Fundamental</a:t>
          </a:r>
        </a:p>
        <a:p>
          <a:pPr marL="114300" lvl="1" indent="-114300" algn="l" defTabSz="666750">
            <a:lnSpc>
              <a:spcPct val="90000"/>
            </a:lnSpc>
            <a:spcBef>
              <a:spcPct val="0"/>
            </a:spcBef>
            <a:spcAft>
              <a:spcPct val="20000"/>
            </a:spcAft>
            <a:buChar char="•"/>
          </a:pPr>
          <a:r>
            <a:rPr lang="en-US" sz="1500" kern="1200"/>
            <a:t>Week 02:QA &amp; Lifecycle, Methodologies, Architecture</a:t>
          </a:r>
        </a:p>
        <a:p>
          <a:pPr marL="114300" lvl="1" indent="-114300" algn="l" defTabSz="666750">
            <a:lnSpc>
              <a:spcPct val="90000"/>
            </a:lnSpc>
            <a:spcBef>
              <a:spcPct val="0"/>
            </a:spcBef>
            <a:spcAft>
              <a:spcPct val="20000"/>
            </a:spcAft>
            <a:buChar char="•"/>
          </a:pPr>
          <a:r>
            <a:rPr lang="en-US" sz="1500" kern="1200"/>
            <a:t>Week 03: QA Techniques</a:t>
          </a:r>
        </a:p>
        <a:p>
          <a:pPr marL="114300" lvl="1" indent="-114300" algn="l" defTabSz="666750">
            <a:lnSpc>
              <a:spcPct val="90000"/>
            </a:lnSpc>
            <a:spcBef>
              <a:spcPct val="0"/>
            </a:spcBef>
            <a:spcAft>
              <a:spcPct val="20000"/>
            </a:spcAft>
            <a:buChar char="•"/>
          </a:pPr>
          <a:r>
            <a:rPr lang="en-US" sz="1500" kern="1200"/>
            <a:t>Week 04: QA Metrics</a:t>
          </a:r>
        </a:p>
        <a:p>
          <a:pPr marL="114300" lvl="1" indent="-114300" algn="l" defTabSz="666750">
            <a:lnSpc>
              <a:spcPct val="90000"/>
            </a:lnSpc>
            <a:spcBef>
              <a:spcPct val="0"/>
            </a:spcBef>
            <a:spcAft>
              <a:spcPct val="20000"/>
            </a:spcAft>
            <a:buChar char="•"/>
          </a:pPr>
          <a:r>
            <a:rPr lang="en-US" sz="1500" kern="1200"/>
            <a:t>Week 05: QA Processes</a:t>
          </a:r>
        </a:p>
        <a:p>
          <a:pPr marL="114300" lvl="1" indent="-114300" algn="l" defTabSz="666750">
            <a:lnSpc>
              <a:spcPct val="90000"/>
            </a:lnSpc>
            <a:spcBef>
              <a:spcPct val="0"/>
            </a:spcBef>
            <a:spcAft>
              <a:spcPct val="20000"/>
            </a:spcAft>
            <a:buChar char="•"/>
          </a:pPr>
          <a:r>
            <a:rPr lang="en-US" sz="1500" kern="1200"/>
            <a:t>Week 06: QA Tools</a:t>
          </a:r>
        </a:p>
        <a:p>
          <a:pPr marL="114300" lvl="1" indent="-114300" algn="l" defTabSz="666750">
            <a:lnSpc>
              <a:spcPct val="90000"/>
            </a:lnSpc>
            <a:spcBef>
              <a:spcPct val="0"/>
            </a:spcBef>
            <a:spcAft>
              <a:spcPct val="20000"/>
            </a:spcAft>
            <a:buChar char="•"/>
          </a:pPr>
          <a:r>
            <a:rPr lang="en-US" sz="1500" kern="1200"/>
            <a:t>Week 07: QA Attributes and Measurements</a:t>
          </a:r>
        </a:p>
        <a:p>
          <a:pPr marL="114300" lvl="1" indent="-114300" algn="l" defTabSz="666750">
            <a:lnSpc>
              <a:spcPct val="90000"/>
            </a:lnSpc>
            <a:spcBef>
              <a:spcPct val="0"/>
            </a:spcBef>
            <a:spcAft>
              <a:spcPct val="20000"/>
            </a:spcAft>
            <a:buChar char="•"/>
          </a:pPr>
          <a:r>
            <a:rPr lang="en-US" sz="1500" kern="1200" dirty="0"/>
            <a:t>Week 08: Reviews and Audits</a:t>
          </a:r>
        </a:p>
        <a:p>
          <a:pPr marL="114300" lvl="1" indent="-114300" algn="l" defTabSz="666750">
            <a:lnSpc>
              <a:spcPct val="90000"/>
            </a:lnSpc>
            <a:spcBef>
              <a:spcPct val="0"/>
            </a:spcBef>
            <a:spcAft>
              <a:spcPct val="20000"/>
            </a:spcAft>
            <a:buChar char="•"/>
          </a:pPr>
          <a:r>
            <a:rPr lang="en-US" sz="1500" kern="1200"/>
            <a:t>Week 09: QA Maturity</a:t>
          </a:r>
        </a:p>
        <a:p>
          <a:pPr marL="114300" lvl="1" indent="-114300" algn="l" defTabSz="666750">
            <a:lnSpc>
              <a:spcPct val="90000"/>
            </a:lnSpc>
            <a:spcBef>
              <a:spcPct val="0"/>
            </a:spcBef>
            <a:spcAft>
              <a:spcPct val="20000"/>
            </a:spcAft>
            <a:buChar char="•"/>
          </a:pPr>
          <a:r>
            <a:rPr lang="en-US" sz="1500" kern="1200"/>
            <a:t>Week 10: Configuration management</a:t>
          </a:r>
        </a:p>
        <a:p>
          <a:pPr marL="114300" lvl="1" indent="-114300" algn="l" defTabSz="666750">
            <a:lnSpc>
              <a:spcPct val="90000"/>
            </a:lnSpc>
            <a:spcBef>
              <a:spcPct val="0"/>
            </a:spcBef>
            <a:spcAft>
              <a:spcPct val="20000"/>
            </a:spcAft>
            <a:buChar char="•"/>
          </a:pPr>
          <a:r>
            <a:rPr lang="en-US" sz="1500" kern="1200" dirty="0"/>
            <a:t>Week 11 &amp; 12 Risk/Mission Assurance</a:t>
          </a:r>
        </a:p>
        <a:p>
          <a:pPr marL="114300" lvl="1" indent="-114300" algn="l" defTabSz="666750">
            <a:lnSpc>
              <a:spcPct val="90000"/>
            </a:lnSpc>
            <a:spcBef>
              <a:spcPct val="0"/>
            </a:spcBef>
            <a:spcAft>
              <a:spcPct val="20000"/>
            </a:spcAft>
            <a:buChar char="•"/>
          </a:pPr>
          <a:r>
            <a:rPr lang="en-US" sz="1500" kern="1200" dirty="0"/>
            <a:t>Week 13: Project Management</a:t>
          </a:r>
        </a:p>
        <a:p>
          <a:pPr marL="114300" lvl="1" indent="-114300" algn="l" defTabSz="666750">
            <a:lnSpc>
              <a:spcPct val="90000"/>
            </a:lnSpc>
            <a:spcBef>
              <a:spcPct val="0"/>
            </a:spcBef>
            <a:spcAft>
              <a:spcPct val="20000"/>
            </a:spcAft>
            <a:buChar char="•"/>
          </a:pPr>
          <a:r>
            <a:rPr lang="en-US" sz="1500" kern="1200"/>
            <a:t>Week 14: Career Paths</a:t>
          </a:r>
        </a:p>
      </dsp:txBody>
      <dsp:txXfrm>
        <a:off x="0" y="934975"/>
        <a:ext cx="4775565" cy="3382379"/>
      </dsp:txXfrm>
    </dsp:sp>
    <dsp:sp modelId="{97AB3A70-DAAE-2E42-AF2C-BA02D0BD26A8}">
      <dsp:nvSpPr>
        <dsp:cNvPr id="0" name=""/>
        <dsp:cNvSpPr/>
      </dsp:nvSpPr>
      <dsp:spPr>
        <a:xfrm>
          <a:off x="0" y="4317354"/>
          <a:ext cx="4775565" cy="755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Course is based off of Certified Software Quality Engineer from ASQ.org/cert</a:t>
          </a:r>
        </a:p>
      </dsp:txBody>
      <dsp:txXfrm>
        <a:off x="36896" y="4354250"/>
        <a:ext cx="4701773" cy="682028"/>
      </dsp:txXfrm>
    </dsp:sp>
    <dsp:sp modelId="{3E06ACD3-C12E-874B-BAA8-A32BE8F531BF}">
      <dsp:nvSpPr>
        <dsp:cNvPr id="0" name=""/>
        <dsp:cNvSpPr/>
      </dsp:nvSpPr>
      <dsp:spPr>
        <a:xfrm>
          <a:off x="0" y="5127894"/>
          <a:ext cx="4775565" cy="755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We will be applying our knowledge and skills in creating a SW QA Plan based on IEEE std. </a:t>
          </a:r>
        </a:p>
      </dsp:txBody>
      <dsp:txXfrm>
        <a:off x="36896" y="5164790"/>
        <a:ext cx="4701773" cy="6820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B6D5BF-2C59-644B-8892-204BB3831917}" type="datetimeFigureOut">
              <a:rPr lang="en-US" smtClean="0"/>
              <a:t>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63BEB0-BE5F-6C40-9A51-7B2A3F16E0BF}" type="slidenum">
              <a:rPr lang="en-US" smtClean="0"/>
              <a:t>‹#›</a:t>
            </a:fld>
            <a:endParaRPr lang="en-US"/>
          </a:p>
        </p:txBody>
      </p:sp>
    </p:spTree>
    <p:extLst>
      <p:ext uri="{BB962C8B-B14F-4D97-AF65-F5344CB8AC3E}">
        <p14:creationId xmlns:p14="http://schemas.microsoft.com/office/powerpoint/2010/main" val="211409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https://ebookcentral.proquest.com/lib/byui/reader.action?docID=3002591</a:t>
            </a:r>
          </a:p>
          <a:p>
            <a:r>
              <a:rPr lang="en-US" dirty="0" err="1"/>
              <a:t>Chapt</a:t>
            </a:r>
            <a:r>
              <a:rPr lang="en-US" dirty="0"/>
              <a:t> 3 Certified Software Quality Engineer Handbook</a:t>
            </a:r>
          </a:p>
        </p:txBody>
      </p:sp>
      <p:sp>
        <p:nvSpPr>
          <p:cNvPr id="4" name="Slide Number Placeholder 3"/>
          <p:cNvSpPr>
            <a:spLocks noGrp="1"/>
          </p:cNvSpPr>
          <p:nvPr>
            <p:ph type="sldNum" sz="quarter" idx="5"/>
          </p:nvPr>
        </p:nvSpPr>
        <p:spPr/>
        <p:txBody>
          <a:bodyPr/>
          <a:lstStyle/>
          <a:p>
            <a:fld id="{6C20D141-5C81-45F6-8BE3-CEF2A9107D40}" type="slidenum">
              <a:rPr lang="en-US" smtClean="0"/>
              <a:t>31</a:t>
            </a:fld>
            <a:endParaRPr lang="en-US"/>
          </a:p>
        </p:txBody>
      </p:sp>
    </p:spTree>
    <p:extLst>
      <p:ext uri="{BB962C8B-B14F-4D97-AF65-F5344CB8AC3E}">
        <p14:creationId xmlns:p14="http://schemas.microsoft.com/office/powerpoint/2010/main" val="593708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7D42E-8DB7-3646-B7D5-69D71BDD1FD1}"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B9748-B102-6644-AD41-008BA54E0C52}" type="slidenum">
              <a:rPr lang="en-US" smtClean="0"/>
              <a:t>‹#›</a:t>
            </a:fld>
            <a:endParaRPr lang="en-US"/>
          </a:p>
        </p:txBody>
      </p:sp>
    </p:spTree>
    <p:extLst>
      <p:ext uri="{BB962C8B-B14F-4D97-AF65-F5344CB8AC3E}">
        <p14:creationId xmlns:p14="http://schemas.microsoft.com/office/powerpoint/2010/main" val="124924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7D42E-8DB7-3646-B7D5-69D71BDD1FD1}"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B9748-B102-6644-AD41-008BA54E0C52}" type="slidenum">
              <a:rPr lang="en-US" smtClean="0"/>
              <a:t>‹#›</a:t>
            </a:fld>
            <a:endParaRPr lang="en-US"/>
          </a:p>
        </p:txBody>
      </p:sp>
    </p:spTree>
    <p:extLst>
      <p:ext uri="{BB962C8B-B14F-4D97-AF65-F5344CB8AC3E}">
        <p14:creationId xmlns:p14="http://schemas.microsoft.com/office/powerpoint/2010/main" val="379898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7D42E-8DB7-3646-B7D5-69D71BDD1FD1}"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B9748-B102-6644-AD41-008BA54E0C52}" type="slidenum">
              <a:rPr lang="en-US" smtClean="0"/>
              <a:t>‹#›</a:t>
            </a:fld>
            <a:endParaRPr lang="en-US"/>
          </a:p>
        </p:txBody>
      </p:sp>
    </p:spTree>
    <p:extLst>
      <p:ext uri="{BB962C8B-B14F-4D97-AF65-F5344CB8AC3E}">
        <p14:creationId xmlns:p14="http://schemas.microsoft.com/office/powerpoint/2010/main" val="245994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7D42E-8DB7-3646-B7D5-69D71BDD1FD1}"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B9748-B102-6644-AD41-008BA54E0C52}" type="slidenum">
              <a:rPr lang="en-US" smtClean="0"/>
              <a:t>‹#›</a:t>
            </a:fld>
            <a:endParaRPr lang="en-US"/>
          </a:p>
        </p:txBody>
      </p:sp>
    </p:spTree>
    <p:extLst>
      <p:ext uri="{BB962C8B-B14F-4D97-AF65-F5344CB8AC3E}">
        <p14:creationId xmlns:p14="http://schemas.microsoft.com/office/powerpoint/2010/main" val="198602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A7D42E-8DB7-3646-B7D5-69D71BDD1FD1}"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B9748-B102-6644-AD41-008BA54E0C52}" type="slidenum">
              <a:rPr lang="en-US" smtClean="0"/>
              <a:t>‹#›</a:t>
            </a:fld>
            <a:endParaRPr lang="en-US"/>
          </a:p>
        </p:txBody>
      </p:sp>
    </p:spTree>
    <p:extLst>
      <p:ext uri="{BB962C8B-B14F-4D97-AF65-F5344CB8AC3E}">
        <p14:creationId xmlns:p14="http://schemas.microsoft.com/office/powerpoint/2010/main" val="96605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A7D42E-8DB7-3646-B7D5-69D71BDD1FD1}" type="datetimeFigureOut">
              <a:rPr lang="en-US" smtClean="0"/>
              <a:t>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B9748-B102-6644-AD41-008BA54E0C52}" type="slidenum">
              <a:rPr lang="en-US" smtClean="0"/>
              <a:t>‹#›</a:t>
            </a:fld>
            <a:endParaRPr lang="en-US"/>
          </a:p>
        </p:txBody>
      </p:sp>
    </p:spTree>
    <p:extLst>
      <p:ext uri="{BB962C8B-B14F-4D97-AF65-F5344CB8AC3E}">
        <p14:creationId xmlns:p14="http://schemas.microsoft.com/office/powerpoint/2010/main" val="20054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A7D42E-8DB7-3646-B7D5-69D71BDD1FD1}" type="datetimeFigureOut">
              <a:rPr lang="en-US" smtClean="0"/>
              <a:t>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B9748-B102-6644-AD41-008BA54E0C52}" type="slidenum">
              <a:rPr lang="en-US" smtClean="0"/>
              <a:t>‹#›</a:t>
            </a:fld>
            <a:endParaRPr lang="en-US"/>
          </a:p>
        </p:txBody>
      </p:sp>
    </p:spTree>
    <p:extLst>
      <p:ext uri="{BB962C8B-B14F-4D97-AF65-F5344CB8AC3E}">
        <p14:creationId xmlns:p14="http://schemas.microsoft.com/office/powerpoint/2010/main" val="171879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A7D42E-8DB7-3646-B7D5-69D71BDD1FD1}" type="datetimeFigureOut">
              <a:rPr lang="en-US" smtClean="0"/>
              <a:t>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B9748-B102-6644-AD41-008BA54E0C52}" type="slidenum">
              <a:rPr lang="en-US" smtClean="0"/>
              <a:t>‹#›</a:t>
            </a:fld>
            <a:endParaRPr lang="en-US"/>
          </a:p>
        </p:txBody>
      </p:sp>
    </p:spTree>
    <p:extLst>
      <p:ext uri="{BB962C8B-B14F-4D97-AF65-F5344CB8AC3E}">
        <p14:creationId xmlns:p14="http://schemas.microsoft.com/office/powerpoint/2010/main" val="305239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7D42E-8DB7-3646-B7D5-69D71BDD1FD1}" type="datetimeFigureOut">
              <a:rPr lang="en-US" smtClean="0"/>
              <a:t>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B9748-B102-6644-AD41-008BA54E0C52}" type="slidenum">
              <a:rPr lang="en-US" smtClean="0"/>
              <a:t>‹#›</a:t>
            </a:fld>
            <a:endParaRPr lang="en-US"/>
          </a:p>
        </p:txBody>
      </p:sp>
    </p:spTree>
    <p:extLst>
      <p:ext uri="{BB962C8B-B14F-4D97-AF65-F5344CB8AC3E}">
        <p14:creationId xmlns:p14="http://schemas.microsoft.com/office/powerpoint/2010/main" val="1034273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7D42E-8DB7-3646-B7D5-69D71BDD1FD1}" type="datetimeFigureOut">
              <a:rPr lang="en-US" smtClean="0"/>
              <a:t>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B9748-B102-6644-AD41-008BA54E0C52}" type="slidenum">
              <a:rPr lang="en-US" smtClean="0"/>
              <a:t>‹#›</a:t>
            </a:fld>
            <a:endParaRPr lang="en-US"/>
          </a:p>
        </p:txBody>
      </p:sp>
    </p:spTree>
    <p:extLst>
      <p:ext uri="{BB962C8B-B14F-4D97-AF65-F5344CB8AC3E}">
        <p14:creationId xmlns:p14="http://schemas.microsoft.com/office/powerpoint/2010/main" val="122716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7D42E-8DB7-3646-B7D5-69D71BDD1FD1}" type="datetimeFigureOut">
              <a:rPr lang="en-US" smtClean="0"/>
              <a:t>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B9748-B102-6644-AD41-008BA54E0C52}" type="slidenum">
              <a:rPr lang="en-US" smtClean="0"/>
              <a:t>‹#›</a:t>
            </a:fld>
            <a:endParaRPr lang="en-US"/>
          </a:p>
        </p:txBody>
      </p:sp>
    </p:spTree>
    <p:extLst>
      <p:ext uri="{BB962C8B-B14F-4D97-AF65-F5344CB8AC3E}">
        <p14:creationId xmlns:p14="http://schemas.microsoft.com/office/powerpoint/2010/main" val="421390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7D42E-8DB7-3646-B7D5-69D71BDD1FD1}" type="datetimeFigureOut">
              <a:rPr lang="en-US" smtClean="0"/>
              <a:t>1/4/23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B9748-B102-6644-AD41-008BA54E0C52}" type="slidenum">
              <a:rPr lang="en-US" smtClean="0"/>
              <a:t>‹#›</a:t>
            </a:fld>
            <a:endParaRPr lang="en-US"/>
          </a:p>
        </p:txBody>
      </p:sp>
    </p:spTree>
    <p:extLst>
      <p:ext uri="{BB962C8B-B14F-4D97-AF65-F5344CB8AC3E}">
        <p14:creationId xmlns:p14="http://schemas.microsoft.com/office/powerpoint/2010/main" val="4044451129"/>
      </p:ext>
    </p:extLst>
  </p:cSld>
  <p:clrMap bg1="dk1" tx1="lt1" bg2="dk2" tx2="lt2" accent1="accent1" accent2="accent2" accent3="accent3" accent4="accent4" accent5="accent5" accent6="accent6" hlink="hlink" folHlink="folHlink"/>
  <p:sldLayoutIdLst>
    <p:sldLayoutId id="2147484280" r:id="rId1"/>
    <p:sldLayoutId id="2147484281" r:id="rId2"/>
    <p:sldLayoutId id="2147484282" r:id="rId3"/>
    <p:sldLayoutId id="2147484283" r:id="rId4"/>
    <p:sldLayoutId id="2147484284" r:id="rId5"/>
    <p:sldLayoutId id="2147484285" r:id="rId6"/>
    <p:sldLayoutId id="2147484286" r:id="rId7"/>
    <p:sldLayoutId id="2147484287" r:id="rId8"/>
    <p:sldLayoutId id="2147484288" r:id="rId9"/>
    <p:sldLayoutId id="2147484289" r:id="rId10"/>
    <p:sldLayoutId id="21474842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emf"/><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hyperlink" Target="https://dzone.com/" TargetMode="External"/><Relationship Id="rId13" Type="http://schemas.openxmlformats.org/officeDocument/2006/relationships/hyperlink" Target="https://qainfotech.com/" TargetMode="External"/><Relationship Id="rId3" Type="http://schemas.openxmlformats.org/officeDocument/2006/relationships/hyperlink" Target="http://www.asq.org/" TargetMode="External"/><Relationship Id="rId7" Type="http://schemas.openxmlformats.org/officeDocument/2006/relationships/hyperlink" Target="https://www.bcs.org/" TargetMode="External"/><Relationship Id="rId12" Type="http://schemas.openxmlformats.org/officeDocument/2006/relationships/hyperlink" Target="https://www.owasp.org/" TargetMode="External"/><Relationship Id="rId17" Type="http://schemas.openxmlformats.org/officeDocument/2006/relationships/hyperlink" Target="https://www.qualitylogic.com/" TargetMode="External"/><Relationship Id="rId2" Type="http://schemas.openxmlformats.org/officeDocument/2006/relationships/hyperlink" Target="https://www.agilealliance.org/" TargetMode="External"/><Relationship Id="rId16" Type="http://schemas.openxmlformats.org/officeDocument/2006/relationships/hyperlink" Target="https://www.qualitestgroup.com/" TargetMode="External"/><Relationship Id="rId1" Type="http://schemas.openxmlformats.org/officeDocument/2006/relationships/slideLayout" Target="../slideLayouts/slideLayout6.xml"/><Relationship Id="rId6" Type="http://schemas.openxmlformats.org/officeDocument/2006/relationships/hyperlink" Target="https://atsqa.org/" TargetMode="External"/><Relationship Id="rId11" Type="http://schemas.openxmlformats.org/officeDocument/2006/relationships/hyperlink" Target="https://astqb.org/" TargetMode="External"/><Relationship Id="rId5" Type="http://schemas.openxmlformats.org/officeDocument/2006/relationships/hyperlink" Target="https://www.associationforsoftwaretesting.org/" TargetMode="External"/><Relationship Id="rId15" Type="http://schemas.openxmlformats.org/officeDocument/2006/relationships/hyperlink" Target="https://www.qualcomm.com/" TargetMode="External"/><Relationship Id="rId10" Type="http://schemas.openxmlformats.org/officeDocument/2006/relationships/hyperlink" Target="https://www.iso.org/" TargetMode="External"/><Relationship Id="rId4" Type="http://schemas.openxmlformats.org/officeDocument/2006/relationships/hyperlink" Target="https://www.istqb.org/" TargetMode="External"/><Relationship Id="rId9" Type="http://schemas.openxmlformats.org/officeDocument/2006/relationships/hyperlink" Target="https://testinginstitute.com/" TargetMode="External"/><Relationship Id="rId14" Type="http://schemas.openxmlformats.org/officeDocument/2006/relationships/hyperlink" Target="https://www.qamentor.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content.byui.edu/file/d24f576f-d34b-47be-a466-d00bd4792fb6/29/universitypolici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clementsw@byui.ed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7647B-D565-BD4D-BA26-DEC647B84470}"/>
              </a:ext>
            </a:extLst>
          </p:cNvPr>
          <p:cNvSpPr>
            <a:spLocks noGrp="1"/>
          </p:cNvSpPr>
          <p:nvPr>
            <p:ph type="ctrTitle"/>
          </p:nvPr>
        </p:nvSpPr>
        <p:spPr/>
        <p:txBody>
          <a:bodyPr>
            <a:normAutofit/>
          </a:bodyPr>
          <a:lstStyle/>
          <a:p>
            <a:r>
              <a:rPr lang="en-US" dirty="0"/>
              <a:t>Welcome to </a:t>
            </a:r>
            <a:br>
              <a:rPr lang="en-US" dirty="0"/>
            </a:br>
            <a:r>
              <a:rPr lang="en-US" dirty="0"/>
              <a:t>CSE 474 Quality Assurance</a:t>
            </a:r>
          </a:p>
        </p:txBody>
      </p:sp>
      <p:sp>
        <p:nvSpPr>
          <p:cNvPr id="3" name="Subtitle 2">
            <a:extLst>
              <a:ext uri="{FF2B5EF4-FFF2-40B4-BE49-F238E27FC236}">
                <a16:creationId xmlns:a16="http://schemas.microsoft.com/office/drawing/2014/main" id="{5584D005-F23F-8E4D-923B-D041398BE90C}"/>
              </a:ext>
            </a:extLst>
          </p:cNvPr>
          <p:cNvSpPr>
            <a:spLocks noGrp="1"/>
          </p:cNvSpPr>
          <p:nvPr>
            <p:ph type="subTitle" idx="1"/>
          </p:nvPr>
        </p:nvSpPr>
        <p:spPr/>
        <p:txBody>
          <a:bodyPr>
            <a:normAutofit/>
          </a:bodyPr>
          <a:lstStyle/>
          <a:p>
            <a:r>
              <a:rPr lang="en-US" dirty="0"/>
              <a:t>Bro Clements</a:t>
            </a:r>
          </a:p>
        </p:txBody>
      </p:sp>
    </p:spTree>
    <p:extLst>
      <p:ext uri="{BB962C8B-B14F-4D97-AF65-F5344CB8AC3E}">
        <p14:creationId xmlns:p14="http://schemas.microsoft.com/office/powerpoint/2010/main" val="2704150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83E1-B588-D84F-A3C4-AF81A4CA28EC}"/>
              </a:ext>
            </a:extLst>
          </p:cNvPr>
          <p:cNvSpPr>
            <a:spLocks noGrp="1"/>
          </p:cNvSpPr>
          <p:nvPr>
            <p:ph type="title"/>
          </p:nvPr>
        </p:nvSpPr>
        <p:spPr/>
        <p:txBody>
          <a:bodyPr/>
          <a:lstStyle/>
          <a:p>
            <a:r>
              <a:rPr lang="en-US" dirty="0"/>
              <a:t>A little about YOUR Instructor…</a:t>
            </a:r>
          </a:p>
        </p:txBody>
      </p:sp>
      <p:sp>
        <p:nvSpPr>
          <p:cNvPr id="3" name="Content Placeholder 2">
            <a:extLst>
              <a:ext uri="{FF2B5EF4-FFF2-40B4-BE49-F238E27FC236}">
                <a16:creationId xmlns:a16="http://schemas.microsoft.com/office/drawing/2014/main" id="{1385C487-097D-B146-BA49-242904A7055A}"/>
              </a:ext>
            </a:extLst>
          </p:cNvPr>
          <p:cNvSpPr>
            <a:spLocks noGrp="1"/>
          </p:cNvSpPr>
          <p:nvPr>
            <p:ph idx="1"/>
          </p:nvPr>
        </p:nvSpPr>
        <p:spPr/>
        <p:txBody>
          <a:bodyPr>
            <a:normAutofit fontScale="92500" lnSpcReduction="10000"/>
          </a:bodyPr>
          <a:lstStyle/>
          <a:p>
            <a:r>
              <a:rPr lang="en-US" dirty="0"/>
              <a:t>20+ Years experience</a:t>
            </a:r>
          </a:p>
          <a:p>
            <a:r>
              <a:rPr lang="en-US" dirty="0"/>
              <a:t>Masters: Univ of CO @ Denver; </a:t>
            </a:r>
            <a:r>
              <a:rPr lang="en-US" dirty="0" err="1"/>
              <a:t>Bachlors</a:t>
            </a:r>
            <a:r>
              <a:rPr lang="en-US" dirty="0"/>
              <a:t>; BYU-Provo; Associates: Ricks College</a:t>
            </a:r>
          </a:p>
          <a:p>
            <a:r>
              <a:rPr lang="en-US" dirty="0"/>
              <a:t>Worked for Northrop Grumman (TRW) for 13 years, Raytheon for 5 years</a:t>
            </a:r>
          </a:p>
          <a:p>
            <a:r>
              <a:rPr lang="en-US" dirty="0"/>
              <a:t>Been teaching for 8 years: Online, Hybrid, and Campus for Community Colleges of Colorado, BYU-Online, and BYU-Idaho</a:t>
            </a:r>
          </a:p>
          <a:p>
            <a:r>
              <a:rPr lang="en-US" dirty="0"/>
              <a:t>I love computing, I have since I saw my first for-loop fill the screen with my name.</a:t>
            </a:r>
          </a:p>
          <a:p>
            <a:r>
              <a:rPr lang="en-US" dirty="0"/>
              <a:t>I have moved over 20x, CA, UT, ID, MO, OK, TX, CO</a:t>
            </a:r>
          </a:p>
          <a:p>
            <a:r>
              <a:rPr lang="en-US" dirty="0"/>
              <a:t>Hobbies: Board Games, Family outings</a:t>
            </a:r>
          </a:p>
        </p:txBody>
      </p:sp>
      <p:pic>
        <p:nvPicPr>
          <p:cNvPr id="5" name="Picture 4">
            <a:extLst>
              <a:ext uri="{FF2B5EF4-FFF2-40B4-BE49-F238E27FC236}">
                <a16:creationId xmlns:a16="http://schemas.microsoft.com/office/drawing/2014/main" id="{342F6CCE-2107-4CD6-8831-C7C5681C8459}"/>
              </a:ext>
            </a:extLst>
          </p:cNvPr>
          <p:cNvPicPr>
            <a:picLocks noChangeAspect="1"/>
          </p:cNvPicPr>
          <p:nvPr/>
        </p:nvPicPr>
        <p:blipFill>
          <a:blip r:embed="rId2"/>
          <a:stretch>
            <a:fillRect/>
          </a:stretch>
        </p:blipFill>
        <p:spPr>
          <a:xfrm>
            <a:off x="8592671" y="4611854"/>
            <a:ext cx="3599329" cy="2246146"/>
          </a:xfrm>
          <a:prstGeom prst="rect">
            <a:avLst/>
          </a:prstGeom>
        </p:spPr>
      </p:pic>
    </p:spTree>
    <p:extLst>
      <p:ext uri="{BB962C8B-B14F-4D97-AF65-F5344CB8AC3E}">
        <p14:creationId xmlns:p14="http://schemas.microsoft.com/office/powerpoint/2010/main" val="1440146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Brother Clements</a:t>
            </a:r>
          </a:p>
        </p:txBody>
      </p:sp>
      <p:sp>
        <p:nvSpPr>
          <p:cNvPr id="5" name="Content Placeholder 4"/>
          <p:cNvSpPr>
            <a:spLocks noGrp="1"/>
          </p:cNvSpPr>
          <p:nvPr>
            <p:ph idx="1"/>
          </p:nvPr>
        </p:nvSpPr>
        <p:spPr/>
        <p:txBody>
          <a:bodyPr>
            <a:normAutofit/>
          </a:bodyPr>
          <a:lstStyle/>
          <a:p>
            <a:r>
              <a:rPr lang="en-US" b="1" dirty="0"/>
              <a:t>William Clements</a:t>
            </a:r>
          </a:p>
          <a:p>
            <a:r>
              <a:rPr lang="en-US" b="1" dirty="0"/>
              <a:t>Email:</a:t>
            </a:r>
            <a:r>
              <a:rPr lang="en-US" dirty="0"/>
              <a:t> ClementsW@byui.edu</a:t>
            </a:r>
          </a:p>
          <a:p>
            <a:r>
              <a:rPr lang="en-US" b="1" dirty="0"/>
              <a:t>Google Phone: (208) 557-4333 </a:t>
            </a:r>
          </a:p>
          <a:p>
            <a:r>
              <a:rPr lang="en-US" b="1" dirty="0"/>
              <a:t>Office Phone: </a:t>
            </a:r>
            <a:r>
              <a:rPr lang="en-US" dirty="0"/>
              <a:t>208-496-7617</a:t>
            </a:r>
          </a:p>
          <a:p>
            <a:r>
              <a:rPr lang="en-US" b="1" dirty="0"/>
              <a:t>Office Rm: 320 T (Mark Twain with a T – Samuel Clemens)</a:t>
            </a:r>
            <a:endParaRPr lang="en-US" dirty="0"/>
          </a:p>
          <a:p>
            <a:r>
              <a:rPr lang="en-US" b="1" dirty="0"/>
              <a:t>Office hours:</a:t>
            </a:r>
            <a:r>
              <a:rPr lang="en-US" dirty="0"/>
              <a:t> See Schedule</a:t>
            </a:r>
          </a:p>
          <a:p>
            <a:pPr lvl="1"/>
            <a:r>
              <a:rPr lang="en-US" dirty="0"/>
              <a:t>https://web.byui.edu/Directory/Employee/clementsw</a:t>
            </a:r>
          </a:p>
        </p:txBody>
      </p:sp>
      <p:pic>
        <p:nvPicPr>
          <p:cNvPr id="7" name="Picture 6"/>
          <p:cNvPicPr>
            <a:picLocks noChangeAspect="1"/>
          </p:cNvPicPr>
          <p:nvPr/>
        </p:nvPicPr>
        <p:blipFill>
          <a:blip r:embed="rId2"/>
          <a:stretch>
            <a:fillRect/>
          </a:stretch>
        </p:blipFill>
        <p:spPr>
          <a:xfrm>
            <a:off x="6135756" y="794"/>
            <a:ext cx="6056243" cy="3400564"/>
          </a:xfrm>
          <a:prstGeom prst="rect">
            <a:avLst/>
          </a:prstGeom>
        </p:spPr>
      </p:pic>
      <p:sp>
        <p:nvSpPr>
          <p:cNvPr id="8" name="Right Arrow 7"/>
          <p:cNvSpPr/>
          <p:nvPr/>
        </p:nvSpPr>
        <p:spPr>
          <a:xfrm rot="13950030">
            <a:off x="7151687" y="3221729"/>
            <a:ext cx="574006" cy="334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6213-DFA8-A846-8FEC-3A6DAE83E0A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6685FBB-7134-2544-8B41-7252C7845A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194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701AA-ACBD-ED4B-A13B-8BBC71CDF3C5}"/>
              </a:ext>
            </a:extLst>
          </p:cNvPr>
          <p:cNvSpPr>
            <a:spLocks noGrp="1"/>
          </p:cNvSpPr>
          <p:nvPr>
            <p:ph type="title"/>
          </p:nvPr>
        </p:nvSpPr>
        <p:spPr/>
        <p:txBody>
          <a:bodyPr/>
          <a:lstStyle/>
          <a:p>
            <a:r>
              <a:rPr lang="en-US" dirty="0"/>
              <a:t>This Weeks Topics &amp; Assignments</a:t>
            </a:r>
          </a:p>
        </p:txBody>
      </p:sp>
      <p:sp>
        <p:nvSpPr>
          <p:cNvPr id="3" name="Content Placeholder 2">
            <a:extLst>
              <a:ext uri="{FF2B5EF4-FFF2-40B4-BE49-F238E27FC236}">
                <a16:creationId xmlns:a16="http://schemas.microsoft.com/office/drawing/2014/main" id="{E4050521-3D0B-B34B-A41B-5F0C2E2F003A}"/>
              </a:ext>
            </a:extLst>
          </p:cNvPr>
          <p:cNvSpPr>
            <a:spLocks noGrp="1"/>
          </p:cNvSpPr>
          <p:nvPr>
            <p:ph idx="1"/>
          </p:nvPr>
        </p:nvSpPr>
        <p:spPr/>
        <p:txBody>
          <a:bodyPr/>
          <a:lstStyle/>
          <a:p>
            <a:r>
              <a:rPr lang="en-US" dirty="0"/>
              <a:t>Complete Introduction Discussion</a:t>
            </a:r>
          </a:p>
          <a:p>
            <a:r>
              <a:rPr lang="en-US" dirty="0"/>
              <a:t>What is SQA Certification?</a:t>
            </a:r>
          </a:p>
          <a:p>
            <a:r>
              <a:rPr lang="en-US" dirty="0"/>
              <a:t>Create a company flier</a:t>
            </a:r>
          </a:p>
        </p:txBody>
      </p:sp>
    </p:spTree>
    <p:extLst>
      <p:ext uri="{BB962C8B-B14F-4D97-AF65-F5344CB8AC3E}">
        <p14:creationId xmlns:p14="http://schemas.microsoft.com/office/powerpoint/2010/main" val="4235201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65AE339-3E02-4D74-807E-21D69AB53DBD}"/>
              </a:ext>
            </a:extLst>
          </p:cNvPr>
          <p:cNvSpPr/>
          <p:nvPr/>
        </p:nvSpPr>
        <p:spPr>
          <a:xfrm>
            <a:off x="262246" y="1833417"/>
            <a:ext cx="11182612" cy="4256560"/>
          </a:xfrm>
          <a:prstGeom prst="rect">
            <a:avLst/>
          </a:prstGeom>
          <a:solidFill>
            <a:schemeClr val="accent4">
              <a:alpha val="35000"/>
            </a:schemeClr>
          </a:solidFill>
        </p:spPr>
        <p:style>
          <a:lnRef idx="1">
            <a:schemeClr val="accent4"/>
          </a:lnRef>
          <a:fillRef idx="2">
            <a:schemeClr val="accent4"/>
          </a:fillRef>
          <a:effectRef idx="1">
            <a:schemeClr val="accent4"/>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Development</a:t>
            </a:r>
          </a:p>
        </p:txBody>
      </p:sp>
      <p:sp>
        <p:nvSpPr>
          <p:cNvPr id="4" name="Rectangle 3">
            <a:extLst>
              <a:ext uri="{FF2B5EF4-FFF2-40B4-BE49-F238E27FC236}">
                <a16:creationId xmlns:a16="http://schemas.microsoft.com/office/drawing/2014/main" id="{80E07061-9B90-45C6-88EA-49993A0DC241}"/>
              </a:ext>
            </a:extLst>
          </p:cNvPr>
          <p:cNvSpPr/>
          <p:nvPr/>
        </p:nvSpPr>
        <p:spPr>
          <a:xfrm>
            <a:off x="262247" y="2091333"/>
            <a:ext cx="1541804" cy="7006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Concept of Operations</a:t>
            </a:r>
          </a:p>
        </p:txBody>
      </p:sp>
      <p:sp>
        <p:nvSpPr>
          <p:cNvPr id="5" name="Rectangle 4">
            <a:extLst>
              <a:ext uri="{FF2B5EF4-FFF2-40B4-BE49-F238E27FC236}">
                <a16:creationId xmlns:a16="http://schemas.microsoft.com/office/drawing/2014/main" id="{189A61C7-D4C2-4370-9B51-FBBB43885DCB}"/>
              </a:ext>
            </a:extLst>
          </p:cNvPr>
          <p:cNvSpPr/>
          <p:nvPr/>
        </p:nvSpPr>
        <p:spPr>
          <a:xfrm>
            <a:off x="535378" y="2888811"/>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Requirements</a:t>
            </a:r>
          </a:p>
        </p:txBody>
      </p:sp>
      <p:sp>
        <p:nvSpPr>
          <p:cNvPr id="6" name="Rectangle 5">
            <a:extLst>
              <a:ext uri="{FF2B5EF4-FFF2-40B4-BE49-F238E27FC236}">
                <a16:creationId xmlns:a16="http://schemas.microsoft.com/office/drawing/2014/main" id="{565AE339-3E02-4D74-807E-21D69AB53DBD}"/>
              </a:ext>
            </a:extLst>
          </p:cNvPr>
          <p:cNvSpPr/>
          <p:nvPr/>
        </p:nvSpPr>
        <p:spPr>
          <a:xfrm>
            <a:off x="867887" y="3676230"/>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Architecture</a:t>
            </a:r>
          </a:p>
        </p:txBody>
      </p:sp>
      <p:sp>
        <p:nvSpPr>
          <p:cNvPr id="7" name="Rectangle 6">
            <a:extLst>
              <a:ext uri="{FF2B5EF4-FFF2-40B4-BE49-F238E27FC236}">
                <a16:creationId xmlns:a16="http://schemas.microsoft.com/office/drawing/2014/main" id="{D63F0815-FDB3-4DC9-B3A5-55D69181E5D0}"/>
              </a:ext>
            </a:extLst>
          </p:cNvPr>
          <p:cNvSpPr/>
          <p:nvPr/>
        </p:nvSpPr>
        <p:spPr>
          <a:xfrm>
            <a:off x="1342900" y="4473702"/>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Design</a:t>
            </a:r>
          </a:p>
        </p:txBody>
      </p:sp>
      <p:sp>
        <p:nvSpPr>
          <p:cNvPr id="8" name="Rectangle 7">
            <a:extLst>
              <a:ext uri="{FF2B5EF4-FFF2-40B4-BE49-F238E27FC236}">
                <a16:creationId xmlns:a16="http://schemas.microsoft.com/office/drawing/2014/main" id="{724DB199-B9C3-4525-8F18-F07ACE3C90BB}"/>
              </a:ext>
            </a:extLst>
          </p:cNvPr>
          <p:cNvSpPr/>
          <p:nvPr/>
        </p:nvSpPr>
        <p:spPr>
          <a:xfrm>
            <a:off x="1687283" y="5281228"/>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Implementation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FD8DDCD-4FC2-4339-B3EC-B944BDEE7318}"/>
              </a:ext>
            </a:extLst>
          </p:cNvPr>
          <p:cNvSpPr/>
          <p:nvPr/>
        </p:nvSpPr>
        <p:spPr>
          <a:xfrm>
            <a:off x="1675409" y="5281228"/>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Implementation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EE2ED1E-5CD8-4B9D-A8BA-9215DB5C5054}"/>
              </a:ext>
            </a:extLst>
          </p:cNvPr>
          <p:cNvSpPr/>
          <p:nvPr/>
        </p:nvSpPr>
        <p:spPr>
          <a:xfrm>
            <a:off x="4877795" y="5281228"/>
            <a:ext cx="154180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Unit Test</a:t>
            </a:r>
          </a:p>
        </p:txBody>
      </p:sp>
      <p:sp>
        <p:nvSpPr>
          <p:cNvPr id="11" name="Rectangle 10">
            <a:extLst>
              <a:ext uri="{FF2B5EF4-FFF2-40B4-BE49-F238E27FC236}">
                <a16:creationId xmlns:a16="http://schemas.microsoft.com/office/drawing/2014/main" id="{22A5724B-F134-4B1F-9EAC-A0CF47EDEE8B}"/>
              </a:ext>
            </a:extLst>
          </p:cNvPr>
          <p:cNvSpPr/>
          <p:nvPr/>
        </p:nvSpPr>
        <p:spPr>
          <a:xfrm>
            <a:off x="5315202" y="4473702"/>
            <a:ext cx="154180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Regression Test</a:t>
            </a:r>
          </a:p>
        </p:txBody>
      </p:sp>
      <p:sp>
        <p:nvSpPr>
          <p:cNvPr id="12" name="Rectangle 11">
            <a:extLst>
              <a:ext uri="{FF2B5EF4-FFF2-40B4-BE49-F238E27FC236}">
                <a16:creationId xmlns:a16="http://schemas.microsoft.com/office/drawing/2014/main" id="{F79A03F4-7BBC-4BCF-B851-7357AA0ED16E}"/>
              </a:ext>
            </a:extLst>
          </p:cNvPr>
          <p:cNvSpPr/>
          <p:nvPr/>
        </p:nvSpPr>
        <p:spPr>
          <a:xfrm>
            <a:off x="5895114" y="3676230"/>
            <a:ext cx="154180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Integration Test</a:t>
            </a:r>
          </a:p>
        </p:txBody>
      </p:sp>
      <p:sp>
        <p:nvSpPr>
          <p:cNvPr id="13" name="Rectangle 12">
            <a:extLst>
              <a:ext uri="{FF2B5EF4-FFF2-40B4-BE49-F238E27FC236}">
                <a16:creationId xmlns:a16="http://schemas.microsoft.com/office/drawing/2014/main" id="{9F3DB640-59B1-4830-B5FB-F80158CFC6D7}"/>
              </a:ext>
            </a:extLst>
          </p:cNvPr>
          <p:cNvSpPr/>
          <p:nvPr/>
        </p:nvSpPr>
        <p:spPr>
          <a:xfrm>
            <a:off x="6439404" y="2888811"/>
            <a:ext cx="154180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System  Test</a:t>
            </a:r>
          </a:p>
        </p:txBody>
      </p:sp>
      <p:sp>
        <p:nvSpPr>
          <p:cNvPr id="14" name="Rectangle 13">
            <a:extLst>
              <a:ext uri="{FF2B5EF4-FFF2-40B4-BE49-F238E27FC236}">
                <a16:creationId xmlns:a16="http://schemas.microsoft.com/office/drawing/2014/main" id="{72E881FD-E537-4597-9793-938CD0F97206}"/>
              </a:ext>
            </a:extLst>
          </p:cNvPr>
          <p:cNvSpPr/>
          <p:nvPr/>
        </p:nvSpPr>
        <p:spPr>
          <a:xfrm>
            <a:off x="6829311" y="2091333"/>
            <a:ext cx="1541804" cy="7006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Acceptance  Test</a:t>
            </a:r>
          </a:p>
        </p:txBody>
      </p:sp>
      <p:cxnSp>
        <p:nvCxnSpPr>
          <p:cNvPr id="3" name="Straight Arrow Connector 2">
            <a:extLst>
              <a:ext uri="{FF2B5EF4-FFF2-40B4-BE49-F238E27FC236}">
                <a16:creationId xmlns:a16="http://schemas.microsoft.com/office/drawing/2014/main" id="{0CC572B1-7988-40CA-B04D-C206146D8350}"/>
              </a:ext>
            </a:extLst>
          </p:cNvPr>
          <p:cNvCxnSpPr>
            <a:stCxn id="14" idx="1"/>
            <a:endCxn id="4" idx="3"/>
          </p:cNvCxnSpPr>
          <p:nvPr/>
        </p:nvCxnSpPr>
        <p:spPr>
          <a:xfrm flipH="1">
            <a:off x="1804051" y="2441655"/>
            <a:ext cx="5025260" cy="0"/>
          </a:xfrm>
          <a:prstGeom prst="straightConnector1">
            <a:avLst/>
          </a:prstGeom>
          <a:ln w="101600">
            <a:tailEnd type="triangle"/>
          </a:ln>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8AD60D68-48FA-4CA4-A069-571CB102BE80}"/>
              </a:ext>
            </a:extLst>
          </p:cNvPr>
          <p:cNvSpPr txBox="1"/>
          <p:nvPr/>
        </p:nvSpPr>
        <p:spPr>
          <a:xfrm>
            <a:off x="3960341" y="2256989"/>
            <a:ext cx="1123513"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Validation</a:t>
            </a:r>
          </a:p>
        </p:txBody>
      </p:sp>
      <p:cxnSp>
        <p:nvCxnSpPr>
          <p:cNvPr id="16" name="Straight Arrow Connector 15">
            <a:extLst>
              <a:ext uri="{FF2B5EF4-FFF2-40B4-BE49-F238E27FC236}">
                <a16:creationId xmlns:a16="http://schemas.microsoft.com/office/drawing/2014/main" id="{177E019B-711E-4EBC-B1C1-CAC7F79C124C}"/>
              </a:ext>
            </a:extLst>
          </p:cNvPr>
          <p:cNvCxnSpPr>
            <a:cxnSpLocks/>
            <a:stCxn id="13" idx="1"/>
            <a:endCxn id="5" idx="3"/>
          </p:cNvCxnSpPr>
          <p:nvPr/>
        </p:nvCxnSpPr>
        <p:spPr>
          <a:xfrm flipH="1">
            <a:off x="2077182" y="3239133"/>
            <a:ext cx="436222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A8C9732-04E8-49F8-8C47-4BE39A9B38FC}"/>
              </a:ext>
            </a:extLst>
          </p:cNvPr>
          <p:cNvSpPr/>
          <p:nvPr/>
        </p:nvSpPr>
        <p:spPr>
          <a:xfrm>
            <a:off x="8411520" y="1947986"/>
            <a:ext cx="1845815" cy="4118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prstClr val="white"/>
                </a:solidFill>
                <a:effectLst/>
                <a:uLnTx/>
                <a:uFillTx/>
                <a:latin typeface="Calibri" panose="020F0502020204030204"/>
                <a:ea typeface="+mn-ea"/>
                <a:cs typeface="+mn-cs"/>
              </a:rPr>
              <a:t>QA-Tester</a:t>
            </a:r>
            <a:endParaRPr kumimoji="0" lang="en-US" sz="1800" b="1" i="0" u="sng"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Acceptance Tester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System Tester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Integration Tester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Regression Tester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Unit Tester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(Sometime Developer)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66EF7C43-7A90-4E5B-8CDE-3F9D36A556C3}"/>
              </a:ext>
            </a:extLst>
          </p:cNvPr>
          <p:cNvSpPr/>
          <p:nvPr/>
        </p:nvSpPr>
        <p:spPr>
          <a:xfrm>
            <a:off x="262248" y="1483751"/>
            <a:ext cx="11182612" cy="369333"/>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Program/Project Manager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285BA115-3DD2-45F6-9C8F-7196AEAF4E18}"/>
              </a:ext>
            </a:extLst>
          </p:cNvPr>
          <p:cNvSpPr/>
          <p:nvPr/>
        </p:nvSpPr>
        <p:spPr>
          <a:xfrm>
            <a:off x="262247" y="1129800"/>
            <a:ext cx="11182611" cy="369333"/>
          </a:xfrm>
          <a:prstGeom prst="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Support Roles (CM, DM, Code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Mngr</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etc</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0B0BFEB-E81E-49E5-8733-A8D86A5A480F}"/>
              </a:ext>
            </a:extLst>
          </p:cNvPr>
          <p:cNvSpPr/>
          <p:nvPr/>
        </p:nvSpPr>
        <p:spPr>
          <a:xfrm flipH="1">
            <a:off x="262246" y="6089977"/>
            <a:ext cx="11182612" cy="311687"/>
          </a:xfrm>
          <a:prstGeom prst="rect">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white"/>
                </a:solidFill>
                <a:effectLst/>
                <a:uLnTx/>
                <a:uFillTx/>
                <a:latin typeface="Calibri" panose="020F0502020204030204"/>
                <a:ea typeface="+mn-ea"/>
                <a:cs typeface="+mn-cs"/>
              </a:rPr>
              <a:t>Dev Ops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5BAABF4D-9AAC-415A-A5F9-5483B378ED8B}"/>
              </a:ext>
            </a:extLst>
          </p:cNvPr>
          <p:cNvSpPr/>
          <p:nvPr/>
        </p:nvSpPr>
        <p:spPr>
          <a:xfrm>
            <a:off x="262246" y="383355"/>
            <a:ext cx="11182612"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Quality Assurances</a:t>
            </a:r>
          </a:p>
        </p:txBody>
      </p:sp>
      <p:sp>
        <p:nvSpPr>
          <p:cNvPr id="25" name="Rectangle 24">
            <a:extLst>
              <a:ext uri="{FF2B5EF4-FFF2-40B4-BE49-F238E27FC236}">
                <a16:creationId xmlns:a16="http://schemas.microsoft.com/office/drawing/2014/main" id="{20D9C245-D71B-4CAD-9A15-55DE7DD309DB}"/>
              </a:ext>
            </a:extLst>
          </p:cNvPr>
          <p:cNvSpPr/>
          <p:nvPr/>
        </p:nvSpPr>
        <p:spPr>
          <a:xfrm>
            <a:off x="262247"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Process -&gt;</a:t>
            </a:r>
          </a:p>
        </p:txBody>
      </p:sp>
      <p:sp>
        <p:nvSpPr>
          <p:cNvPr id="26" name="Rectangle 25">
            <a:extLst>
              <a:ext uri="{FF2B5EF4-FFF2-40B4-BE49-F238E27FC236}">
                <a16:creationId xmlns:a16="http://schemas.microsoft.com/office/drawing/2014/main" id="{FDF5D9B2-61AA-40FE-94D8-7495FF320961}"/>
              </a:ext>
            </a:extLst>
          </p:cNvPr>
          <p:cNvSpPr/>
          <p:nvPr/>
        </p:nvSpPr>
        <p:spPr>
          <a:xfrm>
            <a:off x="9903055"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&lt;- Product</a:t>
            </a:r>
          </a:p>
        </p:txBody>
      </p:sp>
      <p:sp>
        <p:nvSpPr>
          <p:cNvPr id="28" name="Rectangle 27">
            <a:extLst>
              <a:ext uri="{FF2B5EF4-FFF2-40B4-BE49-F238E27FC236}">
                <a16:creationId xmlns:a16="http://schemas.microsoft.com/office/drawing/2014/main" id="{86B9F94B-466E-46C2-96BB-5462B9674D3D}"/>
              </a:ext>
            </a:extLst>
          </p:cNvPr>
          <p:cNvSpPr/>
          <p:nvPr/>
        </p:nvSpPr>
        <p:spPr>
          <a:xfrm>
            <a:off x="1788812"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Q-</a:t>
            </a:r>
            <a:r>
              <a:rPr kumimoji="0" lang="en-US" sz="1600" b="0" i="0" u="none" strike="noStrike" kern="1200" cap="none" spc="0" normalizeH="0" baseline="0" noProof="0" dirty="0" err="1">
                <a:ln>
                  <a:noFill/>
                </a:ln>
                <a:solidFill>
                  <a:prstClr val="white"/>
                </a:solidFill>
                <a:effectLst/>
                <a:uLnTx/>
                <a:uFillTx/>
                <a:latin typeface="Calibri" panose="020F0502020204030204"/>
                <a:ea typeface="+mn-ea"/>
                <a:cs typeface="+mn-cs"/>
              </a:rPr>
              <a:t>Contrl</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/HMI</a:t>
            </a:r>
          </a:p>
        </p:txBody>
      </p:sp>
      <p:sp>
        <p:nvSpPr>
          <p:cNvPr id="29" name="Rectangle 28">
            <a:extLst>
              <a:ext uri="{FF2B5EF4-FFF2-40B4-BE49-F238E27FC236}">
                <a16:creationId xmlns:a16="http://schemas.microsoft.com/office/drawing/2014/main" id="{E2F14A29-A718-42F9-AC51-7D7531DBACF2}"/>
              </a:ext>
            </a:extLst>
          </p:cNvPr>
          <p:cNvSpPr/>
          <p:nvPr/>
        </p:nvSpPr>
        <p:spPr>
          <a:xfrm>
            <a:off x="3345855"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Value/Cost</a:t>
            </a:r>
          </a:p>
        </p:txBody>
      </p:sp>
      <p:sp>
        <p:nvSpPr>
          <p:cNvPr id="30" name="Rectangle 29">
            <a:extLst>
              <a:ext uri="{FF2B5EF4-FFF2-40B4-BE49-F238E27FC236}">
                <a16:creationId xmlns:a16="http://schemas.microsoft.com/office/drawing/2014/main" id="{19A09695-3DD3-45A3-B6AC-FDB8D40C7E76}"/>
              </a:ext>
            </a:extLst>
          </p:cNvPr>
          <p:cNvSpPr/>
          <p:nvPr/>
        </p:nvSpPr>
        <p:spPr>
          <a:xfrm>
            <a:off x="6804208"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Integrity/Sec</a:t>
            </a:r>
          </a:p>
        </p:txBody>
      </p:sp>
      <p:sp>
        <p:nvSpPr>
          <p:cNvPr id="31" name="Rectangle 30">
            <a:extLst>
              <a:ext uri="{FF2B5EF4-FFF2-40B4-BE49-F238E27FC236}">
                <a16:creationId xmlns:a16="http://schemas.microsoft.com/office/drawing/2014/main" id="{048BB134-75FC-47F1-A9F0-F953AB6B03A0}"/>
              </a:ext>
            </a:extLst>
          </p:cNvPr>
          <p:cNvSpPr/>
          <p:nvPr/>
        </p:nvSpPr>
        <p:spPr>
          <a:xfrm>
            <a:off x="8353631" y="753282"/>
            <a:ext cx="1541804" cy="369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Testing</a:t>
            </a:r>
          </a:p>
        </p:txBody>
      </p:sp>
      <p:sp>
        <p:nvSpPr>
          <p:cNvPr id="32" name="Rectangle 31">
            <a:extLst>
              <a:ext uri="{FF2B5EF4-FFF2-40B4-BE49-F238E27FC236}">
                <a16:creationId xmlns:a16="http://schemas.microsoft.com/office/drawing/2014/main" id="{B27FB7A6-89E7-47CC-AB99-E4B7F8225943}"/>
              </a:ext>
            </a:extLst>
          </p:cNvPr>
          <p:cNvSpPr/>
          <p:nvPr/>
        </p:nvSpPr>
        <p:spPr>
          <a:xfrm>
            <a:off x="4902898" y="753282"/>
            <a:ext cx="1901310"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Audit/Review/</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Std</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Arrow Connector 32">
            <a:extLst>
              <a:ext uri="{FF2B5EF4-FFF2-40B4-BE49-F238E27FC236}">
                <a16:creationId xmlns:a16="http://schemas.microsoft.com/office/drawing/2014/main" id="{4B0B6B69-F1CC-424E-BADB-F4CD9AFA360A}"/>
              </a:ext>
            </a:extLst>
          </p:cNvPr>
          <p:cNvCxnSpPr>
            <a:cxnSpLocks/>
            <a:stCxn id="12" idx="1"/>
            <a:endCxn id="6" idx="3"/>
          </p:cNvCxnSpPr>
          <p:nvPr/>
        </p:nvCxnSpPr>
        <p:spPr>
          <a:xfrm flipH="1">
            <a:off x="2409691" y="4026552"/>
            <a:ext cx="3485423"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91F98E1-980F-4568-B28E-0627F83461C9}"/>
              </a:ext>
            </a:extLst>
          </p:cNvPr>
          <p:cNvSpPr/>
          <p:nvPr/>
        </p:nvSpPr>
        <p:spPr>
          <a:xfrm>
            <a:off x="262247" y="14022"/>
            <a:ext cx="11182612" cy="369333"/>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Continuous Improvement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20D9C245-D71B-4CAD-9A15-55DE7DD309DB}"/>
              </a:ext>
            </a:extLst>
          </p:cNvPr>
          <p:cNvSpPr/>
          <p:nvPr/>
        </p:nvSpPr>
        <p:spPr>
          <a:xfrm>
            <a:off x="262247"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Environment</a:t>
            </a:r>
          </a:p>
        </p:txBody>
      </p:sp>
      <p:sp>
        <p:nvSpPr>
          <p:cNvPr id="35" name="Rectangle 34">
            <a:extLst>
              <a:ext uri="{FF2B5EF4-FFF2-40B4-BE49-F238E27FC236}">
                <a16:creationId xmlns:a16="http://schemas.microsoft.com/office/drawing/2014/main" id="{FDF5D9B2-61AA-40FE-94D8-7495FF320961}"/>
              </a:ext>
            </a:extLst>
          </p:cNvPr>
          <p:cNvSpPr/>
          <p:nvPr/>
        </p:nvSpPr>
        <p:spPr>
          <a:xfrm>
            <a:off x="9903055"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Operation</a:t>
            </a:r>
          </a:p>
        </p:txBody>
      </p:sp>
      <p:sp>
        <p:nvSpPr>
          <p:cNvPr id="37" name="Rectangle 36">
            <a:extLst>
              <a:ext uri="{FF2B5EF4-FFF2-40B4-BE49-F238E27FC236}">
                <a16:creationId xmlns:a16="http://schemas.microsoft.com/office/drawing/2014/main" id="{86B9F94B-466E-46C2-96BB-5462B9674D3D}"/>
              </a:ext>
            </a:extLst>
          </p:cNvPr>
          <p:cNvSpPr/>
          <p:nvPr/>
        </p:nvSpPr>
        <p:spPr>
          <a:xfrm>
            <a:off x="1788812"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Software Tools</a:t>
            </a:r>
          </a:p>
        </p:txBody>
      </p:sp>
      <p:sp>
        <p:nvSpPr>
          <p:cNvPr id="38" name="Rectangle 37">
            <a:extLst>
              <a:ext uri="{FF2B5EF4-FFF2-40B4-BE49-F238E27FC236}">
                <a16:creationId xmlns:a16="http://schemas.microsoft.com/office/drawing/2014/main" id="{E2F14A29-A718-42F9-AC51-7D7531DBACF2}"/>
              </a:ext>
            </a:extLst>
          </p:cNvPr>
          <p:cNvSpPr/>
          <p:nvPr/>
        </p:nvSpPr>
        <p:spPr>
          <a:xfrm>
            <a:off x="3345855"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Hardware</a:t>
            </a:r>
          </a:p>
        </p:txBody>
      </p:sp>
      <p:sp>
        <p:nvSpPr>
          <p:cNvPr id="39" name="Rectangle 38">
            <a:extLst>
              <a:ext uri="{FF2B5EF4-FFF2-40B4-BE49-F238E27FC236}">
                <a16:creationId xmlns:a16="http://schemas.microsoft.com/office/drawing/2014/main" id="{19A09695-3DD3-45A3-B6AC-FDB8D40C7E76}"/>
              </a:ext>
            </a:extLst>
          </p:cNvPr>
          <p:cNvSpPr/>
          <p:nvPr/>
        </p:nvSpPr>
        <p:spPr>
          <a:xfrm>
            <a:off x="6804208"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Infrastructure</a:t>
            </a:r>
          </a:p>
        </p:txBody>
      </p:sp>
      <p:sp>
        <p:nvSpPr>
          <p:cNvPr id="40" name="Rectangle 39">
            <a:extLst>
              <a:ext uri="{FF2B5EF4-FFF2-40B4-BE49-F238E27FC236}">
                <a16:creationId xmlns:a16="http://schemas.microsoft.com/office/drawing/2014/main" id="{048BB134-75FC-47F1-A9F0-F953AB6B03A0}"/>
              </a:ext>
            </a:extLst>
          </p:cNvPr>
          <p:cNvSpPr/>
          <p:nvPr/>
        </p:nvSpPr>
        <p:spPr>
          <a:xfrm>
            <a:off x="8353631" y="6393146"/>
            <a:ext cx="1541804" cy="369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Test Zone (sandboxes)</a:t>
            </a:r>
          </a:p>
        </p:txBody>
      </p:sp>
      <p:sp>
        <p:nvSpPr>
          <p:cNvPr id="41" name="Rectangle 40">
            <a:extLst>
              <a:ext uri="{FF2B5EF4-FFF2-40B4-BE49-F238E27FC236}">
                <a16:creationId xmlns:a16="http://schemas.microsoft.com/office/drawing/2014/main" id="{B27FB7A6-89E7-47CC-AB99-E4B7F8225943}"/>
              </a:ext>
            </a:extLst>
          </p:cNvPr>
          <p:cNvSpPr/>
          <p:nvPr/>
        </p:nvSpPr>
        <p:spPr>
          <a:xfrm>
            <a:off x="4902898" y="6393146"/>
            <a:ext cx="1901310"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Network</a:t>
            </a:r>
          </a:p>
        </p:txBody>
      </p:sp>
      <p:cxnSp>
        <p:nvCxnSpPr>
          <p:cNvPr id="44" name="Straight Arrow Connector 43">
            <a:extLst>
              <a:ext uri="{FF2B5EF4-FFF2-40B4-BE49-F238E27FC236}">
                <a16:creationId xmlns:a16="http://schemas.microsoft.com/office/drawing/2014/main" id="{4B0B6B69-F1CC-424E-BADB-F4CD9AFA360A}"/>
              </a:ext>
            </a:extLst>
          </p:cNvPr>
          <p:cNvCxnSpPr>
            <a:cxnSpLocks/>
            <a:stCxn id="11" idx="1"/>
          </p:cNvCxnSpPr>
          <p:nvPr/>
        </p:nvCxnSpPr>
        <p:spPr>
          <a:xfrm flipH="1" flipV="1">
            <a:off x="2884705" y="4809146"/>
            <a:ext cx="2430497" cy="1487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86526FB-1895-4BED-A6A4-A721B71FF526}"/>
              </a:ext>
            </a:extLst>
          </p:cNvPr>
          <p:cNvSpPr txBox="1"/>
          <p:nvPr/>
        </p:nvSpPr>
        <p:spPr>
          <a:xfrm>
            <a:off x="3886199" y="3212237"/>
            <a:ext cx="1254382" cy="161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Verification</a:t>
            </a:r>
          </a:p>
        </p:txBody>
      </p:sp>
      <p:sp>
        <p:nvSpPr>
          <p:cNvPr id="18" name="Rectangle 17"/>
          <p:cNvSpPr/>
          <p:nvPr/>
        </p:nvSpPr>
        <p:spPr>
          <a:xfrm>
            <a:off x="8876694" y="5804893"/>
            <a:ext cx="255057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(Built the Right Product) </a:t>
            </a:r>
          </a:p>
        </p:txBody>
      </p:sp>
      <p:sp>
        <p:nvSpPr>
          <p:cNvPr id="45" name="Rectangle 44"/>
          <p:cNvSpPr/>
          <p:nvPr/>
        </p:nvSpPr>
        <p:spPr>
          <a:xfrm>
            <a:off x="8924345" y="390540"/>
            <a:ext cx="2497671" cy="369332"/>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(Built the Product Right)</a:t>
            </a:r>
          </a:p>
        </p:txBody>
      </p:sp>
      <p:sp>
        <p:nvSpPr>
          <p:cNvPr id="47" name="Rectangle 46">
            <a:extLst>
              <a:ext uri="{FF2B5EF4-FFF2-40B4-BE49-F238E27FC236}">
                <a16:creationId xmlns:a16="http://schemas.microsoft.com/office/drawing/2014/main" id="{391F98E1-980F-4568-B28E-0627F83461C9}"/>
              </a:ext>
            </a:extLst>
          </p:cNvPr>
          <p:cNvSpPr/>
          <p:nvPr/>
        </p:nvSpPr>
        <p:spPr>
          <a:xfrm>
            <a:off x="10264954" y="1109537"/>
            <a:ext cx="1927046" cy="4695355"/>
          </a:xfrm>
          <a:prstGeom prst="rect">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Software Development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QA vs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Test vs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err="1">
                <a:ln>
                  <a:noFill/>
                </a:ln>
                <a:solidFill>
                  <a:prstClr val="white"/>
                </a:solidFill>
                <a:effectLst/>
                <a:uLnTx/>
                <a:uFillTx/>
                <a:latin typeface="Calibri" panose="020F0502020204030204"/>
                <a:ea typeface="+mn-ea"/>
                <a:cs typeface="+mn-cs"/>
              </a:rPr>
              <a:t>DevOp</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 vs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Cont. Improvement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971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5714-3CCC-45FB-A788-D7B8DDEE014C}"/>
              </a:ext>
            </a:extLst>
          </p:cNvPr>
          <p:cNvSpPr>
            <a:spLocks noGrp="1"/>
          </p:cNvSpPr>
          <p:nvPr>
            <p:ph type="title"/>
          </p:nvPr>
        </p:nvSpPr>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What is the difference between CM, QA, DM, PM, SE roles? (1.3)</a:t>
            </a:r>
            <a:endParaRPr lang="en-US" dirty="0"/>
          </a:p>
        </p:txBody>
      </p:sp>
      <p:sp>
        <p:nvSpPr>
          <p:cNvPr id="3" name="Content Placeholder 2">
            <a:extLst>
              <a:ext uri="{FF2B5EF4-FFF2-40B4-BE49-F238E27FC236}">
                <a16:creationId xmlns:a16="http://schemas.microsoft.com/office/drawing/2014/main" id="{BA8515EE-1E07-4C01-B426-8C24B8931469}"/>
              </a:ext>
            </a:extLst>
          </p:cNvPr>
          <p:cNvSpPr>
            <a:spLocks noGrp="1"/>
          </p:cNvSpPr>
          <p:nvPr>
            <p:ph idx="1"/>
          </p:nvPr>
        </p:nvSpPr>
        <p:spPr/>
        <p:txBody>
          <a:bodyPr/>
          <a:lstStyle/>
          <a:p>
            <a:r>
              <a:rPr lang="en-US" dirty="0"/>
              <a:t>CM – Configuration Management</a:t>
            </a:r>
          </a:p>
          <a:p>
            <a:r>
              <a:rPr lang="en-US" dirty="0"/>
              <a:t>QA – Quality Management</a:t>
            </a:r>
          </a:p>
          <a:p>
            <a:r>
              <a:rPr lang="en-US" dirty="0"/>
              <a:t>DM – Data Management</a:t>
            </a:r>
          </a:p>
          <a:p>
            <a:r>
              <a:rPr lang="en-US" dirty="0"/>
              <a:t>PM – Project Management</a:t>
            </a:r>
          </a:p>
          <a:p>
            <a:r>
              <a:rPr lang="en-US" dirty="0"/>
              <a:t>SE – System Engineer</a:t>
            </a:r>
          </a:p>
        </p:txBody>
      </p:sp>
      <p:pic>
        <p:nvPicPr>
          <p:cNvPr id="6" name="Picture 5" descr="Diagram&#10;&#10;Description automatically generated">
            <a:extLst>
              <a:ext uri="{FF2B5EF4-FFF2-40B4-BE49-F238E27FC236}">
                <a16:creationId xmlns:a16="http://schemas.microsoft.com/office/drawing/2014/main" id="{EED2DEDF-608D-4174-A71C-54DF44436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88" y="4339244"/>
            <a:ext cx="3985797" cy="2518756"/>
          </a:xfrm>
          <a:prstGeom prst="rect">
            <a:avLst/>
          </a:prstGeom>
        </p:spPr>
      </p:pic>
      <p:pic>
        <p:nvPicPr>
          <p:cNvPr id="12" name="Picture 11" descr="Chart&#10;&#10;Description automatically generated">
            <a:extLst>
              <a:ext uri="{FF2B5EF4-FFF2-40B4-BE49-F238E27FC236}">
                <a16:creationId xmlns:a16="http://schemas.microsoft.com/office/drawing/2014/main" id="{9993E385-7402-43B5-B19E-8AE2B8A52D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630" y="2152693"/>
            <a:ext cx="5826369" cy="4705307"/>
          </a:xfrm>
          <a:prstGeom prst="rect">
            <a:avLst/>
          </a:prstGeom>
        </p:spPr>
      </p:pic>
    </p:spTree>
    <p:extLst>
      <p:ext uri="{BB962C8B-B14F-4D97-AF65-F5344CB8AC3E}">
        <p14:creationId xmlns:p14="http://schemas.microsoft.com/office/powerpoint/2010/main" val="2719095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1A04-3248-C347-BDE9-BB263AF3030D}"/>
              </a:ext>
            </a:extLst>
          </p:cNvPr>
          <p:cNvSpPr>
            <a:spLocks noGrp="1"/>
          </p:cNvSpPr>
          <p:nvPr>
            <p:ph type="title"/>
          </p:nvPr>
        </p:nvSpPr>
        <p:spPr/>
        <p:txBody>
          <a:bodyPr/>
          <a:lstStyle/>
          <a:p>
            <a:r>
              <a:rPr lang="en-US" b="1" dirty="0"/>
              <a:t>What is in the SQA Certification?</a:t>
            </a:r>
            <a:br>
              <a:rPr lang="en-US" b="1" dirty="0"/>
            </a:br>
            <a:endParaRPr lang="en-US" dirty="0"/>
          </a:p>
        </p:txBody>
      </p:sp>
      <p:sp>
        <p:nvSpPr>
          <p:cNvPr id="3" name="Content Placeholder 2">
            <a:extLst>
              <a:ext uri="{FF2B5EF4-FFF2-40B4-BE49-F238E27FC236}">
                <a16:creationId xmlns:a16="http://schemas.microsoft.com/office/drawing/2014/main" id="{AA2BD0B7-C94B-FB4C-8A38-EA4E0D913463}"/>
              </a:ext>
            </a:extLst>
          </p:cNvPr>
          <p:cNvSpPr>
            <a:spLocks noGrp="1"/>
          </p:cNvSpPr>
          <p:nvPr>
            <p:ph idx="1"/>
          </p:nvPr>
        </p:nvSpPr>
        <p:spPr/>
        <p:txBody>
          <a:bodyPr>
            <a:normAutofit/>
          </a:bodyPr>
          <a:lstStyle/>
          <a:p>
            <a:r>
              <a:rPr lang="en-US" dirty="0"/>
              <a:t>The ASQ organization has published a QA Certification book of knowledge. This course’s content matches that information.</a:t>
            </a:r>
          </a:p>
          <a:p>
            <a:pPr lvl="1"/>
            <a:r>
              <a:rPr lang="en-US" dirty="0"/>
              <a:t>You will need to match the content found in the course with the content found in the CSQE Certification. </a:t>
            </a:r>
          </a:p>
          <a:p>
            <a:pPr lvl="1"/>
            <a:r>
              <a:rPr lang="en-US" dirty="0"/>
              <a:t>What percent of the CSQE is covered by this course? How did you determine that?</a:t>
            </a:r>
          </a:p>
          <a:p>
            <a:r>
              <a:rPr lang="en-US" b="1" dirty="0"/>
              <a:t>Submission</a:t>
            </a:r>
          </a:p>
          <a:p>
            <a:pPr lvl="1"/>
            <a:r>
              <a:rPr lang="en-US" dirty="0"/>
              <a:t>Provide a 1-page summary of your matching analysis and what percentage that the course covers the certification. </a:t>
            </a:r>
          </a:p>
          <a:p>
            <a:endParaRPr lang="en-US" dirty="0"/>
          </a:p>
        </p:txBody>
      </p:sp>
    </p:spTree>
    <p:extLst>
      <p:ext uri="{BB962C8B-B14F-4D97-AF65-F5344CB8AC3E}">
        <p14:creationId xmlns:p14="http://schemas.microsoft.com/office/powerpoint/2010/main" val="1845362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7B59-6837-5A4B-B12A-64E683B153A6}"/>
              </a:ext>
            </a:extLst>
          </p:cNvPr>
          <p:cNvSpPr>
            <a:spLocks noGrp="1"/>
          </p:cNvSpPr>
          <p:nvPr>
            <p:ph type="title"/>
          </p:nvPr>
        </p:nvSpPr>
        <p:spPr/>
        <p:txBody>
          <a:bodyPr/>
          <a:lstStyle/>
          <a:p>
            <a:r>
              <a:rPr lang="en-US" dirty="0"/>
              <a:t>Certified Software Quality Engineer</a:t>
            </a:r>
          </a:p>
        </p:txBody>
      </p:sp>
      <p:sp>
        <p:nvSpPr>
          <p:cNvPr id="3" name="Content Placeholder 2">
            <a:extLst>
              <a:ext uri="{FF2B5EF4-FFF2-40B4-BE49-F238E27FC236}">
                <a16:creationId xmlns:a16="http://schemas.microsoft.com/office/drawing/2014/main" id="{9D154B31-3664-BA40-B90D-6466686F4F35}"/>
              </a:ext>
            </a:extLst>
          </p:cNvPr>
          <p:cNvSpPr>
            <a:spLocks noGrp="1"/>
          </p:cNvSpPr>
          <p:nvPr>
            <p:ph idx="1"/>
          </p:nvPr>
        </p:nvSpPr>
        <p:spPr/>
        <p:txBody>
          <a:bodyPr>
            <a:normAutofit/>
          </a:bodyPr>
          <a:lstStyle/>
          <a:p>
            <a:r>
              <a:rPr lang="en-US" dirty="0"/>
              <a:t>1. General Knowledge</a:t>
            </a:r>
          </a:p>
          <a:p>
            <a:r>
              <a:rPr lang="en-US" dirty="0"/>
              <a:t>2. Software Quality Management</a:t>
            </a:r>
          </a:p>
          <a:p>
            <a:r>
              <a:rPr lang="en-US" dirty="0"/>
              <a:t>3. System and Software Engineering Processes</a:t>
            </a:r>
          </a:p>
          <a:p>
            <a:r>
              <a:rPr lang="en-US" dirty="0"/>
              <a:t>4. Project Management</a:t>
            </a:r>
          </a:p>
          <a:p>
            <a:r>
              <a:rPr lang="en-US" dirty="0"/>
              <a:t>5. Software Metrics and Analysis</a:t>
            </a:r>
          </a:p>
          <a:p>
            <a:r>
              <a:rPr lang="en-US" dirty="0"/>
              <a:t>6. Software Verification and Validation</a:t>
            </a:r>
          </a:p>
          <a:p>
            <a:r>
              <a:rPr lang="en-US" dirty="0"/>
              <a:t>7. Software Configuration Management</a:t>
            </a:r>
          </a:p>
        </p:txBody>
      </p:sp>
    </p:spTree>
    <p:extLst>
      <p:ext uri="{BB962C8B-B14F-4D97-AF65-F5344CB8AC3E}">
        <p14:creationId xmlns:p14="http://schemas.microsoft.com/office/powerpoint/2010/main" val="1578391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7B59-6837-5A4B-B12A-64E683B153A6}"/>
              </a:ext>
            </a:extLst>
          </p:cNvPr>
          <p:cNvSpPr>
            <a:spLocks noGrp="1"/>
          </p:cNvSpPr>
          <p:nvPr>
            <p:ph type="title"/>
          </p:nvPr>
        </p:nvSpPr>
        <p:spPr/>
        <p:txBody>
          <a:bodyPr/>
          <a:lstStyle/>
          <a:p>
            <a:r>
              <a:rPr lang="en-US" dirty="0"/>
              <a:t>Certified Software Quality Engineer</a:t>
            </a:r>
          </a:p>
        </p:txBody>
      </p:sp>
      <p:sp>
        <p:nvSpPr>
          <p:cNvPr id="3" name="Content Placeholder 2">
            <a:extLst>
              <a:ext uri="{FF2B5EF4-FFF2-40B4-BE49-F238E27FC236}">
                <a16:creationId xmlns:a16="http://schemas.microsoft.com/office/drawing/2014/main" id="{9D154B31-3664-BA40-B90D-6466686F4F35}"/>
              </a:ext>
            </a:extLst>
          </p:cNvPr>
          <p:cNvSpPr>
            <a:spLocks noGrp="1"/>
          </p:cNvSpPr>
          <p:nvPr>
            <p:ph idx="1"/>
          </p:nvPr>
        </p:nvSpPr>
        <p:spPr/>
        <p:txBody>
          <a:bodyPr>
            <a:normAutofit/>
          </a:bodyPr>
          <a:lstStyle/>
          <a:p>
            <a:pPr marL="685800">
              <a:tabLst>
                <a:tab pos="4564063" algn="l"/>
              </a:tabLst>
            </a:pPr>
            <a:r>
              <a:rPr lang="en-US" dirty="0"/>
              <a:t>1. General Knowledge</a:t>
            </a:r>
          </a:p>
          <a:p>
            <a:pPr lvl="1">
              <a:tabLst>
                <a:tab pos="4564063" algn="l"/>
              </a:tabLst>
            </a:pPr>
            <a:r>
              <a:rPr lang="en-US" dirty="0"/>
              <a:t>Benefits of SW Quality Engineering</a:t>
            </a:r>
          </a:p>
          <a:p>
            <a:pPr marL="685800" lvl="2">
              <a:tabLst>
                <a:tab pos="4564063" algn="l"/>
              </a:tabLst>
            </a:pPr>
            <a:r>
              <a:rPr lang="en-US" dirty="0"/>
              <a:t>What are the benefits of QA?</a:t>
            </a:r>
          </a:p>
          <a:p>
            <a:pPr lvl="1">
              <a:tabLst>
                <a:tab pos="4564063" algn="l"/>
              </a:tabLst>
            </a:pPr>
            <a:r>
              <a:rPr lang="en-US" dirty="0"/>
              <a:t>Ethical and Legal Compliance	Week 12-13 Risks and Management</a:t>
            </a:r>
          </a:p>
          <a:p>
            <a:pPr lvl="1">
              <a:tabLst>
                <a:tab pos="4564063" algn="l"/>
              </a:tabLst>
            </a:pPr>
            <a:r>
              <a:rPr lang="en-US" dirty="0"/>
              <a:t>Standards and Models:		Week 09: ISO 9001, IEEE, SEI CMM</a:t>
            </a:r>
          </a:p>
          <a:p>
            <a:pPr lvl="1">
              <a:tabLst>
                <a:tab pos="4564063" algn="l"/>
              </a:tabLst>
            </a:pPr>
            <a:r>
              <a:rPr lang="en-US" dirty="0"/>
              <a:t>Leadership Skills: 		Week 02 &amp; 05: Organizational, Facilitation, 	Communication</a:t>
            </a:r>
          </a:p>
          <a:p>
            <a:pPr lvl="1">
              <a:tabLst>
                <a:tab pos="4564063" algn="l"/>
              </a:tabLst>
            </a:pPr>
            <a:r>
              <a:rPr lang="en-US" dirty="0"/>
              <a:t>Team Skills		Week 06: Team management and Tools</a:t>
            </a:r>
          </a:p>
        </p:txBody>
      </p:sp>
    </p:spTree>
    <p:extLst>
      <p:ext uri="{BB962C8B-B14F-4D97-AF65-F5344CB8AC3E}">
        <p14:creationId xmlns:p14="http://schemas.microsoft.com/office/powerpoint/2010/main" val="125324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7B59-6837-5A4B-B12A-64E683B153A6}"/>
              </a:ext>
            </a:extLst>
          </p:cNvPr>
          <p:cNvSpPr>
            <a:spLocks noGrp="1"/>
          </p:cNvSpPr>
          <p:nvPr>
            <p:ph type="title"/>
          </p:nvPr>
        </p:nvSpPr>
        <p:spPr/>
        <p:txBody>
          <a:bodyPr/>
          <a:lstStyle/>
          <a:p>
            <a:r>
              <a:rPr lang="en-US" dirty="0"/>
              <a:t>Certified Software Quality Engineer</a:t>
            </a:r>
          </a:p>
        </p:txBody>
      </p:sp>
      <p:sp>
        <p:nvSpPr>
          <p:cNvPr id="3" name="Content Placeholder 2">
            <a:extLst>
              <a:ext uri="{FF2B5EF4-FFF2-40B4-BE49-F238E27FC236}">
                <a16:creationId xmlns:a16="http://schemas.microsoft.com/office/drawing/2014/main" id="{9D154B31-3664-BA40-B90D-6466686F4F35}"/>
              </a:ext>
            </a:extLst>
          </p:cNvPr>
          <p:cNvSpPr>
            <a:spLocks noGrp="1"/>
          </p:cNvSpPr>
          <p:nvPr>
            <p:ph idx="1"/>
          </p:nvPr>
        </p:nvSpPr>
        <p:spPr/>
        <p:txBody>
          <a:bodyPr>
            <a:normAutofit/>
          </a:bodyPr>
          <a:lstStyle/>
          <a:p>
            <a:r>
              <a:rPr lang="en-US" dirty="0"/>
              <a:t>2. Software Quality Management</a:t>
            </a:r>
          </a:p>
          <a:p>
            <a:pPr lvl="1">
              <a:tabLst>
                <a:tab pos="4510088" algn="l"/>
              </a:tabLst>
            </a:pPr>
            <a:r>
              <a:rPr lang="en-US" dirty="0"/>
              <a:t>Quality Management System	Week 01: Goals, Customers, Stakeholders, 				Outsourcing, Biz assists</a:t>
            </a:r>
          </a:p>
          <a:p>
            <a:pPr lvl="1">
              <a:tabLst>
                <a:tab pos="4510088" algn="l"/>
              </a:tabLst>
            </a:pPr>
            <a:r>
              <a:rPr lang="en-US" dirty="0"/>
              <a:t>Methodologies	Week 13: Cost of Quality (</a:t>
            </a:r>
            <a:r>
              <a:rPr lang="en-US" dirty="0" err="1"/>
              <a:t>CoQ</a:t>
            </a:r>
            <a:r>
              <a:rPr lang="en-US" dirty="0"/>
              <a:t>), ROI, </a:t>
            </a:r>
            <a:br>
              <a:rPr lang="en-US" dirty="0"/>
            </a:br>
            <a:r>
              <a:rPr lang="en-US" dirty="0"/>
              <a:t>	Week 09: Process Improvement, 					Corrective action, Defect Prevention </a:t>
            </a:r>
          </a:p>
          <a:p>
            <a:pPr lvl="1">
              <a:tabLst>
                <a:tab pos="4510088" algn="l"/>
              </a:tabLst>
            </a:pPr>
            <a:r>
              <a:rPr lang="en-US" dirty="0"/>
              <a:t>Audits		Week 08: Types</a:t>
            </a:r>
            <a:br>
              <a:rPr lang="en-US" dirty="0"/>
            </a:br>
            <a:r>
              <a:rPr lang="en-US" dirty="0"/>
              <a:t>		Week 02: Roles and Responsibilities, Process</a:t>
            </a:r>
          </a:p>
        </p:txBody>
      </p:sp>
    </p:spTree>
    <p:extLst>
      <p:ext uri="{BB962C8B-B14F-4D97-AF65-F5344CB8AC3E}">
        <p14:creationId xmlns:p14="http://schemas.microsoft.com/office/powerpoint/2010/main" val="11253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0ED8-488B-804B-B654-06B7B74343B6}"/>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FC85D767-0F21-774F-85ED-AFDC229BFBF6}"/>
              </a:ext>
            </a:extLst>
          </p:cNvPr>
          <p:cNvSpPr>
            <a:spLocks noGrp="1"/>
          </p:cNvSpPr>
          <p:nvPr>
            <p:ph idx="1"/>
          </p:nvPr>
        </p:nvSpPr>
        <p:spPr/>
        <p:txBody>
          <a:bodyPr>
            <a:normAutofit/>
          </a:bodyPr>
          <a:lstStyle/>
          <a:p>
            <a:pPr fontAlgn="base"/>
            <a:r>
              <a:rPr lang="en-US" dirty="0"/>
              <a:t>By the end of the semester, each student will:</a:t>
            </a:r>
          </a:p>
          <a:p>
            <a:pPr lvl="1" fontAlgn="base"/>
            <a:r>
              <a:rPr lang="en-US" dirty="0"/>
              <a:t>Identify the effects of Quality Assurance on Software development </a:t>
            </a:r>
          </a:p>
          <a:p>
            <a:pPr lvl="1" fontAlgn="base"/>
            <a:r>
              <a:rPr lang="en-US" dirty="0"/>
              <a:t>Discuss the needs of Quality Assurance in Professional, Business, Security and workplace environments.</a:t>
            </a:r>
          </a:p>
          <a:p>
            <a:pPr lvl="1" fontAlgn="base"/>
            <a:r>
              <a:rPr lang="en-US" dirty="0"/>
              <a:t>Evaluate different Quality Assurance tools and recommend which to use in a given scenario.</a:t>
            </a:r>
          </a:p>
          <a:p>
            <a:pPr lvl="1"/>
            <a:r>
              <a:rPr lang="en-US" dirty="0"/>
              <a:t>Assess the various uses of different Quality Assurance Methods.</a:t>
            </a:r>
          </a:p>
          <a:p>
            <a:pPr lvl="1" fontAlgn="base"/>
            <a:r>
              <a:rPr lang="en-US" dirty="0"/>
              <a:t>Produce the different Quality Assurance Project Plans.</a:t>
            </a:r>
          </a:p>
          <a:p>
            <a:endParaRPr lang="en-US" dirty="0"/>
          </a:p>
        </p:txBody>
      </p:sp>
    </p:spTree>
    <p:extLst>
      <p:ext uri="{BB962C8B-B14F-4D97-AF65-F5344CB8AC3E}">
        <p14:creationId xmlns:p14="http://schemas.microsoft.com/office/powerpoint/2010/main" val="36404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7B59-6837-5A4B-B12A-64E683B153A6}"/>
              </a:ext>
            </a:extLst>
          </p:cNvPr>
          <p:cNvSpPr>
            <a:spLocks noGrp="1"/>
          </p:cNvSpPr>
          <p:nvPr>
            <p:ph type="title"/>
          </p:nvPr>
        </p:nvSpPr>
        <p:spPr/>
        <p:txBody>
          <a:bodyPr/>
          <a:lstStyle/>
          <a:p>
            <a:r>
              <a:rPr lang="en-US" dirty="0"/>
              <a:t>Certified Software Quality Engineer</a:t>
            </a:r>
          </a:p>
        </p:txBody>
      </p:sp>
      <p:sp>
        <p:nvSpPr>
          <p:cNvPr id="3" name="Content Placeholder 2">
            <a:extLst>
              <a:ext uri="{FF2B5EF4-FFF2-40B4-BE49-F238E27FC236}">
                <a16:creationId xmlns:a16="http://schemas.microsoft.com/office/drawing/2014/main" id="{9D154B31-3664-BA40-B90D-6466686F4F35}"/>
              </a:ext>
            </a:extLst>
          </p:cNvPr>
          <p:cNvSpPr>
            <a:spLocks noGrp="1"/>
          </p:cNvSpPr>
          <p:nvPr>
            <p:ph idx="1"/>
          </p:nvPr>
        </p:nvSpPr>
        <p:spPr/>
        <p:txBody>
          <a:bodyPr>
            <a:normAutofit/>
          </a:bodyPr>
          <a:lstStyle/>
          <a:p>
            <a:r>
              <a:rPr lang="en-US" dirty="0"/>
              <a:t>3. System and Software Engineering Processes</a:t>
            </a:r>
          </a:p>
          <a:p>
            <a:pPr lvl="1"/>
            <a:r>
              <a:rPr lang="en-US" dirty="0"/>
              <a:t>Life Cycles and Process Modules		Week 02: Methodologies</a:t>
            </a:r>
          </a:p>
          <a:p>
            <a:pPr lvl="1"/>
            <a:r>
              <a:rPr lang="en-US" dirty="0"/>
              <a:t>System Architecture				Week 02: Lecture 3</a:t>
            </a:r>
          </a:p>
          <a:p>
            <a:pPr lvl="1"/>
            <a:r>
              <a:rPr lang="en-US" dirty="0"/>
              <a:t>Requirements Engineering			Week 07: Product, Data, Info, Quality, </a:t>
            </a:r>
            <a:r>
              <a:rPr lang="en-US" dirty="0" err="1"/>
              <a:t>etc</a:t>
            </a:r>
            <a:endParaRPr lang="en-US" dirty="0"/>
          </a:p>
          <a:p>
            <a:pPr lvl="1"/>
            <a:r>
              <a:rPr lang="en-US" dirty="0"/>
              <a:t>Requirements Management			Week 12: Change </a:t>
            </a:r>
            <a:r>
              <a:rPr lang="en-US" dirty="0" err="1"/>
              <a:t>mngt</a:t>
            </a:r>
            <a:r>
              <a:rPr lang="en-US" dirty="0"/>
              <a:t>, traceability</a:t>
            </a:r>
          </a:p>
          <a:p>
            <a:pPr lvl="1"/>
            <a:r>
              <a:rPr lang="en-US" dirty="0"/>
              <a:t>Software Analysis, Design, and Development	Week 07: methods, attributes, reuse, tools</a:t>
            </a:r>
          </a:p>
          <a:p>
            <a:pPr lvl="1"/>
            <a:r>
              <a:rPr lang="en-US" dirty="0"/>
              <a:t>Maintenance Management			Week 02: types, strategy, customer input</a:t>
            </a:r>
          </a:p>
          <a:p>
            <a:pPr lvl="1"/>
            <a:endParaRPr lang="en-US" dirty="0"/>
          </a:p>
        </p:txBody>
      </p:sp>
    </p:spTree>
    <p:extLst>
      <p:ext uri="{BB962C8B-B14F-4D97-AF65-F5344CB8AC3E}">
        <p14:creationId xmlns:p14="http://schemas.microsoft.com/office/powerpoint/2010/main" val="3871342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7B59-6837-5A4B-B12A-64E683B153A6}"/>
              </a:ext>
            </a:extLst>
          </p:cNvPr>
          <p:cNvSpPr>
            <a:spLocks noGrp="1"/>
          </p:cNvSpPr>
          <p:nvPr>
            <p:ph type="title"/>
          </p:nvPr>
        </p:nvSpPr>
        <p:spPr/>
        <p:txBody>
          <a:bodyPr/>
          <a:lstStyle/>
          <a:p>
            <a:r>
              <a:rPr lang="en-US" dirty="0"/>
              <a:t>Certified Software Quality Engineer</a:t>
            </a:r>
          </a:p>
        </p:txBody>
      </p:sp>
      <p:sp>
        <p:nvSpPr>
          <p:cNvPr id="3" name="Content Placeholder 2">
            <a:extLst>
              <a:ext uri="{FF2B5EF4-FFF2-40B4-BE49-F238E27FC236}">
                <a16:creationId xmlns:a16="http://schemas.microsoft.com/office/drawing/2014/main" id="{9D154B31-3664-BA40-B90D-6466686F4F35}"/>
              </a:ext>
            </a:extLst>
          </p:cNvPr>
          <p:cNvSpPr>
            <a:spLocks noGrp="1"/>
          </p:cNvSpPr>
          <p:nvPr>
            <p:ph idx="1"/>
          </p:nvPr>
        </p:nvSpPr>
        <p:spPr/>
        <p:txBody>
          <a:bodyPr>
            <a:normAutofit/>
          </a:bodyPr>
          <a:lstStyle/>
          <a:p>
            <a:r>
              <a:rPr lang="en-US" dirty="0"/>
              <a:t>4. Project Management</a:t>
            </a:r>
          </a:p>
          <a:p>
            <a:pPr lvl="1"/>
            <a:r>
              <a:rPr lang="en-US" dirty="0"/>
              <a:t>Planning, Scheduling, and Deployment		Week 13: planning, WBS, deployment</a:t>
            </a:r>
          </a:p>
          <a:p>
            <a:pPr lvl="1"/>
            <a:r>
              <a:rPr lang="en-US" dirty="0"/>
              <a:t>Tracking and Controlling			Week 09: Phases, tracking, reviews</a:t>
            </a:r>
          </a:p>
          <a:p>
            <a:pPr lvl="1"/>
            <a:r>
              <a:rPr lang="en-US" dirty="0"/>
              <a:t>Risk Management				Week 11: methods, security, analysis</a:t>
            </a:r>
          </a:p>
          <a:p>
            <a:pPr lvl="1"/>
            <a:endParaRPr lang="en-US" dirty="0"/>
          </a:p>
          <a:p>
            <a:pPr lvl="1"/>
            <a:endParaRPr lang="en-US" dirty="0"/>
          </a:p>
        </p:txBody>
      </p:sp>
    </p:spTree>
    <p:extLst>
      <p:ext uri="{BB962C8B-B14F-4D97-AF65-F5344CB8AC3E}">
        <p14:creationId xmlns:p14="http://schemas.microsoft.com/office/powerpoint/2010/main" val="232584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7B59-6837-5A4B-B12A-64E683B153A6}"/>
              </a:ext>
            </a:extLst>
          </p:cNvPr>
          <p:cNvSpPr>
            <a:spLocks noGrp="1"/>
          </p:cNvSpPr>
          <p:nvPr>
            <p:ph type="title"/>
          </p:nvPr>
        </p:nvSpPr>
        <p:spPr/>
        <p:txBody>
          <a:bodyPr/>
          <a:lstStyle/>
          <a:p>
            <a:r>
              <a:rPr lang="en-US" dirty="0"/>
              <a:t>Certified Software Quality Engineer</a:t>
            </a:r>
          </a:p>
        </p:txBody>
      </p:sp>
      <p:sp>
        <p:nvSpPr>
          <p:cNvPr id="3" name="Content Placeholder 2">
            <a:extLst>
              <a:ext uri="{FF2B5EF4-FFF2-40B4-BE49-F238E27FC236}">
                <a16:creationId xmlns:a16="http://schemas.microsoft.com/office/drawing/2014/main" id="{9D154B31-3664-BA40-B90D-6466686F4F35}"/>
              </a:ext>
            </a:extLst>
          </p:cNvPr>
          <p:cNvSpPr>
            <a:spLocks noGrp="1"/>
          </p:cNvSpPr>
          <p:nvPr>
            <p:ph idx="1"/>
          </p:nvPr>
        </p:nvSpPr>
        <p:spPr/>
        <p:txBody>
          <a:bodyPr>
            <a:normAutofit/>
          </a:bodyPr>
          <a:lstStyle/>
          <a:p>
            <a:r>
              <a:rPr lang="en-US" dirty="0"/>
              <a:t>5. Software Metrics and Analysis</a:t>
            </a:r>
          </a:p>
          <a:p>
            <a:pPr lvl="1"/>
            <a:r>
              <a:rPr lang="en-US" dirty="0"/>
              <a:t>Process and Product Measurements		Week 04: Terms, metrics, integrity</a:t>
            </a:r>
          </a:p>
          <a:p>
            <a:pPr lvl="1"/>
            <a:r>
              <a:rPr lang="en-US" dirty="0"/>
              <a:t>Analysis and Reporting Techniques		Week 09: Tools</a:t>
            </a:r>
          </a:p>
          <a:p>
            <a:pPr lvl="1"/>
            <a:endParaRPr lang="en-US" dirty="0"/>
          </a:p>
          <a:p>
            <a:pPr lvl="1"/>
            <a:endParaRPr lang="en-US" dirty="0"/>
          </a:p>
        </p:txBody>
      </p:sp>
    </p:spTree>
    <p:extLst>
      <p:ext uri="{BB962C8B-B14F-4D97-AF65-F5344CB8AC3E}">
        <p14:creationId xmlns:p14="http://schemas.microsoft.com/office/powerpoint/2010/main" val="2119683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7B59-6837-5A4B-B12A-64E683B153A6}"/>
              </a:ext>
            </a:extLst>
          </p:cNvPr>
          <p:cNvSpPr>
            <a:spLocks noGrp="1"/>
          </p:cNvSpPr>
          <p:nvPr>
            <p:ph type="title"/>
          </p:nvPr>
        </p:nvSpPr>
        <p:spPr/>
        <p:txBody>
          <a:bodyPr/>
          <a:lstStyle/>
          <a:p>
            <a:r>
              <a:rPr lang="en-US" dirty="0"/>
              <a:t>Certified Software Quality Engineer</a:t>
            </a:r>
          </a:p>
        </p:txBody>
      </p:sp>
      <p:sp>
        <p:nvSpPr>
          <p:cNvPr id="3" name="Content Placeholder 2">
            <a:extLst>
              <a:ext uri="{FF2B5EF4-FFF2-40B4-BE49-F238E27FC236}">
                <a16:creationId xmlns:a16="http://schemas.microsoft.com/office/drawing/2014/main" id="{9D154B31-3664-BA40-B90D-6466686F4F35}"/>
              </a:ext>
            </a:extLst>
          </p:cNvPr>
          <p:cNvSpPr>
            <a:spLocks noGrp="1"/>
          </p:cNvSpPr>
          <p:nvPr>
            <p:ph idx="1"/>
          </p:nvPr>
        </p:nvSpPr>
        <p:spPr/>
        <p:txBody>
          <a:bodyPr>
            <a:normAutofit/>
          </a:bodyPr>
          <a:lstStyle/>
          <a:p>
            <a:pPr>
              <a:tabLst>
                <a:tab pos="4564063" algn="l"/>
              </a:tabLst>
            </a:pPr>
            <a:r>
              <a:rPr lang="en-US" dirty="0"/>
              <a:t>6. Software Verification and Validation						Week 07</a:t>
            </a:r>
          </a:p>
          <a:p>
            <a:pPr marL="228600" lvl="1">
              <a:tabLst>
                <a:tab pos="4564063" algn="l"/>
              </a:tabLst>
            </a:pPr>
            <a:r>
              <a:rPr lang="en-US" dirty="0"/>
              <a:t>Theory		V&amp;V, evolution</a:t>
            </a:r>
          </a:p>
          <a:p>
            <a:pPr marL="228600" lvl="1">
              <a:tabLst>
                <a:tab pos="4564063" algn="l"/>
              </a:tabLst>
            </a:pPr>
            <a:r>
              <a:rPr lang="en-US" dirty="0"/>
              <a:t>Test Planning and Design	Test strategies, plans, designs, tests, products, 		specifications, techniques, environment,		tools, managements</a:t>
            </a:r>
          </a:p>
          <a:p>
            <a:pPr marL="228600" lvl="1">
              <a:tabLst>
                <a:tab pos="4564063" algn="l"/>
              </a:tabLst>
            </a:pPr>
            <a:r>
              <a:rPr lang="en-US" dirty="0"/>
              <a:t>Reviews and Inspections:	Week 08. Test Execution Documents	</a:t>
            </a:r>
          </a:p>
          <a:p>
            <a:pPr lvl="1"/>
            <a:endParaRPr lang="en-US" dirty="0"/>
          </a:p>
        </p:txBody>
      </p:sp>
    </p:spTree>
    <p:extLst>
      <p:ext uri="{BB962C8B-B14F-4D97-AF65-F5344CB8AC3E}">
        <p14:creationId xmlns:p14="http://schemas.microsoft.com/office/powerpoint/2010/main" val="662735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7B59-6837-5A4B-B12A-64E683B153A6}"/>
              </a:ext>
            </a:extLst>
          </p:cNvPr>
          <p:cNvSpPr>
            <a:spLocks noGrp="1"/>
          </p:cNvSpPr>
          <p:nvPr>
            <p:ph type="title"/>
          </p:nvPr>
        </p:nvSpPr>
        <p:spPr/>
        <p:txBody>
          <a:bodyPr/>
          <a:lstStyle/>
          <a:p>
            <a:r>
              <a:rPr lang="en-US" dirty="0"/>
              <a:t>Certified Software Quality Engineer</a:t>
            </a:r>
          </a:p>
        </p:txBody>
      </p:sp>
      <p:sp>
        <p:nvSpPr>
          <p:cNvPr id="3" name="Content Placeholder 2">
            <a:extLst>
              <a:ext uri="{FF2B5EF4-FFF2-40B4-BE49-F238E27FC236}">
                <a16:creationId xmlns:a16="http://schemas.microsoft.com/office/drawing/2014/main" id="{9D154B31-3664-BA40-B90D-6466686F4F35}"/>
              </a:ext>
            </a:extLst>
          </p:cNvPr>
          <p:cNvSpPr>
            <a:spLocks noGrp="1"/>
          </p:cNvSpPr>
          <p:nvPr>
            <p:ph idx="1"/>
          </p:nvPr>
        </p:nvSpPr>
        <p:spPr/>
        <p:txBody>
          <a:bodyPr>
            <a:normAutofit/>
          </a:bodyPr>
          <a:lstStyle/>
          <a:p>
            <a:r>
              <a:rPr lang="en-US" dirty="0"/>
              <a:t>7. Software Configuration Management	Week 10</a:t>
            </a:r>
          </a:p>
          <a:p>
            <a:pPr lvl="1"/>
            <a:r>
              <a:rPr lang="en-US" dirty="0"/>
              <a:t>Configuration Infrastructure			Mngt, tools, library</a:t>
            </a:r>
          </a:p>
          <a:p>
            <a:pPr lvl="1"/>
            <a:r>
              <a:rPr lang="en-US" dirty="0"/>
              <a:t>Configuration Identification			items, builds and baselines</a:t>
            </a:r>
          </a:p>
          <a:p>
            <a:pPr lvl="1"/>
            <a:r>
              <a:rPr lang="en-US" dirty="0"/>
              <a:t>Configuration Control and Status Accounting	item changes, version control, CCB, </a:t>
            </a:r>
          </a:p>
          <a:p>
            <a:pPr lvl="1"/>
            <a:r>
              <a:rPr lang="en-US" dirty="0"/>
              <a:t>Configuration Audits				</a:t>
            </a:r>
          </a:p>
          <a:p>
            <a:pPr lvl="1"/>
            <a:r>
              <a:rPr lang="en-US" dirty="0"/>
              <a:t>Product Release and Distribution		release, deliverables, archival</a:t>
            </a:r>
          </a:p>
        </p:txBody>
      </p:sp>
    </p:spTree>
    <p:extLst>
      <p:ext uri="{BB962C8B-B14F-4D97-AF65-F5344CB8AC3E}">
        <p14:creationId xmlns:p14="http://schemas.microsoft.com/office/powerpoint/2010/main" val="4133138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4D69-3BA5-8C40-863E-D30AB8E4917E}"/>
              </a:ext>
            </a:extLst>
          </p:cNvPr>
          <p:cNvSpPr>
            <a:spLocks noGrp="1"/>
          </p:cNvSpPr>
          <p:nvPr>
            <p:ph type="title"/>
          </p:nvPr>
        </p:nvSpPr>
        <p:spPr/>
        <p:txBody>
          <a:bodyPr/>
          <a:lstStyle/>
          <a:p>
            <a:r>
              <a:rPr lang="en-US" dirty="0"/>
              <a:t>Fundamentals</a:t>
            </a:r>
          </a:p>
        </p:txBody>
      </p:sp>
      <p:sp>
        <p:nvSpPr>
          <p:cNvPr id="3" name="Content Placeholder 2">
            <a:extLst>
              <a:ext uri="{FF2B5EF4-FFF2-40B4-BE49-F238E27FC236}">
                <a16:creationId xmlns:a16="http://schemas.microsoft.com/office/drawing/2014/main" id="{A9D989B2-39E9-A242-AD0D-6E96587EA8BA}"/>
              </a:ext>
            </a:extLst>
          </p:cNvPr>
          <p:cNvSpPr>
            <a:spLocks noGrp="1"/>
          </p:cNvSpPr>
          <p:nvPr>
            <p:ph sz="half" idx="1"/>
          </p:nvPr>
        </p:nvSpPr>
        <p:spPr/>
        <p:txBody>
          <a:bodyPr/>
          <a:lstStyle/>
          <a:p>
            <a:r>
              <a:rPr lang="en-US" dirty="0"/>
              <a:t>What do we know about QA?</a:t>
            </a:r>
          </a:p>
        </p:txBody>
      </p:sp>
      <p:sp>
        <p:nvSpPr>
          <p:cNvPr id="4" name="Content Placeholder 3">
            <a:extLst>
              <a:ext uri="{FF2B5EF4-FFF2-40B4-BE49-F238E27FC236}">
                <a16:creationId xmlns:a16="http://schemas.microsoft.com/office/drawing/2014/main" id="{C261382C-F58C-8048-85DE-18AD2393416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995226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99EF-D018-3D47-89D3-2369F393607B}"/>
              </a:ext>
            </a:extLst>
          </p:cNvPr>
          <p:cNvSpPr>
            <a:spLocks noGrp="1"/>
          </p:cNvSpPr>
          <p:nvPr>
            <p:ph type="title"/>
          </p:nvPr>
        </p:nvSpPr>
        <p:spPr/>
        <p:txBody>
          <a:bodyPr>
            <a:normAutofit fontScale="90000"/>
          </a:bodyPr>
          <a:lstStyle/>
          <a:p>
            <a:r>
              <a:rPr lang="en-US" b="1" dirty="0"/>
              <a:t>Certified Software Quality Engineer Handbook</a:t>
            </a:r>
            <a:br>
              <a:rPr lang="en-US" b="1" dirty="0"/>
            </a:br>
            <a:r>
              <a:rPr lang="en-US" dirty="0"/>
              <a:t>Linda Westfall</a:t>
            </a:r>
          </a:p>
        </p:txBody>
      </p:sp>
      <p:pic>
        <p:nvPicPr>
          <p:cNvPr id="1026" name="Picture 2" descr="Certified Software Quality Engineer Handbook Cover Image">
            <a:extLst>
              <a:ext uri="{FF2B5EF4-FFF2-40B4-BE49-F238E27FC236}">
                <a16:creationId xmlns:a16="http://schemas.microsoft.com/office/drawing/2014/main" id="{816C438D-9B86-C349-9649-07F1526D21B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171700" y="2369344"/>
            <a:ext cx="2514600" cy="32639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397A3E2C-39A9-8C46-9FDA-6C36B71F936C}"/>
              </a:ext>
            </a:extLst>
          </p:cNvPr>
          <p:cNvSpPr>
            <a:spLocks noGrp="1"/>
          </p:cNvSpPr>
          <p:nvPr>
            <p:ph sz="half" idx="2"/>
          </p:nvPr>
        </p:nvSpPr>
        <p:spPr/>
        <p:txBody>
          <a:bodyPr/>
          <a:lstStyle/>
          <a:p>
            <a:r>
              <a:rPr lang="en-US" dirty="0"/>
              <a:t>Based on the Certification</a:t>
            </a:r>
          </a:p>
          <a:p>
            <a:r>
              <a:rPr lang="en-US" dirty="0"/>
              <a:t>Found online</a:t>
            </a:r>
          </a:p>
          <a:p>
            <a:pPr lvl="1"/>
            <a:r>
              <a:rPr lang="en-US" dirty="0"/>
              <a:t>BYUI-Idaho Library: A-Z Library Database: </a:t>
            </a:r>
            <a:r>
              <a:rPr lang="en-US" dirty="0" err="1"/>
              <a:t>Ebooks</a:t>
            </a:r>
            <a:r>
              <a:rPr lang="en-US" dirty="0"/>
              <a:t>: </a:t>
            </a:r>
            <a:r>
              <a:rPr lang="en-US" dirty="0" err="1"/>
              <a:t>Ebook</a:t>
            </a:r>
            <a:r>
              <a:rPr lang="en-US" dirty="0"/>
              <a:t> Central (ProQuest)</a:t>
            </a:r>
          </a:p>
          <a:p>
            <a:pPr lvl="1"/>
            <a:endParaRPr lang="en-US" dirty="0"/>
          </a:p>
          <a:p>
            <a:pPr lvl="1"/>
            <a:endParaRPr lang="en-US" dirty="0"/>
          </a:p>
        </p:txBody>
      </p:sp>
      <p:pic>
        <p:nvPicPr>
          <p:cNvPr id="6" name="Picture 5">
            <a:extLst>
              <a:ext uri="{FF2B5EF4-FFF2-40B4-BE49-F238E27FC236}">
                <a16:creationId xmlns:a16="http://schemas.microsoft.com/office/drawing/2014/main" id="{864F3BED-58A1-CE4C-8B17-A84C0C23DD1A}"/>
              </a:ext>
            </a:extLst>
          </p:cNvPr>
          <p:cNvPicPr>
            <a:picLocks noChangeAspect="1"/>
          </p:cNvPicPr>
          <p:nvPr/>
        </p:nvPicPr>
        <p:blipFill>
          <a:blip r:embed="rId3"/>
          <a:stretch>
            <a:fillRect/>
          </a:stretch>
        </p:blipFill>
        <p:spPr>
          <a:xfrm>
            <a:off x="10253166" y="2694457"/>
            <a:ext cx="1938834" cy="1063841"/>
          </a:xfrm>
          <a:prstGeom prst="rect">
            <a:avLst/>
          </a:prstGeom>
        </p:spPr>
      </p:pic>
      <p:pic>
        <p:nvPicPr>
          <p:cNvPr id="8" name="Picture 7">
            <a:extLst>
              <a:ext uri="{FF2B5EF4-FFF2-40B4-BE49-F238E27FC236}">
                <a16:creationId xmlns:a16="http://schemas.microsoft.com/office/drawing/2014/main" id="{87084462-7C07-ED46-A422-C19199EA61E6}"/>
              </a:ext>
            </a:extLst>
          </p:cNvPr>
          <p:cNvPicPr>
            <a:picLocks noChangeAspect="1"/>
          </p:cNvPicPr>
          <p:nvPr/>
        </p:nvPicPr>
        <p:blipFill>
          <a:blip r:embed="rId4"/>
          <a:stretch>
            <a:fillRect/>
          </a:stretch>
        </p:blipFill>
        <p:spPr>
          <a:xfrm>
            <a:off x="10209608" y="1557337"/>
            <a:ext cx="1003300" cy="1231900"/>
          </a:xfrm>
          <a:prstGeom prst="rect">
            <a:avLst/>
          </a:prstGeom>
        </p:spPr>
      </p:pic>
    </p:spTree>
    <p:extLst>
      <p:ext uri="{BB962C8B-B14F-4D97-AF65-F5344CB8AC3E}">
        <p14:creationId xmlns:p14="http://schemas.microsoft.com/office/powerpoint/2010/main" val="2700451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65AE339-3E02-4D74-807E-21D69AB53DBD}"/>
              </a:ext>
            </a:extLst>
          </p:cNvPr>
          <p:cNvSpPr/>
          <p:nvPr/>
        </p:nvSpPr>
        <p:spPr>
          <a:xfrm>
            <a:off x="262246" y="1833417"/>
            <a:ext cx="11182612" cy="4256560"/>
          </a:xfrm>
          <a:prstGeom prst="rect">
            <a:avLst/>
          </a:prstGeom>
          <a:solidFill>
            <a:schemeClr val="accent4">
              <a:alpha val="35000"/>
            </a:schemeClr>
          </a:solidFill>
        </p:spPr>
        <p:style>
          <a:lnRef idx="1">
            <a:schemeClr val="accent4"/>
          </a:lnRef>
          <a:fillRef idx="2">
            <a:schemeClr val="accent4"/>
          </a:fillRef>
          <a:effectRef idx="1">
            <a:schemeClr val="accent4"/>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Development</a:t>
            </a:r>
          </a:p>
        </p:txBody>
      </p:sp>
      <p:sp>
        <p:nvSpPr>
          <p:cNvPr id="4" name="Rectangle 3">
            <a:extLst>
              <a:ext uri="{FF2B5EF4-FFF2-40B4-BE49-F238E27FC236}">
                <a16:creationId xmlns:a16="http://schemas.microsoft.com/office/drawing/2014/main" id="{80E07061-9B90-45C6-88EA-49993A0DC241}"/>
              </a:ext>
            </a:extLst>
          </p:cNvPr>
          <p:cNvSpPr/>
          <p:nvPr/>
        </p:nvSpPr>
        <p:spPr>
          <a:xfrm>
            <a:off x="262247" y="2091333"/>
            <a:ext cx="1541804" cy="7006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Concept of Operations</a:t>
            </a:r>
          </a:p>
        </p:txBody>
      </p:sp>
      <p:sp>
        <p:nvSpPr>
          <p:cNvPr id="5" name="Rectangle 4">
            <a:extLst>
              <a:ext uri="{FF2B5EF4-FFF2-40B4-BE49-F238E27FC236}">
                <a16:creationId xmlns:a16="http://schemas.microsoft.com/office/drawing/2014/main" id="{189A61C7-D4C2-4370-9B51-FBBB43885DCB}"/>
              </a:ext>
            </a:extLst>
          </p:cNvPr>
          <p:cNvSpPr/>
          <p:nvPr/>
        </p:nvSpPr>
        <p:spPr>
          <a:xfrm>
            <a:off x="535378" y="2888811"/>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Requirements</a:t>
            </a:r>
          </a:p>
        </p:txBody>
      </p:sp>
      <p:sp>
        <p:nvSpPr>
          <p:cNvPr id="6" name="Rectangle 5">
            <a:extLst>
              <a:ext uri="{FF2B5EF4-FFF2-40B4-BE49-F238E27FC236}">
                <a16:creationId xmlns:a16="http://schemas.microsoft.com/office/drawing/2014/main" id="{565AE339-3E02-4D74-807E-21D69AB53DBD}"/>
              </a:ext>
            </a:extLst>
          </p:cNvPr>
          <p:cNvSpPr/>
          <p:nvPr/>
        </p:nvSpPr>
        <p:spPr>
          <a:xfrm>
            <a:off x="867887" y="3676230"/>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Architecture</a:t>
            </a:r>
          </a:p>
        </p:txBody>
      </p:sp>
      <p:sp>
        <p:nvSpPr>
          <p:cNvPr id="7" name="Rectangle 6">
            <a:extLst>
              <a:ext uri="{FF2B5EF4-FFF2-40B4-BE49-F238E27FC236}">
                <a16:creationId xmlns:a16="http://schemas.microsoft.com/office/drawing/2014/main" id="{D63F0815-FDB3-4DC9-B3A5-55D69181E5D0}"/>
              </a:ext>
            </a:extLst>
          </p:cNvPr>
          <p:cNvSpPr/>
          <p:nvPr/>
        </p:nvSpPr>
        <p:spPr>
          <a:xfrm>
            <a:off x="1342900" y="4473702"/>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Design</a:t>
            </a:r>
          </a:p>
        </p:txBody>
      </p:sp>
      <p:sp>
        <p:nvSpPr>
          <p:cNvPr id="8" name="Rectangle 7">
            <a:extLst>
              <a:ext uri="{FF2B5EF4-FFF2-40B4-BE49-F238E27FC236}">
                <a16:creationId xmlns:a16="http://schemas.microsoft.com/office/drawing/2014/main" id="{724DB199-B9C3-4525-8F18-F07ACE3C90BB}"/>
              </a:ext>
            </a:extLst>
          </p:cNvPr>
          <p:cNvSpPr/>
          <p:nvPr/>
        </p:nvSpPr>
        <p:spPr>
          <a:xfrm>
            <a:off x="1687283" y="5281228"/>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Implementation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FD8DDCD-4FC2-4339-B3EC-B944BDEE7318}"/>
              </a:ext>
            </a:extLst>
          </p:cNvPr>
          <p:cNvSpPr/>
          <p:nvPr/>
        </p:nvSpPr>
        <p:spPr>
          <a:xfrm>
            <a:off x="1675409" y="5281228"/>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Implementation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EE2ED1E-5CD8-4B9D-A8BA-9215DB5C5054}"/>
              </a:ext>
            </a:extLst>
          </p:cNvPr>
          <p:cNvSpPr/>
          <p:nvPr/>
        </p:nvSpPr>
        <p:spPr>
          <a:xfrm>
            <a:off x="4877795" y="5281228"/>
            <a:ext cx="154180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Unit Test</a:t>
            </a:r>
          </a:p>
        </p:txBody>
      </p:sp>
      <p:sp>
        <p:nvSpPr>
          <p:cNvPr id="11" name="Rectangle 10">
            <a:extLst>
              <a:ext uri="{FF2B5EF4-FFF2-40B4-BE49-F238E27FC236}">
                <a16:creationId xmlns:a16="http://schemas.microsoft.com/office/drawing/2014/main" id="{22A5724B-F134-4B1F-9EAC-A0CF47EDEE8B}"/>
              </a:ext>
            </a:extLst>
          </p:cNvPr>
          <p:cNvSpPr/>
          <p:nvPr/>
        </p:nvSpPr>
        <p:spPr>
          <a:xfrm>
            <a:off x="5315202" y="4473702"/>
            <a:ext cx="154180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Regression Test</a:t>
            </a:r>
          </a:p>
        </p:txBody>
      </p:sp>
      <p:sp>
        <p:nvSpPr>
          <p:cNvPr id="12" name="Rectangle 11">
            <a:extLst>
              <a:ext uri="{FF2B5EF4-FFF2-40B4-BE49-F238E27FC236}">
                <a16:creationId xmlns:a16="http://schemas.microsoft.com/office/drawing/2014/main" id="{F79A03F4-7BBC-4BCF-B851-7357AA0ED16E}"/>
              </a:ext>
            </a:extLst>
          </p:cNvPr>
          <p:cNvSpPr/>
          <p:nvPr/>
        </p:nvSpPr>
        <p:spPr>
          <a:xfrm>
            <a:off x="5895114" y="3676230"/>
            <a:ext cx="154180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Integration Test</a:t>
            </a:r>
          </a:p>
        </p:txBody>
      </p:sp>
      <p:sp>
        <p:nvSpPr>
          <p:cNvPr id="13" name="Rectangle 12">
            <a:extLst>
              <a:ext uri="{FF2B5EF4-FFF2-40B4-BE49-F238E27FC236}">
                <a16:creationId xmlns:a16="http://schemas.microsoft.com/office/drawing/2014/main" id="{9F3DB640-59B1-4830-B5FB-F80158CFC6D7}"/>
              </a:ext>
            </a:extLst>
          </p:cNvPr>
          <p:cNvSpPr/>
          <p:nvPr/>
        </p:nvSpPr>
        <p:spPr>
          <a:xfrm>
            <a:off x="6439404" y="2888811"/>
            <a:ext cx="154180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System  Test</a:t>
            </a:r>
          </a:p>
        </p:txBody>
      </p:sp>
      <p:sp>
        <p:nvSpPr>
          <p:cNvPr id="14" name="Rectangle 13">
            <a:extLst>
              <a:ext uri="{FF2B5EF4-FFF2-40B4-BE49-F238E27FC236}">
                <a16:creationId xmlns:a16="http://schemas.microsoft.com/office/drawing/2014/main" id="{72E881FD-E537-4597-9793-938CD0F97206}"/>
              </a:ext>
            </a:extLst>
          </p:cNvPr>
          <p:cNvSpPr/>
          <p:nvPr/>
        </p:nvSpPr>
        <p:spPr>
          <a:xfrm>
            <a:off x="6829311" y="2091333"/>
            <a:ext cx="1541804" cy="7006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Acceptance  Test</a:t>
            </a:r>
          </a:p>
        </p:txBody>
      </p:sp>
      <p:cxnSp>
        <p:nvCxnSpPr>
          <p:cNvPr id="3" name="Straight Arrow Connector 2">
            <a:extLst>
              <a:ext uri="{FF2B5EF4-FFF2-40B4-BE49-F238E27FC236}">
                <a16:creationId xmlns:a16="http://schemas.microsoft.com/office/drawing/2014/main" id="{0CC572B1-7988-40CA-B04D-C206146D8350}"/>
              </a:ext>
            </a:extLst>
          </p:cNvPr>
          <p:cNvCxnSpPr>
            <a:stCxn id="14" idx="1"/>
            <a:endCxn id="4" idx="3"/>
          </p:cNvCxnSpPr>
          <p:nvPr/>
        </p:nvCxnSpPr>
        <p:spPr>
          <a:xfrm flipH="1">
            <a:off x="1804051" y="2441655"/>
            <a:ext cx="5025260" cy="0"/>
          </a:xfrm>
          <a:prstGeom prst="straightConnector1">
            <a:avLst/>
          </a:prstGeom>
          <a:ln w="101600">
            <a:tailEnd type="triangle"/>
          </a:ln>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8AD60D68-48FA-4CA4-A069-571CB102BE80}"/>
              </a:ext>
            </a:extLst>
          </p:cNvPr>
          <p:cNvSpPr txBox="1"/>
          <p:nvPr/>
        </p:nvSpPr>
        <p:spPr>
          <a:xfrm>
            <a:off x="3960341" y="2256989"/>
            <a:ext cx="1123513"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Validation</a:t>
            </a:r>
          </a:p>
        </p:txBody>
      </p:sp>
      <p:cxnSp>
        <p:nvCxnSpPr>
          <p:cNvPr id="16" name="Straight Arrow Connector 15">
            <a:extLst>
              <a:ext uri="{FF2B5EF4-FFF2-40B4-BE49-F238E27FC236}">
                <a16:creationId xmlns:a16="http://schemas.microsoft.com/office/drawing/2014/main" id="{177E019B-711E-4EBC-B1C1-CAC7F79C124C}"/>
              </a:ext>
            </a:extLst>
          </p:cNvPr>
          <p:cNvCxnSpPr>
            <a:cxnSpLocks/>
            <a:stCxn id="13" idx="1"/>
            <a:endCxn id="5" idx="3"/>
          </p:cNvCxnSpPr>
          <p:nvPr/>
        </p:nvCxnSpPr>
        <p:spPr>
          <a:xfrm flipH="1">
            <a:off x="2077182" y="3239133"/>
            <a:ext cx="436222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A8C9732-04E8-49F8-8C47-4BE39A9B38FC}"/>
              </a:ext>
            </a:extLst>
          </p:cNvPr>
          <p:cNvSpPr/>
          <p:nvPr/>
        </p:nvSpPr>
        <p:spPr>
          <a:xfrm>
            <a:off x="8411520" y="1947986"/>
            <a:ext cx="1845815" cy="4118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prstClr val="white"/>
                </a:solidFill>
                <a:effectLst/>
                <a:uLnTx/>
                <a:uFillTx/>
                <a:latin typeface="Calibri" panose="020F0502020204030204"/>
                <a:ea typeface="+mn-ea"/>
                <a:cs typeface="+mn-cs"/>
              </a:rPr>
              <a:t>QA-Tester</a:t>
            </a:r>
            <a:endParaRPr kumimoji="0" lang="en-US" sz="1800" b="1" i="0" u="sng"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Acceptance Tester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System Tester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Integration Tester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Regression Tester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Unit Tester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(Sometime Developer)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66EF7C43-7A90-4E5B-8CDE-3F9D36A556C3}"/>
              </a:ext>
            </a:extLst>
          </p:cNvPr>
          <p:cNvSpPr/>
          <p:nvPr/>
        </p:nvSpPr>
        <p:spPr>
          <a:xfrm>
            <a:off x="262248" y="1483751"/>
            <a:ext cx="11182612" cy="369333"/>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Program/Project Manager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285BA115-3DD2-45F6-9C8F-7196AEAF4E18}"/>
              </a:ext>
            </a:extLst>
          </p:cNvPr>
          <p:cNvSpPr/>
          <p:nvPr/>
        </p:nvSpPr>
        <p:spPr>
          <a:xfrm>
            <a:off x="262247" y="1129800"/>
            <a:ext cx="11182611" cy="369333"/>
          </a:xfrm>
          <a:prstGeom prst="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Support Roles (CM, DM, Code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Mngr</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etc</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0B0BFEB-E81E-49E5-8733-A8D86A5A480F}"/>
              </a:ext>
            </a:extLst>
          </p:cNvPr>
          <p:cNvSpPr/>
          <p:nvPr/>
        </p:nvSpPr>
        <p:spPr>
          <a:xfrm flipH="1">
            <a:off x="262246" y="6089977"/>
            <a:ext cx="11182612" cy="311687"/>
          </a:xfrm>
          <a:prstGeom prst="rect">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white"/>
                </a:solidFill>
                <a:effectLst/>
                <a:uLnTx/>
                <a:uFillTx/>
                <a:latin typeface="Calibri" panose="020F0502020204030204"/>
                <a:ea typeface="+mn-ea"/>
                <a:cs typeface="+mn-cs"/>
              </a:rPr>
              <a:t>Dev Ops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5BAABF4D-9AAC-415A-A5F9-5483B378ED8B}"/>
              </a:ext>
            </a:extLst>
          </p:cNvPr>
          <p:cNvSpPr/>
          <p:nvPr/>
        </p:nvSpPr>
        <p:spPr>
          <a:xfrm>
            <a:off x="262246" y="383355"/>
            <a:ext cx="11182612"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Quality Assurances</a:t>
            </a:r>
          </a:p>
        </p:txBody>
      </p:sp>
      <p:sp>
        <p:nvSpPr>
          <p:cNvPr id="25" name="Rectangle 24">
            <a:extLst>
              <a:ext uri="{FF2B5EF4-FFF2-40B4-BE49-F238E27FC236}">
                <a16:creationId xmlns:a16="http://schemas.microsoft.com/office/drawing/2014/main" id="{20D9C245-D71B-4CAD-9A15-55DE7DD309DB}"/>
              </a:ext>
            </a:extLst>
          </p:cNvPr>
          <p:cNvSpPr/>
          <p:nvPr/>
        </p:nvSpPr>
        <p:spPr>
          <a:xfrm>
            <a:off x="262247"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Process -&gt;</a:t>
            </a:r>
          </a:p>
        </p:txBody>
      </p:sp>
      <p:sp>
        <p:nvSpPr>
          <p:cNvPr id="26" name="Rectangle 25">
            <a:extLst>
              <a:ext uri="{FF2B5EF4-FFF2-40B4-BE49-F238E27FC236}">
                <a16:creationId xmlns:a16="http://schemas.microsoft.com/office/drawing/2014/main" id="{FDF5D9B2-61AA-40FE-94D8-7495FF320961}"/>
              </a:ext>
            </a:extLst>
          </p:cNvPr>
          <p:cNvSpPr/>
          <p:nvPr/>
        </p:nvSpPr>
        <p:spPr>
          <a:xfrm>
            <a:off x="9903055"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&lt;- Product</a:t>
            </a:r>
          </a:p>
        </p:txBody>
      </p:sp>
      <p:sp>
        <p:nvSpPr>
          <p:cNvPr id="28" name="Rectangle 27">
            <a:extLst>
              <a:ext uri="{FF2B5EF4-FFF2-40B4-BE49-F238E27FC236}">
                <a16:creationId xmlns:a16="http://schemas.microsoft.com/office/drawing/2014/main" id="{86B9F94B-466E-46C2-96BB-5462B9674D3D}"/>
              </a:ext>
            </a:extLst>
          </p:cNvPr>
          <p:cNvSpPr/>
          <p:nvPr/>
        </p:nvSpPr>
        <p:spPr>
          <a:xfrm>
            <a:off x="1788812"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Q-</a:t>
            </a:r>
            <a:r>
              <a:rPr kumimoji="0" lang="en-US" sz="1600" b="0" i="0" u="none" strike="noStrike" kern="1200" cap="none" spc="0" normalizeH="0" baseline="0" noProof="0" dirty="0" err="1">
                <a:ln>
                  <a:noFill/>
                </a:ln>
                <a:solidFill>
                  <a:prstClr val="white"/>
                </a:solidFill>
                <a:effectLst/>
                <a:uLnTx/>
                <a:uFillTx/>
                <a:latin typeface="Calibri" panose="020F0502020204030204"/>
                <a:ea typeface="+mn-ea"/>
                <a:cs typeface="+mn-cs"/>
              </a:rPr>
              <a:t>Contrl</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/HMI</a:t>
            </a:r>
          </a:p>
        </p:txBody>
      </p:sp>
      <p:sp>
        <p:nvSpPr>
          <p:cNvPr id="29" name="Rectangle 28">
            <a:extLst>
              <a:ext uri="{FF2B5EF4-FFF2-40B4-BE49-F238E27FC236}">
                <a16:creationId xmlns:a16="http://schemas.microsoft.com/office/drawing/2014/main" id="{E2F14A29-A718-42F9-AC51-7D7531DBACF2}"/>
              </a:ext>
            </a:extLst>
          </p:cNvPr>
          <p:cNvSpPr/>
          <p:nvPr/>
        </p:nvSpPr>
        <p:spPr>
          <a:xfrm>
            <a:off x="3345855"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Value/Cost</a:t>
            </a:r>
          </a:p>
        </p:txBody>
      </p:sp>
      <p:sp>
        <p:nvSpPr>
          <p:cNvPr id="30" name="Rectangle 29">
            <a:extLst>
              <a:ext uri="{FF2B5EF4-FFF2-40B4-BE49-F238E27FC236}">
                <a16:creationId xmlns:a16="http://schemas.microsoft.com/office/drawing/2014/main" id="{19A09695-3DD3-45A3-B6AC-FDB8D40C7E76}"/>
              </a:ext>
            </a:extLst>
          </p:cNvPr>
          <p:cNvSpPr/>
          <p:nvPr/>
        </p:nvSpPr>
        <p:spPr>
          <a:xfrm>
            <a:off x="6804208"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Integrity/Sec</a:t>
            </a:r>
          </a:p>
        </p:txBody>
      </p:sp>
      <p:sp>
        <p:nvSpPr>
          <p:cNvPr id="31" name="Rectangle 30">
            <a:extLst>
              <a:ext uri="{FF2B5EF4-FFF2-40B4-BE49-F238E27FC236}">
                <a16:creationId xmlns:a16="http://schemas.microsoft.com/office/drawing/2014/main" id="{048BB134-75FC-47F1-A9F0-F953AB6B03A0}"/>
              </a:ext>
            </a:extLst>
          </p:cNvPr>
          <p:cNvSpPr/>
          <p:nvPr/>
        </p:nvSpPr>
        <p:spPr>
          <a:xfrm>
            <a:off x="8353631" y="753282"/>
            <a:ext cx="1541804" cy="369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Testing</a:t>
            </a:r>
          </a:p>
        </p:txBody>
      </p:sp>
      <p:sp>
        <p:nvSpPr>
          <p:cNvPr id="32" name="Rectangle 31">
            <a:extLst>
              <a:ext uri="{FF2B5EF4-FFF2-40B4-BE49-F238E27FC236}">
                <a16:creationId xmlns:a16="http://schemas.microsoft.com/office/drawing/2014/main" id="{B27FB7A6-89E7-47CC-AB99-E4B7F8225943}"/>
              </a:ext>
            </a:extLst>
          </p:cNvPr>
          <p:cNvSpPr/>
          <p:nvPr/>
        </p:nvSpPr>
        <p:spPr>
          <a:xfrm>
            <a:off x="4902898" y="753282"/>
            <a:ext cx="1901310"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Audit/Review/</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Std</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Arrow Connector 32">
            <a:extLst>
              <a:ext uri="{FF2B5EF4-FFF2-40B4-BE49-F238E27FC236}">
                <a16:creationId xmlns:a16="http://schemas.microsoft.com/office/drawing/2014/main" id="{4B0B6B69-F1CC-424E-BADB-F4CD9AFA360A}"/>
              </a:ext>
            </a:extLst>
          </p:cNvPr>
          <p:cNvCxnSpPr>
            <a:cxnSpLocks/>
            <a:stCxn id="12" idx="1"/>
            <a:endCxn id="6" idx="3"/>
          </p:cNvCxnSpPr>
          <p:nvPr/>
        </p:nvCxnSpPr>
        <p:spPr>
          <a:xfrm flipH="1">
            <a:off x="2409691" y="4026552"/>
            <a:ext cx="3485423"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91F98E1-980F-4568-B28E-0627F83461C9}"/>
              </a:ext>
            </a:extLst>
          </p:cNvPr>
          <p:cNvSpPr/>
          <p:nvPr/>
        </p:nvSpPr>
        <p:spPr>
          <a:xfrm>
            <a:off x="262247" y="14022"/>
            <a:ext cx="11182612" cy="369333"/>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Continuous Improvement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20D9C245-D71B-4CAD-9A15-55DE7DD309DB}"/>
              </a:ext>
            </a:extLst>
          </p:cNvPr>
          <p:cNvSpPr/>
          <p:nvPr/>
        </p:nvSpPr>
        <p:spPr>
          <a:xfrm>
            <a:off x="262247"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Environment</a:t>
            </a:r>
          </a:p>
        </p:txBody>
      </p:sp>
      <p:sp>
        <p:nvSpPr>
          <p:cNvPr id="35" name="Rectangle 34">
            <a:extLst>
              <a:ext uri="{FF2B5EF4-FFF2-40B4-BE49-F238E27FC236}">
                <a16:creationId xmlns:a16="http://schemas.microsoft.com/office/drawing/2014/main" id="{FDF5D9B2-61AA-40FE-94D8-7495FF320961}"/>
              </a:ext>
            </a:extLst>
          </p:cNvPr>
          <p:cNvSpPr/>
          <p:nvPr/>
        </p:nvSpPr>
        <p:spPr>
          <a:xfrm>
            <a:off x="9903055"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Operation</a:t>
            </a:r>
          </a:p>
        </p:txBody>
      </p:sp>
      <p:sp>
        <p:nvSpPr>
          <p:cNvPr id="37" name="Rectangle 36">
            <a:extLst>
              <a:ext uri="{FF2B5EF4-FFF2-40B4-BE49-F238E27FC236}">
                <a16:creationId xmlns:a16="http://schemas.microsoft.com/office/drawing/2014/main" id="{86B9F94B-466E-46C2-96BB-5462B9674D3D}"/>
              </a:ext>
            </a:extLst>
          </p:cNvPr>
          <p:cNvSpPr/>
          <p:nvPr/>
        </p:nvSpPr>
        <p:spPr>
          <a:xfrm>
            <a:off x="1788812"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Software Tools</a:t>
            </a:r>
          </a:p>
        </p:txBody>
      </p:sp>
      <p:sp>
        <p:nvSpPr>
          <p:cNvPr id="38" name="Rectangle 37">
            <a:extLst>
              <a:ext uri="{FF2B5EF4-FFF2-40B4-BE49-F238E27FC236}">
                <a16:creationId xmlns:a16="http://schemas.microsoft.com/office/drawing/2014/main" id="{E2F14A29-A718-42F9-AC51-7D7531DBACF2}"/>
              </a:ext>
            </a:extLst>
          </p:cNvPr>
          <p:cNvSpPr/>
          <p:nvPr/>
        </p:nvSpPr>
        <p:spPr>
          <a:xfrm>
            <a:off x="3345855"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Hardware</a:t>
            </a:r>
          </a:p>
        </p:txBody>
      </p:sp>
      <p:sp>
        <p:nvSpPr>
          <p:cNvPr id="39" name="Rectangle 38">
            <a:extLst>
              <a:ext uri="{FF2B5EF4-FFF2-40B4-BE49-F238E27FC236}">
                <a16:creationId xmlns:a16="http://schemas.microsoft.com/office/drawing/2014/main" id="{19A09695-3DD3-45A3-B6AC-FDB8D40C7E76}"/>
              </a:ext>
            </a:extLst>
          </p:cNvPr>
          <p:cNvSpPr/>
          <p:nvPr/>
        </p:nvSpPr>
        <p:spPr>
          <a:xfrm>
            <a:off x="6804208"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Infrastructure</a:t>
            </a:r>
          </a:p>
        </p:txBody>
      </p:sp>
      <p:sp>
        <p:nvSpPr>
          <p:cNvPr id="40" name="Rectangle 39">
            <a:extLst>
              <a:ext uri="{FF2B5EF4-FFF2-40B4-BE49-F238E27FC236}">
                <a16:creationId xmlns:a16="http://schemas.microsoft.com/office/drawing/2014/main" id="{048BB134-75FC-47F1-A9F0-F953AB6B03A0}"/>
              </a:ext>
            </a:extLst>
          </p:cNvPr>
          <p:cNvSpPr/>
          <p:nvPr/>
        </p:nvSpPr>
        <p:spPr>
          <a:xfrm>
            <a:off x="8353631" y="6393146"/>
            <a:ext cx="1541804" cy="369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Test Zone (sandboxes)</a:t>
            </a:r>
          </a:p>
        </p:txBody>
      </p:sp>
      <p:sp>
        <p:nvSpPr>
          <p:cNvPr id="41" name="Rectangle 40">
            <a:extLst>
              <a:ext uri="{FF2B5EF4-FFF2-40B4-BE49-F238E27FC236}">
                <a16:creationId xmlns:a16="http://schemas.microsoft.com/office/drawing/2014/main" id="{B27FB7A6-89E7-47CC-AB99-E4B7F8225943}"/>
              </a:ext>
            </a:extLst>
          </p:cNvPr>
          <p:cNvSpPr/>
          <p:nvPr/>
        </p:nvSpPr>
        <p:spPr>
          <a:xfrm>
            <a:off x="4902898" y="6393146"/>
            <a:ext cx="1901310"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Network</a:t>
            </a:r>
          </a:p>
        </p:txBody>
      </p:sp>
      <p:cxnSp>
        <p:nvCxnSpPr>
          <p:cNvPr id="44" name="Straight Arrow Connector 43">
            <a:extLst>
              <a:ext uri="{FF2B5EF4-FFF2-40B4-BE49-F238E27FC236}">
                <a16:creationId xmlns:a16="http://schemas.microsoft.com/office/drawing/2014/main" id="{4B0B6B69-F1CC-424E-BADB-F4CD9AFA360A}"/>
              </a:ext>
            </a:extLst>
          </p:cNvPr>
          <p:cNvCxnSpPr>
            <a:cxnSpLocks/>
            <a:stCxn id="11" idx="1"/>
          </p:cNvCxnSpPr>
          <p:nvPr/>
        </p:nvCxnSpPr>
        <p:spPr>
          <a:xfrm flipH="1" flipV="1">
            <a:off x="2884705" y="4809146"/>
            <a:ext cx="2430497" cy="1487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86526FB-1895-4BED-A6A4-A721B71FF526}"/>
              </a:ext>
            </a:extLst>
          </p:cNvPr>
          <p:cNvSpPr txBox="1"/>
          <p:nvPr/>
        </p:nvSpPr>
        <p:spPr>
          <a:xfrm>
            <a:off x="3886199" y="3212237"/>
            <a:ext cx="1254382" cy="161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Verification</a:t>
            </a:r>
          </a:p>
        </p:txBody>
      </p:sp>
      <p:sp>
        <p:nvSpPr>
          <p:cNvPr id="18" name="Rectangle 17"/>
          <p:cNvSpPr/>
          <p:nvPr/>
        </p:nvSpPr>
        <p:spPr>
          <a:xfrm>
            <a:off x="8876694" y="5804893"/>
            <a:ext cx="255057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(Built the Right Product) </a:t>
            </a:r>
          </a:p>
        </p:txBody>
      </p:sp>
      <p:sp>
        <p:nvSpPr>
          <p:cNvPr id="45" name="Rectangle 44"/>
          <p:cNvSpPr/>
          <p:nvPr/>
        </p:nvSpPr>
        <p:spPr>
          <a:xfrm>
            <a:off x="8924345" y="390540"/>
            <a:ext cx="2497671" cy="369332"/>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(Built the Product Right)</a:t>
            </a:r>
          </a:p>
        </p:txBody>
      </p:sp>
      <p:sp>
        <p:nvSpPr>
          <p:cNvPr id="47" name="Rectangle 46">
            <a:extLst>
              <a:ext uri="{FF2B5EF4-FFF2-40B4-BE49-F238E27FC236}">
                <a16:creationId xmlns:a16="http://schemas.microsoft.com/office/drawing/2014/main" id="{391F98E1-980F-4568-B28E-0627F83461C9}"/>
              </a:ext>
            </a:extLst>
          </p:cNvPr>
          <p:cNvSpPr/>
          <p:nvPr/>
        </p:nvSpPr>
        <p:spPr>
          <a:xfrm>
            <a:off x="10264954" y="1109537"/>
            <a:ext cx="1927046" cy="4695355"/>
          </a:xfrm>
          <a:prstGeom prst="rect">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Software Development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QA vs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Test vs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err="1">
                <a:ln>
                  <a:noFill/>
                </a:ln>
                <a:solidFill>
                  <a:prstClr val="white"/>
                </a:solidFill>
                <a:effectLst/>
                <a:uLnTx/>
                <a:uFillTx/>
                <a:latin typeface="Calibri" panose="020F0502020204030204"/>
                <a:ea typeface="+mn-ea"/>
                <a:cs typeface="+mn-cs"/>
              </a:rPr>
              <a:t>DevOp</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 vs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Cont. Improvement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580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9EB48-D4D0-E548-9F16-C9E2E1F4B1EF}"/>
              </a:ext>
            </a:extLst>
          </p:cNvPr>
          <p:cNvSpPr>
            <a:spLocks noGrp="1"/>
          </p:cNvSpPr>
          <p:nvPr>
            <p:ph type="title"/>
          </p:nvPr>
        </p:nvSpPr>
        <p:spPr/>
        <p:txBody>
          <a:bodyPr/>
          <a:lstStyle/>
          <a:p>
            <a:r>
              <a:rPr lang="en-US" dirty="0"/>
              <a:t>IEEE 730-2002 </a:t>
            </a:r>
            <a:br>
              <a:rPr lang="en-US" dirty="0"/>
            </a:br>
            <a:r>
              <a:rPr lang="en-US" dirty="0"/>
              <a:t>Software Quality Assurance Plan</a:t>
            </a:r>
          </a:p>
        </p:txBody>
      </p:sp>
      <p:sp>
        <p:nvSpPr>
          <p:cNvPr id="3" name="Content Placeholder 2">
            <a:extLst>
              <a:ext uri="{FF2B5EF4-FFF2-40B4-BE49-F238E27FC236}">
                <a16:creationId xmlns:a16="http://schemas.microsoft.com/office/drawing/2014/main" id="{4CA408ED-CD90-5C4E-9014-04722B259A52}"/>
              </a:ext>
            </a:extLst>
          </p:cNvPr>
          <p:cNvSpPr>
            <a:spLocks noGrp="1"/>
          </p:cNvSpPr>
          <p:nvPr>
            <p:ph idx="1"/>
          </p:nvPr>
        </p:nvSpPr>
        <p:spPr>
          <a:xfrm>
            <a:off x="1141412" y="2249487"/>
            <a:ext cx="9905999" cy="4509532"/>
          </a:xfrm>
        </p:spPr>
        <p:txBody>
          <a:bodyPr>
            <a:normAutofit fontScale="62500" lnSpcReduction="20000"/>
          </a:bodyPr>
          <a:lstStyle/>
          <a:p>
            <a:pPr marL="914400" indent="-457200">
              <a:tabLst>
                <a:tab pos="4684713" algn="l"/>
              </a:tabLst>
            </a:pPr>
            <a:r>
              <a:rPr lang="en-US" dirty="0"/>
              <a:t>Title Page: Date  Authors Approvals</a:t>
            </a:r>
          </a:p>
          <a:p>
            <a:pPr marL="914400" indent="-457200">
              <a:tabLst>
                <a:tab pos="4684713" algn="l"/>
              </a:tabLst>
            </a:pPr>
            <a:r>
              <a:rPr lang="en-US" dirty="0"/>
              <a:t>Other pages: Revision History, TOC, TOT</a:t>
            </a:r>
          </a:p>
          <a:p>
            <a:pPr marL="914400" indent="-457200">
              <a:tabLst>
                <a:tab pos="4684713" algn="l"/>
              </a:tabLst>
            </a:pPr>
            <a:r>
              <a:rPr lang="en-US" dirty="0"/>
              <a:t>Sections</a:t>
            </a:r>
          </a:p>
          <a:p>
            <a:pPr marL="914400" lvl="1" indent="-457200">
              <a:buFont typeface="+mj-lt"/>
              <a:buAutoNum type="arabicPeriod"/>
              <a:tabLst>
                <a:tab pos="4684713" algn="l"/>
              </a:tabLst>
            </a:pPr>
            <a:r>
              <a:rPr lang="en-US" dirty="0"/>
              <a:t>Purpose	Week 05 (QA Process)</a:t>
            </a:r>
          </a:p>
          <a:p>
            <a:pPr marL="914400" lvl="1" indent="-457200">
              <a:buFont typeface="+mj-lt"/>
              <a:buAutoNum type="arabicPeriod"/>
              <a:tabLst>
                <a:tab pos="4684713" algn="l"/>
              </a:tabLst>
            </a:pPr>
            <a:r>
              <a:rPr lang="en-US" dirty="0"/>
              <a:t>Reference	Week 05</a:t>
            </a:r>
            <a:r>
              <a:rPr lang="en-US" dirty="0">
                <a:sym typeface="Wingdings" pitchFamily="2" charset="2"/>
              </a:rPr>
              <a:t> (QA Process)</a:t>
            </a:r>
            <a:endParaRPr lang="en-US" dirty="0"/>
          </a:p>
          <a:p>
            <a:pPr marL="914400" lvl="1" indent="-457200">
              <a:buFont typeface="+mj-lt"/>
              <a:buAutoNum type="arabicPeriod"/>
              <a:tabLst>
                <a:tab pos="4684713" algn="l"/>
              </a:tabLst>
            </a:pPr>
            <a:r>
              <a:rPr lang="en-US" dirty="0"/>
              <a:t>Management	Week 05 (QA Process)&lt;-02 (QA and SW Lifecycle</a:t>
            </a:r>
            <a:r>
              <a:rPr lang="en-US"/>
              <a:t>), </a:t>
            </a:r>
            <a:br>
              <a:rPr lang="en-US"/>
            </a:br>
            <a:r>
              <a:rPr lang="en-US"/>
              <a:t>			    09 </a:t>
            </a:r>
            <a:r>
              <a:rPr lang="en-US" dirty="0"/>
              <a:t>(Quality Maturity), 13</a:t>
            </a:r>
          </a:p>
          <a:p>
            <a:pPr marL="914400" lvl="1" indent="-457200">
              <a:buFont typeface="+mj-lt"/>
              <a:buAutoNum type="arabicPeriod"/>
              <a:tabLst>
                <a:tab pos="4684713" algn="l"/>
              </a:tabLst>
            </a:pPr>
            <a:r>
              <a:rPr lang="en-US" dirty="0"/>
              <a:t>Documentation	Week 12 (Extrinsic Risks)</a:t>
            </a:r>
          </a:p>
          <a:p>
            <a:pPr marL="914400" lvl="1" indent="-457200">
              <a:buFont typeface="+mj-lt"/>
              <a:buAutoNum type="arabicPeriod"/>
              <a:tabLst>
                <a:tab pos="4684713" algn="l"/>
              </a:tabLst>
            </a:pPr>
            <a:r>
              <a:rPr lang="en-US" dirty="0"/>
              <a:t>Standards, Practices, Conventions, and metrics	Week 04 and 14 &lt;- 03(QA Techniques) and 04 (QA Metrics)</a:t>
            </a:r>
          </a:p>
          <a:p>
            <a:pPr marL="914400" lvl="1" indent="-457200">
              <a:buFont typeface="+mj-lt"/>
              <a:buAutoNum type="arabicPeriod"/>
              <a:tabLst>
                <a:tab pos="4684713" algn="l"/>
              </a:tabLst>
            </a:pPr>
            <a:r>
              <a:rPr lang="en-US" dirty="0"/>
              <a:t>Software Reviews	Week 08 (QA Reviews and Audits)</a:t>
            </a:r>
          </a:p>
          <a:p>
            <a:pPr marL="914400" lvl="1" indent="-457200">
              <a:buFont typeface="+mj-lt"/>
              <a:buAutoNum type="arabicPeriod"/>
              <a:tabLst>
                <a:tab pos="4684713" algn="l"/>
              </a:tabLst>
            </a:pPr>
            <a:r>
              <a:rPr lang="en-US" dirty="0"/>
              <a:t>Test	Week 07 (QA Attributes)</a:t>
            </a:r>
          </a:p>
          <a:p>
            <a:pPr marL="914400" lvl="1" indent="-457200">
              <a:buFont typeface="+mj-lt"/>
              <a:buAutoNum type="arabicPeriod"/>
              <a:tabLst>
                <a:tab pos="4684713" algn="l"/>
              </a:tabLst>
            </a:pPr>
            <a:r>
              <a:rPr lang="en-US" dirty="0"/>
              <a:t>Problem reporting and corrective action	Week 11 (Risk Management)</a:t>
            </a:r>
          </a:p>
          <a:p>
            <a:pPr marL="914400" lvl="1" indent="-457200">
              <a:buFont typeface="+mj-lt"/>
              <a:buAutoNum type="arabicPeriod"/>
              <a:tabLst>
                <a:tab pos="4684713" algn="l"/>
              </a:tabLst>
            </a:pPr>
            <a:r>
              <a:rPr lang="en-US" dirty="0"/>
              <a:t>Tools, techniques, and methodologies	Week 06 (QA Tools)</a:t>
            </a:r>
          </a:p>
          <a:p>
            <a:pPr marL="914400" lvl="1" indent="-457200">
              <a:buFont typeface="+mj-lt"/>
              <a:buAutoNum type="arabicPeriod"/>
              <a:tabLst>
                <a:tab pos="4684713" algn="l"/>
              </a:tabLst>
            </a:pPr>
            <a:r>
              <a:rPr lang="en-US" dirty="0"/>
              <a:t>Media control	Week 10 (Configuration Management)</a:t>
            </a:r>
          </a:p>
          <a:p>
            <a:pPr marL="914400" lvl="1" indent="-457200">
              <a:buFont typeface="+mj-lt"/>
              <a:buAutoNum type="arabicPeriod"/>
              <a:tabLst>
                <a:tab pos="4684713" algn="l"/>
              </a:tabLst>
            </a:pPr>
            <a:r>
              <a:rPr lang="en-US" dirty="0"/>
              <a:t>Supplier control	Week 09 (Quality Maturity)</a:t>
            </a:r>
          </a:p>
          <a:p>
            <a:pPr marL="914400" lvl="1" indent="-457200">
              <a:buFont typeface="+mj-lt"/>
              <a:buAutoNum type="arabicPeriod"/>
              <a:tabLst>
                <a:tab pos="4684713" algn="l"/>
              </a:tabLst>
            </a:pPr>
            <a:r>
              <a:rPr lang="en-US" dirty="0"/>
              <a:t>Records collection, maintenance, and retention	Week 10 (Configuration Management)</a:t>
            </a:r>
          </a:p>
          <a:p>
            <a:pPr marL="914400" lvl="1" indent="-457200">
              <a:buFont typeface="+mj-lt"/>
              <a:buAutoNum type="arabicPeriod"/>
              <a:tabLst>
                <a:tab pos="4684713" algn="l"/>
              </a:tabLst>
            </a:pPr>
            <a:r>
              <a:rPr lang="en-US" dirty="0"/>
              <a:t>Training	Week 12 (Extrinsic Risks)</a:t>
            </a:r>
          </a:p>
          <a:p>
            <a:pPr marL="914400" lvl="1" indent="-457200">
              <a:buFont typeface="+mj-lt"/>
              <a:buAutoNum type="arabicPeriod"/>
              <a:tabLst>
                <a:tab pos="4684713" algn="l"/>
              </a:tabLst>
            </a:pPr>
            <a:r>
              <a:rPr lang="en-US" dirty="0"/>
              <a:t>Risk Management	Week 11(Risk Management)</a:t>
            </a:r>
          </a:p>
          <a:p>
            <a:pPr marL="914400" lvl="1" indent="-457200">
              <a:buFont typeface="+mj-lt"/>
              <a:buAutoNum type="arabicPeriod"/>
              <a:tabLst>
                <a:tab pos="4684713" algn="l"/>
              </a:tabLst>
            </a:pPr>
            <a:r>
              <a:rPr lang="en-US" dirty="0"/>
              <a:t>Glossary</a:t>
            </a:r>
          </a:p>
          <a:p>
            <a:pPr lvl="1"/>
            <a:endParaRPr lang="en-US" dirty="0"/>
          </a:p>
        </p:txBody>
      </p:sp>
    </p:spTree>
    <p:extLst>
      <p:ext uri="{BB962C8B-B14F-4D97-AF65-F5344CB8AC3E}">
        <p14:creationId xmlns:p14="http://schemas.microsoft.com/office/powerpoint/2010/main" val="4128233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826A50-635B-4794-9F5C-83217FBEA62B}"/>
              </a:ext>
            </a:extLst>
          </p:cNvPr>
          <p:cNvSpPr>
            <a:spLocks noGrp="1"/>
          </p:cNvSpPr>
          <p:nvPr>
            <p:ph type="title"/>
          </p:nvPr>
        </p:nvSpPr>
        <p:spPr/>
        <p:txBody>
          <a:bodyPr/>
          <a:lstStyle/>
          <a:p>
            <a:r>
              <a:rPr lang="en-US" dirty="0" err="1"/>
              <a:t>SWBoK</a:t>
            </a:r>
            <a:r>
              <a:rPr lang="en-US" dirty="0"/>
              <a:t>: Testing vs QA</a:t>
            </a:r>
          </a:p>
        </p:txBody>
      </p:sp>
      <p:sp>
        <p:nvSpPr>
          <p:cNvPr id="6" name="Content Placeholder 5">
            <a:extLst>
              <a:ext uri="{FF2B5EF4-FFF2-40B4-BE49-F238E27FC236}">
                <a16:creationId xmlns:a16="http://schemas.microsoft.com/office/drawing/2014/main" id="{13E2E2D5-BFD7-4F37-9913-6046AA0CEADE}"/>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63CA1E7A-7905-4A2A-9167-4E0F17A290CD}"/>
              </a:ext>
            </a:extLst>
          </p:cNvPr>
          <p:cNvPicPr>
            <a:picLocks noChangeAspect="1"/>
          </p:cNvPicPr>
          <p:nvPr/>
        </p:nvPicPr>
        <p:blipFill>
          <a:blip r:embed="rId2"/>
          <a:stretch>
            <a:fillRect/>
          </a:stretch>
        </p:blipFill>
        <p:spPr>
          <a:xfrm>
            <a:off x="1141412" y="1632488"/>
            <a:ext cx="5181600" cy="5225512"/>
          </a:xfrm>
          <a:prstGeom prst="rect">
            <a:avLst/>
          </a:prstGeom>
        </p:spPr>
      </p:pic>
      <p:pic>
        <p:nvPicPr>
          <p:cNvPr id="11" name="Picture 10">
            <a:extLst>
              <a:ext uri="{FF2B5EF4-FFF2-40B4-BE49-F238E27FC236}">
                <a16:creationId xmlns:a16="http://schemas.microsoft.com/office/drawing/2014/main" id="{454F7D49-4768-4AE0-957F-6A328E116E84}"/>
              </a:ext>
            </a:extLst>
          </p:cNvPr>
          <p:cNvPicPr>
            <a:picLocks noChangeAspect="1"/>
          </p:cNvPicPr>
          <p:nvPr/>
        </p:nvPicPr>
        <p:blipFill>
          <a:blip r:embed="rId3"/>
          <a:stretch>
            <a:fillRect/>
          </a:stretch>
        </p:blipFill>
        <p:spPr>
          <a:xfrm>
            <a:off x="6136677" y="618518"/>
            <a:ext cx="6055323" cy="6296631"/>
          </a:xfrm>
          <a:prstGeom prst="rect">
            <a:avLst/>
          </a:prstGeom>
        </p:spPr>
      </p:pic>
    </p:spTree>
    <p:extLst>
      <p:ext uri="{BB962C8B-B14F-4D97-AF65-F5344CB8AC3E}">
        <p14:creationId xmlns:p14="http://schemas.microsoft.com/office/powerpoint/2010/main" val="2824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9BD4-AA72-449C-A340-C425B353E2E5}"/>
              </a:ext>
            </a:extLst>
          </p:cNvPr>
          <p:cNvSpPr>
            <a:spLocks noGrp="1"/>
          </p:cNvSpPr>
          <p:nvPr>
            <p:ph type="title"/>
          </p:nvPr>
        </p:nvSpPr>
        <p:spPr/>
        <p:txBody>
          <a:bodyPr/>
          <a:lstStyle/>
          <a:p>
            <a:r>
              <a:rPr lang="en-US" kern="1200" cap="all" baseline="0" dirty="0">
                <a:solidFill>
                  <a:schemeClr val="tx1"/>
                </a:solidFill>
                <a:latin typeface="+mj-lt"/>
                <a:ea typeface="+mj-ea"/>
                <a:cs typeface="+mj-cs"/>
              </a:rPr>
              <a:t>Course Overview</a:t>
            </a:r>
            <a:endParaRPr lang="en-US" dirty="0"/>
          </a:p>
        </p:txBody>
      </p:sp>
      <p:pic>
        <p:nvPicPr>
          <p:cNvPr id="7" name="Content Placeholder 6">
            <a:extLst>
              <a:ext uri="{FF2B5EF4-FFF2-40B4-BE49-F238E27FC236}">
                <a16:creationId xmlns:a16="http://schemas.microsoft.com/office/drawing/2014/main" id="{38D9267D-79D8-634B-B4AB-AFD8FA661138}"/>
              </a:ext>
            </a:extLst>
          </p:cNvPr>
          <p:cNvPicPr>
            <a:picLocks noGrp="1" noChangeAspect="1"/>
          </p:cNvPicPr>
          <p:nvPr>
            <p:ph sz="half" idx="1"/>
          </p:nvPr>
        </p:nvPicPr>
        <p:blipFill>
          <a:blip r:embed="rId2"/>
          <a:stretch>
            <a:fillRect/>
          </a:stretch>
        </p:blipFill>
        <p:spPr>
          <a:xfrm>
            <a:off x="161485" y="2097088"/>
            <a:ext cx="5858316" cy="3295302"/>
          </a:xfrm>
          <a:prstGeom prst="rect">
            <a:avLst/>
          </a:prstGeom>
        </p:spPr>
      </p:pic>
      <p:graphicFrame>
        <p:nvGraphicFramePr>
          <p:cNvPr id="9" name="Content Placeholder 4">
            <a:extLst>
              <a:ext uri="{FF2B5EF4-FFF2-40B4-BE49-F238E27FC236}">
                <a16:creationId xmlns:a16="http://schemas.microsoft.com/office/drawing/2014/main" id="{DD56BF2A-1552-43D3-85EF-EB96B9F8BC10}"/>
              </a:ext>
            </a:extLst>
          </p:cNvPr>
          <p:cNvGraphicFramePr>
            <a:graphicFrameLocks noGrp="1"/>
          </p:cNvGraphicFramePr>
          <p:nvPr>
            <p:ph sz="half" idx="2"/>
            <p:extLst>
              <p:ext uri="{D42A27DB-BD31-4B8C-83A1-F6EECF244321}">
                <p14:modId xmlns:p14="http://schemas.microsoft.com/office/powerpoint/2010/main" val="1747822179"/>
              </p:ext>
            </p:extLst>
          </p:nvPr>
        </p:nvGraphicFramePr>
        <p:xfrm>
          <a:off x="6271846" y="477078"/>
          <a:ext cx="4775565" cy="6062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3380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71CE-FB46-48F9-9D8D-BF8F1F8255EA}"/>
              </a:ext>
            </a:extLst>
          </p:cNvPr>
          <p:cNvSpPr>
            <a:spLocks noGrp="1"/>
          </p:cNvSpPr>
          <p:nvPr>
            <p:ph type="title"/>
          </p:nvPr>
        </p:nvSpPr>
        <p:spPr>
          <a:xfrm>
            <a:off x="838200" y="365125"/>
            <a:ext cx="5135880" cy="1325563"/>
          </a:xfrm>
        </p:spPr>
        <p:txBody>
          <a:bodyPr/>
          <a:lstStyle/>
          <a:p>
            <a:r>
              <a:rPr lang="en-US" dirty="0" err="1"/>
              <a:t>PMBoK</a:t>
            </a:r>
            <a:r>
              <a:rPr lang="en-US" dirty="0"/>
              <a:t>: Quality Assurance</a:t>
            </a:r>
          </a:p>
        </p:txBody>
      </p:sp>
      <p:pic>
        <p:nvPicPr>
          <p:cNvPr id="5" name="Content Placeholder 4">
            <a:extLst>
              <a:ext uri="{FF2B5EF4-FFF2-40B4-BE49-F238E27FC236}">
                <a16:creationId xmlns:a16="http://schemas.microsoft.com/office/drawing/2014/main" id="{C31A54E9-8119-4A05-994D-6460DA13CAC9}"/>
              </a:ext>
            </a:extLst>
          </p:cNvPr>
          <p:cNvPicPr>
            <a:picLocks noGrp="1" noChangeAspect="1"/>
          </p:cNvPicPr>
          <p:nvPr>
            <p:ph idx="1"/>
          </p:nvPr>
        </p:nvPicPr>
        <p:blipFill>
          <a:blip r:embed="rId2"/>
          <a:stretch>
            <a:fillRect/>
          </a:stretch>
        </p:blipFill>
        <p:spPr>
          <a:xfrm>
            <a:off x="5669281" y="-1"/>
            <a:ext cx="6522720" cy="6778687"/>
          </a:xfrm>
        </p:spPr>
      </p:pic>
      <p:pic>
        <p:nvPicPr>
          <p:cNvPr id="11" name="Picture 10">
            <a:extLst>
              <a:ext uri="{FF2B5EF4-FFF2-40B4-BE49-F238E27FC236}">
                <a16:creationId xmlns:a16="http://schemas.microsoft.com/office/drawing/2014/main" id="{F35962BF-E85B-4CF2-ABF5-52C065C748E7}"/>
              </a:ext>
            </a:extLst>
          </p:cNvPr>
          <p:cNvPicPr>
            <a:picLocks noChangeAspect="1"/>
          </p:cNvPicPr>
          <p:nvPr/>
        </p:nvPicPr>
        <p:blipFill>
          <a:blip r:embed="rId3"/>
          <a:stretch>
            <a:fillRect/>
          </a:stretch>
        </p:blipFill>
        <p:spPr>
          <a:xfrm>
            <a:off x="171450" y="2009775"/>
            <a:ext cx="5447269" cy="2892485"/>
          </a:xfrm>
          <a:prstGeom prst="rect">
            <a:avLst/>
          </a:prstGeom>
        </p:spPr>
      </p:pic>
      <p:sp>
        <p:nvSpPr>
          <p:cNvPr id="4" name="Arrow: Right 3">
            <a:extLst>
              <a:ext uri="{FF2B5EF4-FFF2-40B4-BE49-F238E27FC236}">
                <a16:creationId xmlns:a16="http://schemas.microsoft.com/office/drawing/2014/main" id="{58DF50ED-C2DE-4928-B16E-1E355DE98138}"/>
              </a:ext>
            </a:extLst>
          </p:cNvPr>
          <p:cNvSpPr/>
          <p:nvPr/>
        </p:nvSpPr>
        <p:spPr>
          <a:xfrm>
            <a:off x="3870664" y="2796467"/>
            <a:ext cx="825623" cy="710214"/>
          </a:xfrm>
          <a:prstGeom prst="rightArrow">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3F3B1E1-66B9-415C-BA48-4EEB6D45A65B}"/>
              </a:ext>
            </a:extLst>
          </p:cNvPr>
          <p:cNvSpPr/>
          <p:nvPr/>
        </p:nvSpPr>
        <p:spPr>
          <a:xfrm>
            <a:off x="3870664" y="3659081"/>
            <a:ext cx="825623" cy="710214"/>
          </a:xfrm>
          <a:prstGeom prst="rightArrow">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B5CC958F-DD99-4E83-AC6F-9BBC74F4D350}"/>
              </a:ext>
            </a:extLst>
          </p:cNvPr>
          <p:cNvSpPr/>
          <p:nvPr/>
        </p:nvSpPr>
        <p:spPr>
          <a:xfrm>
            <a:off x="7532016" y="2796467"/>
            <a:ext cx="603316" cy="3049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34C5CEE-9CDD-43E0-8571-391DA0DD378A}"/>
              </a:ext>
            </a:extLst>
          </p:cNvPr>
          <p:cNvSpPr/>
          <p:nvPr/>
        </p:nvSpPr>
        <p:spPr>
          <a:xfrm>
            <a:off x="5492684" y="545032"/>
            <a:ext cx="603316" cy="3049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567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32C6-B885-4EA0-9925-B0F3FE551479}"/>
              </a:ext>
            </a:extLst>
          </p:cNvPr>
          <p:cNvSpPr>
            <a:spLocks noGrp="1"/>
          </p:cNvSpPr>
          <p:nvPr>
            <p:ph type="title"/>
          </p:nvPr>
        </p:nvSpPr>
        <p:spPr/>
        <p:txBody>
          <a:bodyPr/>
          <a:lstStyle/>
          <a:p>
            <a:r>
              <a:rPr lang="en-US" dirty="0"/>
              <a:t>ISO 9001</a:t>
            </a:r>
          </a:p>
        </p:txBody>
      </p:sp>
      <p:pic>
        <p:nvPicPr>
          <p:cNvPr id="7" name="Content Placeholder 6" descr="Timeline&#10;&#10;Description automatically generated">
            <a:extLst>
              <a:ext uri="{FF2B5EF4-FFF2-40B4-BE49-F238E27FC236}">
                <a16:creationId xmlns:a16="http://schemas.microsoft.com/office/drawing/2014/main" id="{A54EDCD1-B0CC-48A9-8EBA-9CB4B3BF9A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2607" y="1884363"/>
            <a:ext cx="6245232" cy="4351338"/>
          </a:xfrm>
        </p:spPr>
      </p:pic>
      <p:pic>
        <p:nvPicPr>
          <p:cNvPr id="9" name="Picture 8">
            <a:extLst>
              <a:ext uri="{FF2B5EF4-FFF2-40B4-BE49-F238E27FC236}">
                <a16:creationId xmlns:a16="http://schemas.microsoft.com/office/drawing/2014/main" id="{8DE92713-5E1E-4FAB-BA72-BBC5385178FC}"/>
              </a:ext>
            </a:extLst>
          </p:cNvPr>
          <p:cNvPicPr>
            <a:picLocks noChangeAspect="1"/>
          </p:cNvPicPr>
          <p:nvPr/>
        </p:nvPicPr>
        <p:blipFill>
          <a:blip r:embed="rId4"/>
          <a:stretch>
            <a:fillRect/>
          </a:stretch>
        </p:blipFill>
        <p:spPr>
          <a:xfrm>
            <a:off x="5762625" y="171450"/>
            <a:ext cx="6429375" cy="6515100"/>
          </a:xfrm>
          <a:prstGeom prst="rect">
            <a:avLst/>
          </a:prstGeom>
        </p:spPr>
      </p:pic>
    </p:spTree>
    <p:extLst>
      <p:ext uri="{BB962C8B-B14F-4D97-AF65-F5344CB8AC3E}">
        <p14:creationId xmlns:p14="http://schemas.microsoft.com/office/powerpoint/2010/main" val="2845436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D9ED-B11D-4DA4-B6A5-5F0860A7A8EB}"/>
              </a:ext>
            </a:extLst>
          </p:cNvPr>
          <p:cNvSpPr>
            <a:spLocks noGrp="1"/>
          </p:cNvSpPr>
          <p:nvPr>
            <p:ph type="title"/>
          </p:nvPr>
        </p:nvSpPr>
        <p:spPr/>
        <p:txBody>
          <a:bodyPr/>
          <a:lstStyle/>
          <a:p>
            <a:r>
              <a:rPr lang="en-US" dirty="0"/>
              <a:t>CMM</a:t>
            </a:r>
          </a:p>
        </p:txBody>
      </p:sp>
      <p:sp>
        <p:nvSpPr>
          <p:cNvPr id="3" name="Content Placeholder 2">
            <a:extLst>
              <a:ext uri="{FF2B5EF4-FFF2-40B4-BE49-F238E27FC236}">
                <a16:creationId xmlns:a16="http://schemas.microsoft.com/office/drawing/2014/main" id="{959ED494-D20F-4946-8C17-71FBA71816A1}"/>
              </a:ext>
            </a:extLst>
          </p:cNvPr>
          <p:cNvSpPr>
            <a:spLocks noGrp="1"/>
          </p:cNvSpPr>
          <p:nvPr>
            <p:ph sz="half" idx="1"/>
          </p:nvPr>
        </p:nvSpPr>
        <p:spPr/>
        <p:txBody>
          <a:bodyPr>
            <a:normAutofit fontScale="77500" lnSpcReduction="20000"/>
          </a:bodyPr>
          <a:lstStyle/>
          <a:p>
            <a:r>
              <a:rPr lang="en-US" dirty="0"/>
              <a:t>The key process areas at Level 2</a:t>
            </a:r>
          </a:p>
          <a:p>
            <a:pPr lvl="1"/>
            <a:r>
              <a:rPr lang="en-US" dirty="0"/>
              <a:t>Requirements Management	</a:t>
            </a:r>
          </a:p>
          <a:p>
            <a:pPr lvl="1"/>
            <a:r>
              <a:rPr lang="en-US" dirty="0"/>
              <a:t>Software Project Planning	</a:t>
            </a:r>
          </a:p>
          <a:p>
            <a:pPr lvl="1"/>
            <a:r>
              <a:rPr lang="en-US" dirty="0"/>
              <a:t>Software Project Tracking and Oversight</a:t>
            </a:r>
          </a:p>
          <a:p>
            <a:pPr lvl="1"/>
            <a:r>
              <a:rPr lang="en-US" b="1" dirty="0">
                <a:solidFill>
                  <a:schemeClr val="accent2"/>
                </a:solidFill>
              </a:rPr>
              <a:t>Software Subcontract Management	</a:t>
            </a:r>
          </a:p>
          <a:p>
            <a:pPr lvl="1"/>
            <a:r>
              <a:rPr lang="en-US" b="1" dirty="0">
                <a:solidFill>
                  <a:schemeClr val="accent2"/>
                </a:solidFill>
              </a:rPr>
              <a:t>Software Quality Assurance	</a:t>
            </a:r>
          </a:p>
          <a:p>
            <a:pPr lvl="1"/>
            <a:r>
              <a:rPr lang="en-US" b="1" dirty="0">
                <a:solidFill>
                  <a:schemeClr val="accent2"/>
                </a:solidFill>
              </a:rPr>
              <a:t>Software Configuration Management</a:t>
            </a:r>
            <a:r>
              <a:rPr lang="en-US" b="1" dirty="0"/>
              <a:t>	</a:t>
            </a:r>
          </a:p>
          <a:p>
            <a:r>
              <a:rPr lang="en-US" dirty="0"/>
              <a:t>The key process areas at Level 3</a:t>
            </a:r>
          </a:p>
          <a:p>
            <a:pPr lvl="1"/>
            <a:r>
              <a:rPr lang="en-US" dirty="0"/>
              <a:t>Organization Process Focus	</a:t>
            </a:r>
          </a:p>
          <a:p>
            <a:pPr lvl="1"/>
            <a:r>
              <a:rPr lang="en-US" dirty="0"/>
              <a:t>Organization Process Definition	</a:t>
            </a:r>
          </a:p>
          <a:p>
            <a:pPr lvl="1"/>
            <a:r>
              <a:rPr lang="en-US" b="1" dirty="0">
                <a:solidFill>
                  <a:schemeClr val="accent2"/>
                </a:solidFill>
              </a:rPr>
              <a:t>Training Program		</a:t>
            </a:r>
          </a:p>
          <a:p>
            <a:pPr lvl="1"/>
            <a:r>
              <a:rPr lang="en-US" dirty="0"/>
              <a:t>Integrated Software Management	</a:t>
            </a:r>
          </a:p>
          <a:p>
            <a:pPr lvl="1"/>
            <a:r>
              <a:rPr lang="en-US" dirty="0"/>
              <a:t>Software Product Engineering	</a:t>
            </a:r>
          </a:p>
          <a:p>
            <a:pPr lvl="1"/>
            <a:r>
              <a:rPr lang="en-US" dirty="0"/>
              <a:t>Intergroup Coordination	</a:t>
            </a:r>
          </a:p>
          <a:p>
            <a:pPr lvl="1"/>
            <a:r>
              <a:rPr lang="en-US" b="1" dirty="0">
                <a:solidFill>
                  <a:schemeClr val="accent2"/>
                </a:solidFill>
              </a:rPr>
              <a:t>Peer Reviews		</a:t>
            </a:r>
          </a:p>
        </p:txBody>
      </p:sp>
      <p:sp>
        <p:nvSpPr>
          <p:cNvPr id="6" name="Content Placeholder 5">
            <a:extLst>
              <a:ext uri="{FF2B5EF4-FFF2-40B4-BE49-F238E27FC236}">
                <a16:creationId xmlns:a16="http://schemas.microsoft.com/office/drawing/2014/main" id="{73E2FFAA-081E-0841-93D4-55154A3962A1}"/>
              </a:ext>
            </a:extLst>
          </p:cNvPr>
          <p:cNvSpPr>
            <a:spLocks noGrp="1"/>
          </p:cNvSpPr>
          <p:nvPr>
            <p:ph sz="half" idx="2"/>
          </p:nvPr>
        </p:nvSpPr>
        <p:spPr/>
        <p:txBody>
          <a:bodyPr>
            <a:normAutofit fontScale="77500" lnSpcReduction="20000"/>
          </a:bodyPr>
          <a:lstStyle/>
          <a:p>
            <a:r>
              <a:rPr lang="en-US" dirty="0"/>
              <a:t>The key process areas at Level 4</a:t>
            </a:r>
          </a:p>
          <a:p>
            <a:pPr lvl="1"/>
            <a:r>
              <a:rPr lang="en-US" b="1" dirty="0">
                <a:solidFill>
                  <a:schemeClr val="accent2"/>
                </a:solidFill>
              </a:rPr>
              <a:t>Quantitative Process Management	</a:t>
            </a:r>
          </a:p>
          <a:p>
            <a:pPr lvl="1"/>
            <a:r>
              <a:rPr lang="en-US" b="1" dirty="0">
                <a:solidFill>
                  <a:schemeClr val="accent2"/>
                </a:solidFill>
              </a:rPr>
              <a:t>Software Quality Management</a:t>
            </a:r>
            <a:r>
              <a:rPr lang="en-US" b="1" dirty="0"/>
              <a:t>	</a:t>
            </a:r>
          </a:p>
          <a:p>
            <a:r>
              <a:rPr lang="en-US" dirty="0"/>
              <a:t>The key process areas at Level 5</a:t>
            </a:r>
          </a:p>
          <a:p>
            <a:pPr lvl="1"/>
            <a:r>
              <a:rPr lang="en-US" b="1" dirty="0">
                <a:solidFill>
                  <a:schemeClr val="accent2"/>
                </a:solidFill>
              </a:rPr>
              <a:t>Defect Prevention		</a:t>
            </a:r>
          </a:p>
          <a:p>
            <a:pPr lvl="1"/>
            <a:r>
              <a:rPr lang="en-US" dirty="0"/>
              <a:t>Technology Change Management	</a:t>
            </a:r>
          </a:p>
          <a:p>
            <a:pPr lvl="1"/>
            <a:r>
              <a:rPr lang="en-US" dirty="0"/>
              <a:t>Process Change Management 	</a:t>
            </a:r>
          </a:p>
          <a:p>
            <a:endParaRPr lang="en-US" dirty="0"/>
          </a:p>
        </p:txBody>
      </p:sp>
      <p:pic>
        <p:nvPicPr>
          <p:cNvPr id="7" name="Content Placeholder 6">
            <a:extLst>
              <a:ext uri="{FF2B5EF4-FFF2-40B4-BE49-F238E27FC236}">
                <a16:creationId xmlns:a16="http://schemas.microsoft.com/office/drawing/2014/main" id="{57847879-2960-7F47-BF6F-FEB7DB9AD6A6}"/>
              </a:ext>
            </a:extLst>
          </p:cNvPr>
          <p:cNvPicPr>
            <a:picLocks noChangeAspect="1"/>
          </p:cNvPicPr>
          <p:nvPr/>
        </p:nvPicPr>
        <p:blipFill>
          <a:blip r:embed="rId2"/>
          <a:stretch>
            <a:fillRect/>
          </a:stretch>
        </p:blipFill>
        <p:spPr>
          <a:xfrm>
            <a:off x="9589319" y="3813048"/>
            <a:ext cx="2571208" cy="3044952"/>
          </a:xfrm>
          <a:prstGeom prst="rect">
            <a:avLst/>
          </a:prstGeom>
        </p:spPr>
      </p:pic>
      <p:pic>
        <p:nvPicPr>
          <p:cNvPr id="8" name="Content Placeholder 3">
            <a:extLst>
              <a:ext uri="{FF2B5EF4-FFF2-40B4-BE49-F238E27FC236}">
                <a16:creationId xmlns:a16="http://schemas.microsoft.com/office/drawing/2014/main" id="{B89823E5-FEA8-B14C-977A-3B64474415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179" y="4202384"/>
            <a:ext cx="3130648" cy="2329385"/>
          </a:xfrm>
          <a:prstGeom prst="rect">
            <a:avLst/>
          </a:prstGeom>
        </p:spPr>
      </p:pic>
    </p:spTree>
    <p:extLst>
      <p:ext uri="{BB962C8B-B14F-4D97-AF65-F5344CB8AC3E}">
        <p14:creationId xmlns:p14="http://schemas.microsoft.com/office/powerpoint/2010/main" val="3443260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97A3-60D2-41AB-B948-77557DE2BA75}"/>
              </a:ext>
            </a:extLst>
          </p:cNvPr>
          <p:cNvSpPr>
            <a:spLocks noGrp="1"/>
          </p:cNvSpPr>
          <p:nvPr>
            <p:ph type="title"/>
          </p:nvPr>
        </p:nvSpPr>
        <p:spPr/>
        <p:txBody>
          <a:bodyPr/>
          <a:lstStyle/>
          <a:p>
            <a:r>
              <a:rPr lang="en-US" dirty="0"/>
              <a:t>Associations, Organizations, Magazines, Web</a:t>
            </a:r>
          </a:p>
        </p:txBody>
      </p:sp>
      <p:graphicFrame>
        <p:nvGraphicFramePr>
          <p:cNvPr id="5" name="Content Placeholder 4">
            <a:extLst>
              <a:ext uri="{FF2B5EF4-FFF2-40B4-BE49-F238E27FC236}">
                <a16:creationId xmlns:a16="http://schemas.microsoft.com/office/drawing/2014/main" id="{FA2ECC25-A075-403A-9F2E-EFC091CB11CE}"/>
              </a:ext>
            </a:extLst>
          </p:cNvPr>
          <p:cNvGraphicFramePr>
            <a:graphicFrameLocks noGrp="1"/>
          </p:cNvGraphicFramePr>
          <p:nvPr>
            <p:ph sz="half" idx="4294967295"/>
            <p:extLst>
              <p:ext uri="{D42A27DB-BD31-4B8C-83A1-F6EECF244321}">
                <p14:modId xmlns:p14="http://schemas.microsoft.com/office/powerpoint/2010/main" val="3247279597"/>
              </p:ext>
            </p:extLst>
          </p:nvPr>
        </p:nvGraphicFramePr>
        <p:xfrm>
          <a:off x="0" y="1847850"/>
          <a:ext cx="8082236" cy="4391256"/>
        </p:xfrm>
        <a:graphic>
          <a:graphicData uri="http://schemas.openxmlformats.org/drawingml/2006/table">
            <a:tbl>
              <a:tblPr firstRow="1" bandRow="1">
                <a:tableStyleId>{7DF18680-E054-41AD-8BC1-D1AEF772440D}</a:tableStyleId>
              </a:tblPr>
              <a:tblGrid>
                <a:gridCol w="3939279">
                  <a:extLst>
                    <a:ext uri="{9D8B030D-6E8A-4147-A177-3AD203B41FA5}">
                      <a16:colId xmlns:a16="http://schemas.microsoft.com/office/drawing/2014/main" val="1657691822"/>
                    </a:ext>
                  </a:extLst>
                </a:gridCol>
                <a:gridCol w="709477">
                  <a:extLst>
                    <a:ext uri="{9D8B030D-6E8A-4147-A177-3AD203B41FA5}">
                      <a16:colId xmlns:a16="http://schemas.microsoft.com/office/drawing/2014/main" val="2899320679"/>
                    </a:ext>
                  </a:extLst>
                </a:gridCol>
                <a:gridCol w="3433480">
                  <a:extLst>
                    <a:ext uri="{9D8B030D-6E8A-4147-A177-3AD203B41FA5}">
                      <a16:colId xmlns:a16="http://schemas.microsoft.com/office/drawing/2014/main" val="3869416553"/>
                    </a:ext>
                  </a:extLst>
                </a:gridCol>
              </a:tblGrid>
              <a:tr h="164054">
                <a:tc>
                  <a:txBody>
                    <a:bodyPr/>
                    <a:lstStyle/>
                    <a:p>
                      <a:pPr algn="l" rtl="0" fontAlgn="ctr"/>
                      <a:r>
                        <a:rPr lang="en-US" sz="1400" u="none" strike="noStrike" dirty="0">
                          <a:effectLst/>
                        </a:rPr>
                        <a:t>Associations  </a:t>
                      </a:r>
                      <a:endParaRPr lang="en-US" sz="1400" b="1" i="0" u="none" strike="noStrike" dirty="0">
                        <a:solidFill>
                          <a:srgbClr val="262626"/>
                        </a:solidFill>
                        <a:effectLst/>
                        <a:latin typeface="+mj-lt"/>
                      </a:endParaRPr>
                    </a:p>
                  </a:txBody>
                  <a:tcPr marL="6892" marR="6892" marT="6892" marB="0" anchor="ctr"/>
                </a:tc>
                <a:tc>
                  <a:txBody>
                    <a:bodyPr/>
                    <a:lstStyle/>
                    <a:p>
                      <a:pPr algn="l" rtl="0" fontAlgn="ctr"/>
                      <a:r>
                        <a:rPr lang="en-US" sz="1400" u="none" strike="noStrike">
                          <a:effectLst/>
                        </a:rPr>
                        <a:t>Acc</a:t>
                      </a:r>
                      <a:endParaRPr lang="en-US" sz="1400" b="1" i="0" u="none" strike="noStrike">
                        <a:solidFill>
                          <a:srgbClr val="262626"/>
                        </a:solidFill>
                        <a:effectLst/>
                        <a:latin typeface="+mj-lt"/>
                      </a:endParaRPr>
                    </a:p>
                  </a:txBody>
                  <a:tcPr marL="6892" marR="6892" marT="6892" marB="0" anchor="ctr"/>
                </a:tc>
                <a:tc>
                  <a:txBody>
                    <a:bodyPr/>
                    <a:lstStyle/>
                    <a:p>
                      <a:pPr algn="l" rtl="0" fontAlgn="ctr"/>
                      <a:r>
                        <a:rPr lang="en-US" sz="1400" u="none" strike="noStrike">
                          <a:effectLst/>
                        </a:rPr>
                        <a:t>Websites  </a:t>
                      </a:r>
                      <a:endParaRPr lang="en-US" sz="1400" b="1" i="0" u="none" strike="noStrike">
                        <a:solidFill>
                          <a:srgbClr val="262626"/>
                        </a:solidFill>
                        <a:effectLst/>
                        <a:latin typeface="+mj-lt"/>
                      </a:endParaRPr>
                    </a:p>
                  </a:txBody>
                  <a:tcPr marL="6892" marR="6892" marT="6892" marB="0" anchor="ctr"/>
                </a:tc>
                <a:extLst>
                  <a:ext uri="{0D108BD9-81ED-4DB2-BD59-A6C34878D82A}">
                    <a16:rowId xmlns:a16="http://schemas.microsoft.com/office/drawing/2014/main" val="1607916223"/>
                  </a:ext>
                </a:extLst>
              </a:tr>
              <a:tr h="210282">
                <a:tc>
                  <a:txBody>
                    <a:bodyPr/>
                    <a:lstStyle/>
                    <a:p>
                      <a:pPr algn="l" rtl="0" fontAlgn="ctr"/>
                      <a:r>
                        <a:rPr lang="en-US" sz="1400" u="none" strike="noStrike" dirty="0">
                          <a:effectLst/>
                        </a:rPr>
                        <a:t>Agile Alliance </a:t>
                      </a:r>
                      <a:endParaRPr lang="en-US" sz="1400" b="0" i="0" u="none" strike="noStrike" dirty="0">
                        <a:solidFill>
                          <a:srgbClr val="000000"/>
                        </a:solidFill>
                        <a:effectLst/>
                        <a:latin typeface="+mj-lt"/>
                      </a:endParaRPr>
                    </a:p>
                  </a:txBody>
                  <a:tcPr marL="6892" marR="6892" marT="6892" marB="0" anchor="ctr"/>
                </a:tc>
                <a:tc>
                  <a:txBody>
                    <a:bodyPr/>
                    <a:lstStyle/>
                    <a:p>
                      <a:pPr algn="l" rtl="0" fontAlgn="ctr"/>
                      <a:r>
                        <a:rPr lang="en-US" sz="1400" u="none" strike="noStrike" dirty="0">
                          <a:effectLst/>
                        </a:rPr>
                        <a:t>  </a:t>
                      </a:r>
                      <a:endParaRPr lang="en-US" sz="1400" b="0" i="0" u="none" strike="noStrike" dirty="0">
                        <a:solidFill>
                          <a:srgbClr val="000000"/>
                        </a:solidFill>
                        <a:effectLst/>
                        <a:latin typeface="+mj-lt"/>
                      </a:endParaRPr>
                    </a:p>
                  </a:txBody>
                  <a:tcPr marL="6892" marR="6892" marT="6892" marB="0" anchor="ctr"/>
                </a:tc>
                <a:tc>
                  <a:txBody>
                    <a:bodyPr/>
                    <a:lstStyle/>
                    <a:p>
                      <a:pPr algn="l" rtl="0" fontAlgn="ctr"/>
                      <a:r>
                        <a:rPr lang="en-US" sz="1400" u="sng" strike="noStrike" dirty="0">
                          <a:effectLst/>
                          <a:hlinkClick r:id="rId2"/>
                        </a:rPr>
                        <a:t>https://www.agilealliance.org/ </a:t>
                      </a:r>
                      <a:endParaRPr lang="en-US" sz="1400" b="0" i="0" u="sng" strike="noStrike" dirty="0">
                        <a:solidFill>
                          <a:srgbClr val="000000"/>
                        </a:solidFill>
                        <a:effectLst/>
                        <a:latin typeface="+mj-lt"/>
                      </a:endParaRPr>
                    </a:p>
                  </a:txBody>
                  <a:tcPr marL="6892" marR="6892" marT="6892" marB="0" anchor="ctr"/>
                </a:tc>
                <a:extLst>
                  <a:ext uri="{0D108BD9-81ED-4DB2-BD59-A6C34878D82A}">
                    <a16:rowId xmlns:a16="http://schemas.microsoft.com/office/drawing/2014/main" val="310910201"/>
                  </a:ext>
                </a:extLst>
              </a:tr>
              <a:tr h="210282">
                <a:tc>
                  <a:txBody>
                    <a:bodyPr/>
                    <a:lstStyle/>
                    <a:p>
                      <a:pPr algn="l" rtl="0" fontAlgn="ctr"/>
                      <a:r>
                        <a:rPr lang="en-US" sz="1400" u="none" strike="noStrike" dirty="0">
                          <a:effectLst/>
                        </a:rPr>
                        <a:t>American Society for Quality </a:t>
                      </a:r>
                      <a:endParaRPr lang="en-US" sz="1400" b="0" i="0" u="none" strike="noStrike" dirty="0">
                        <a:solidFill>
                          <a:srgbClr val="000000"/>
                        </a:solidFill>
                        <a:effectLst/>
                        <a:latin typeface="+mj-lt"/>
                      </a:endParaRPr>
                    </a:p>
                  </a:txBody>
                  <a:tcPr marL="6892" marR="6892" marT="6892" marB="0" anchor="ctr"/>
                </a:tc>
                <a:tc>
                  <a:txBody>
                    <a:bodyPr/>
                    <a:lstStyle/>
                    <a:p>
                      <a:pPr algn="l" rtl="0" fontAlgn="ctr"/>
                      <a:r>
                        <a:rPr lang="en-US" sz="1400" u="none" strike="noStrike" dirty="0">
                          <a:effectLst/>
                        </a:rPr>
                        <a:t>ASQ </a:t>
                      </a:r>
                      <a:endParaRPr lang="en-US" sz="1400" b="0" i="0" u="none" strike="noStrike" dirty="0">
                        <a:solidFill>
                          <a:srgbClr val="000000"/>
                        </a:solidFill>
                        <a:effectLst/>
                        <a:latin typeface="+mj-lt"/>
                      </a:endParaRPr>
                    </a:p>
                  </a:txBody>
                  <a:tcPr marL="6892" marR="6892" marT="6892" marB="0" anchor="ctr"/>
                </a:tc>
                <a:tc>
                  <a:txBody>
                    <a:bodyPr/>
                    <a:lstStyle/>
                    <a:p>
                      <a:pPr algn="l" rtl="0" fontAlgn="ctr"/>
                      <a:r>
                        <a:rPr lang="en-US" sz="1400" u="sng" strike="noStrike" dirty="0">
                          <a:effectLst/>
                          <a:hlinkClick r:id="rId3"/>
                        </a:rPr>
                        <a:t>www.asq.org </a:t>
                      </a:r>
                      <a:endParaRPr lang="en-US" sz="1400" b="0" i="0" u="sng" strike="noStrike" dirty="0">
                        <a:solidFill>
                          <a:srgbClr val="000000"/>
                        </a:solidFill>
                        <a:effectLst/>
                        <a:latin typeface="+mj-lt"/>
                      </a:endParaRPr>
                    </a:p>
                  </a:txBody>
                  <a:tcPr marL="6892" marR="6892" marT="6892" marB="0" anchor="ctr"/>
                </a:tc>
                <a:extLst>
                  <a:ext uri="{0D108BD9-81ED-4DB2-BD59-A6C34878D82A}">
                    <a16:rowId xmlns:a16="http://schemas.microsoft.com/office/drawing/2014/main" val="3438842715"/>
                  </a:ext>
                </a:extLst>
              </a:tr>
              <a:tr h="374305">
                <a:tc>
                  <a:txBody>
                    <a:bodyPr/>
                    <a:lstStyle/>
                    <a:p>
                      <a:pPr algn="l" rtl="0" fontAlgn="ctr"/>
                      <a:r>
                        <a:rPr lang="en-US" sz="1400" u="none" strike="noStrike" dirty="0">
                          <a:effectLst/>
                        </a:rPr>
                        <a:t>American Software Testing Qualifications Board (ASTQB)  </a:t>
                      </a:r>
                      <a:endParaRPr lang="en-US" sz="1400" b="0" i="0" u="none" strike="noStrike" dirty="0">
                        <a:solidFill>
                          <a:srgbClr val="000000"/>
                        </a:solidFill>
                        <a:effectLst/>
                        <a:latin typeface="+mj-lt"/>
                      </a:endParaRPr>
                    </a:p>
                  </a:txBody>
                  <a:tcPr marL="6892" marR="6892" marT="6892" marB="0" anchor="ctr"/>
                </a:tc>
                <a:tc>
                  <a:txBody>
                    <a:bodyPr/>
                    <a:lstStyle/>
                    <a:p>
                      <a:pPr algn="l" rtl="0" fontAlgn="ctr"/>
                      <a:r>
                        <a:rPr lang="en-US" sz="1400" u="none" strike="noStrike" dirty="0">
                          <a:effectLst/>
                        </a:rPr>
                        <a:t>ASTQB </a:t>
                      </a:r>
                      <a:endParaRPr lang="en-US" sz="1400" b="0" i="0" u="none" strike="noStrike" dirty="0">
                        <a:solidFill>
                          <a:srgbClr val="000000"/>
                        </a:solidFill>
                        <a:effectLst/>
                        <a:latin typeface="+mj-lt"/>
                      </a:endParaRPr>
                    </a:p>
                  </a:txBody>
                  <a:tcPr marL="6892" marR="6892" marT="6892" marB="0" anchor="ctr"/>
                </a:tc>
                <a:tc>
                  <a:txBody>
                    <a:bodyPr/>
                    <a:lstStyle/>
                    <a:p>
                      <a:pPr algn="l" rtl="0" fontAlgn="ctr"/>
                      <a:r>
                        <a:rPr lang="en-US" sz="1400" u="sng" strike="noStrike" dirty="0">
                          <a:effectLst/>
                          <a:hlinkClick r:id="rId4"/>
                        </a:rPr>
                        <a:t>https://www.istqb.org   </a:t>
                      </a:r>
                      <a:endParaRPr lang="en-US" sz="1400" b="0" i="0" u="sng" strike="noStrike" dirty="0">
                        <a:solidFill>
                          <a:srgbClr val="000000"/>
                        </a:solidFill>
                        <a:effectLst/>
                        <a:latin typeface="+mj-lt"/>
                      </a:endParaRPr>
                    </a:p>
                  </a:txBody>
                  <a:tcPr marL="6892" marR="6892" marT="6892" marB="0" anchor="ctr"/>
                </a:tc>
                <a:extLst>
                  <a:ext uri="{0D108BD9-81ED-4DB2-BD59-A6C34878D82A}">
                    <a16:rowId xmlns:a16="http://schemas.microsoft.com/office/drawing/2014/main" val="3953028734"/>
                  </a:ext>
                </a:extLst>
              </a:tr>
              <a:tr h="210282">
                <a:tc>
                  <a:txBody>
                    <a:bodyPr/>
                    <a:lstStyle/>
                    <a:p>
                      <a:pPr algn="l" rtl="0" fontAlgn="ctr"/>
                      <a:r>
                        <a:rPr lang="en-US" sz="1400" u="none" strike="noStrike">
                          <a:effectLst/>
                        </a:rPr>
                        <a:t>Association for Software Testing  </a:t>
                      </a:r>
                      <a:endParaRPr lang="en-US" sz="1400" b="0" i="0" u="none" strike="noStrike">
                        <a:solidFill>
                          <a:srgbClr val="000000"/>
                        </a:solidFill>
                        <a:effectLst/>
                        <a:latin typeface="+mj-lt"/>
                      </a:endParaRPr>
                    </a:p>
                  </a:txBody>
                  <a:tcPr marL="6892" marR="6892" marT="6892" marB="0" anchor="ctr"/>
                </a:tc>
                <a:tc>
                  <a:txBody>
                    <a:bodyPr/>
                    <a:lstStyle/>
                    <a:p>
                      <a:pPr algn="l" rtl="0" fontAlgn="ctr"/>
                      <a:r>
                        <a:rPr lang="en-US" sz="1400" u="none" strike="noStrike" dirty="0">
                          <a:effectLst/>
                        </a:rPr>
                        <a:t>AST </a:t>
                      </a:r>
                      <a:endParaRPr lang="en-US" sz="1400" b="0" i="0" u="none" strike="noStrike" dirty="0">
                        <a:solidFill>
                          <a:srgbClr val="000000"/>
                        </a:solidFill>
                        <a:effectLst/>
                        <a:latin typeface="+mj-lt"/>
                      </a:endParaRPr>
                    </a:p>
                  </a:txBody>
                  <a:tcPr marL="6892" marR="6892" marT="6892" marB="0" anchor="ctr"/>
                </a:tc>
                <a:tc>
                  <a:txBody>
                    <a:bodyPr/>
                    <a:lstStyle/>
                    <a:p>
                      <a:pPr algn="l" rtl="0" fontAlgn="ctr"/>
                      <a:r>
                        <a:rPr lang="en-US" sz="1400" u="sng" strike="noStrike" dirty="0">
                          <a:effectLst/>
                          <a:hlinkClick r:id="rId5"/>
                        </a:rPr>
                        <a:t>https://www.associationforsoftwaretesting.org/   </a:t>
                      </a:r>
                      <a:endParaRPr lang="en-US" sz="1400" b="0" i="0" u="sng" strike="noStrike" dirty="0">
                        <a:solidFill>
                          <a:srgbClr val="000000"/>
                        </a:solidFill>
                        <a:effectLst/>
                        <a:latin typeface="+mj-lt"/>
                      </a:endParaRPr>
                    </a:p>
                  </a:txBody>
                  <a:tcPr marL="6892" marR="6892" marT="6892" marB="0" anchor="ctr"/>
                </a:tc>
                <a:extLst>
                  <a:ext uri="{0D108BD9-81ED-4DB2-BD59-A6C34878D82A}">
                    <a16:rowId xmlns:a16="http://schemas.microsoft.com/office/drawing/2014/main" val="1337126531"/>
                  </a:ext>
                </a:extLst>
              </a:tr>
              <a:tr h="210282">
                <a:tc>
                  <a:txBody>
                    <a:bodyPr/>
                    <a:lstStyle/>
                    <a:p>
                      <a:pPr algn="l" rtl="0" fontAlgn="ctr"/>
                      <a:r>
                        <a:rPr lang="en-US" sz="1400" u="none" strike="noStrike">
                          <a:effectLst/>
                        </a:rPr>
                        <a:t>Association of Testing &amp; Software Quality Assurance  </a:t>
                      </a:r>
                      <a:endParaRPr lang="en-US" sz="1400" b="0" i="0" u="none" strike="noStrike">
                        <a:solidFill>
                          <a:srgbClr val="000000"/>
                        </a:solidFill>
                        <a:effectLst/>
                        <a:latin typeface="+mj-lt"/>
                      </a:endParaRPr>
                    </a:p>
                  </a:txBody>
                  <a:tcPr marL="6892" marR="6892" marT="6892" marB="0" anchor="ctr"/>
                </a:tc>
                <a:tc>
                  <a:txBody>
                    <a:bodyPr/>
                    <a:lstStyle/>
                    <a:p>
                      <a:pPr algn="l" rtl="0" fontAlgn="ctr"/>
                      <a:r>
                        <a:rPr lang="en-US" sz="1400" u="none" strike="noStrike">
                          <a:effectLst/>
                        </a:rPr>
                        <a:t>AT*SQA </a:t>
                      </a:r>
                      <a:endParaRPr lang="en-US" sz="1400" b="0" i="0" u="none" strike="noStrike">
                        <a:solidFill>
                          <a:srgbClr val="000000"/>
                        </a:solidFill>
                        <a:effectLst/>
                        <a:latin typeface="+mj-lt"/>
                      </a:endParaRPr>
                    </a:p>
                  </a:txBody>
                  <a:tcPr marL="6892" marR="6892" marT="6892" marB="0" anchor="ctr"/>
                </a:tc>
                <a:tc>
                  <a:txBody>
                    <a:bodyPr/>
                    <a:lstStyle/>
                    <a:p>
                      <a:pPr algn="l" rtl="0" fontAlgn="ctr"/>
                      <a:r>
                        <a:rPr lang="en-US" sz="1400" u="sng" strike="noStrike" dirty="0">
                          <a:effectLst/>
                          <a:hlinkClick r:id="rId6"/>
                        </a:rPr>
                        <a:t> https://atsqa.org/ </a:t>
                      </a:r>
                      <a:endParaRPr lang="en-US" sz="1400" b="0" i="0" u="sng" strike="noStrike" dirty="0">
                        <a:solidFill>
                          <a:srgbClr val="000000"/>
                        </a:solidFill>
                        <a:effectLst/>
                        <a:latin typeface="+mj-lt"/>
                      </a:endParaRPr>
                    </a:p>
                  </a:txBody>
                  <a:tcPr marL="6892" marR="6892" marT="6892" marB="0" anchor="ctr"/>
                </a:tc>
                <a:extLst>
                  <a:ext uri="{0D108BD9-81ED-4DB2-BD59-A6C34878D82A}">
                    <a16:rowId xmlns:a16="http://schemas.microsoft.com/office/drawing/2014/main" val="1995734064"/>
                  </a:ext>
                </a:extLst>
              </a:tr>
              <a:tr h="210282">
                <a:tc>
                  <a:txBody>
                    <a:bodyPr/>
                    <a:lstStyle/>
                    <a:p>
                      <a:pPr algn="l" rtl="0" fontAlgn="ctr"/>
                      <a:r>
                        <a:rPr lang="en-US" sz="1400" u="none" strike="noStrike">
                          <a:effectLst/>
                        </a:rPr>
                        <a:t>BCS The Charted Institute for IT </a:t>
                      </a:r>
                      <a:endParaRPr lang="en-US" sz="1400" b="0" i="0" u="none" strike="noStrike">
                        <a:solidFill>
                          <a:srgbClr val="000000"/>
                        </a:solidFill>
                        <a:effectLst/>
                        <a:latin typeface="+mj-lt"/>
                      </a:endParaRPr>
                    </a:p>
                  </a:txBody>
                  <a:tcPr marL="6892" marR="6892" marT="6892" marB="0" anchor="ctr"/>
                </a:tc>
                <a:tc>
                  <a:txBody>
                    <a:bodyPr/>
                    <a:lstStyle/>
                    <a:p>
                      <a:pPr algn="l" rtl="0" fontAlgn="ctr"/>
                      <a:r>
                        <a:rPr lang="en-US" sz="1400" u="none" strike="noStrike">
                          <a:effectLst/>
                        </a:rPr>
                        <a:t>  </a:t>
                      </a:r>
                      <a:endParaRPr lang="en-US" sz="1400" b="0" i="0" u="none" strike="noStrike">
                        <a:solidFill>
                          <a:srgbClr val="000000"/>
                        </a:solidFill>
                        <a:effectLst/>
                        <a:latin typeface="+mj-lt"/>
                      </a:endParaRPr>
                    </a:p>
                  </a:txBody>
                  <a:tcPr marL="6892" marR="6892" marT="6892" marB="0" anchor="ctr"/>
                </a:tc>
                <a:tc>
                  <a:txBody>
                    <a:bodyPr/>
                    <a:lstStyle/>
                    <a:p>
                      <a:pPr algn="l" rtl="0" fontAlgn="ctr"/>
                      <a:r>
                        <a:rPr lang="en-US" sz="1400" u="sng" strike="noStrike" dirty="0">
                          <a:effectLst/>
                          <a:hlinkClick r:id="rId7"/>
                        </a:rPr>
                        <a:t>https://www.bcs.org </a:t>
                      </a:r>
                      <a:endParaRPr lang="en-US" sz="1400" b="0" i="0" u="sng" strike="noStrike" dirty="0">
                        <a:solidFill>
                          <a:srgbClr val="000000"/>
                        </a:solidFill>
                        <a:effectLst/>
                        <a:latin typeface="+mj-lt"/>
                      </a:endParaRPr>
                    </a:p>
                  </a:txBody>
                  <a:tcPr marL="6892" marR="6892" marT="6892" marB="0" anchor="ctr"/>
                </a:tc>
                <a:extLst>
                  <a:ext uri="{0D108BD9-81ED-4DB2-BD59-A6C34878D82A}">
                    <a16:rowId xmlns:a16="http://schemas.microsoft.com/office/drawing/2014/main" val="1405451486"/>
                  </a:ext>
                </a:extLst>
              </a:tr>
              <a:tr h="210282">
                <a:tc>
                  <a:txBody>
                    <a:bodyPr/>
                    <a:lstStyle/>
                    <a:p>
                      <a:pPr algn="l" rtl="0" fontAlgn="ctr"/>
                      <a:r>
                        <a:rPr lang="en-US" sz="1400" u="none" strike="noStrike">
                          <a:effectLst/>
                        </a:rPr>
                        <a:t>DZONE </a:t>
                      </a:r>
                      <a:endParaRPr lang="en-US" sz="1400" b="0" i="0" u="none" strike="noStrike">
                        <a:solidFill>
                          <a:srgbClr val="000000"/>
                        </a:solidFill>
                        <a:effectLst/>
                        <a:latin typeface="+mj-lt"/>
                      </a:endParaRPr>
                    </a:p>
                  </a:txBody>
                  <a:tcPr marL="6892" marR="6892" marT="6892" marB="0" anchor="ctr"/>
                </a:tc>
                <a:tc>
                  <a:txBody>
                    <a:bodyPr/>
                    <a:lstStyle/>
                    <a:p>
                      <a:pPr algn="l" rtl="0" fontAlgn="ctr"/>
                      <a:r>
                        <a:rPr lang="en-US" sz="1400" u="none" strike="noStrike">
                          <a:effectLst/>
                        </a:rPr>
                        <a:t>  </a:t>
                      </a:r>
                      <a:endParaRPr lang="en-US" sz="1400" b="0" i="0" u="none" strike="noStrike">
                        <a:solidFill>
                          <a:srgbClr val="000000"/>
                        </a:solidFill>
                        <a:effectLst/>
                        <a:latin typeface="+mj-lt"/>
                      </a:endParaRPr>
                    </a:p>
                  </a:txBody>
                  <a:tcPr marL="6892" marR="6892" marT="6892" marB="0" anchor="ctr"/>
                </a:tc>
                <a:tc>
                  <a:txBody>
                    <a:bodyPr/>
                    <a:lstStyle/>
                    <a:p>
                      <a:pPr algn="l" rtl="0" fontAlgn="ctr"/>
                      <a:r>
                        <a:rPr lang="en-US" sz="1400" u="sng" strike="noStrike" dirty="0">
                          <a:effectLst/>
                          <a:hlinkClick r:id="rId8"/>
                        </a:rPr>
                        <a:t>https://dzone.com </a:t>
                      </a:r>
                      <a:endParaRPr lang="en-US" sz="1400" b="0" i="0" u="sng" strike="noStrike" dirty="0">
                        <a:solidFill>
                          <a:srgbClr val="000000"/>
                        </a:solidFill>
                        <a:effectLst/>
                        <a:latin typeface="+mj-lt"/>
                      </a:endParaRPr>
                    </a:p>
                  </a:txBody>
                  <a:tcPr marL="6892" marR="6892" marT="6892" marB="0" anchor="ctr"/>
                </a:tc>
                <a:extLst>
                  <a:ext uri="{0D108BD9-81ED-4DB2-BD59-A6C34878D82A}">
                    <a16:rowId xmlns:a16="http://schemas.microsoft.com/office/drawing/2014/main" val="2013861412"/>
                  </a:ext>
                </a:extLst>
              </a:tr>
              <a:tr h="193879">
                <a:tc>
                  <a:txBody>
                    <a:bodyPr/>
                    <a:lstStyle/>
                    <a:p>
                      <a:pPr algn="l" fontAlgn="b"/>
                      <a:r>
                        <a:rPr lang="en-US" sz="1400" u="none" strike="noStrike" dirty="0">
                          <a:effectLst/>
                        </a:rPr>
                        <a:t>International Institute for Software Testing</a:t>
                      </a:r>
                      <a:endParaRPr lang="en-US" sz="1400" b="0" i="0" u="none" strike="noStrike" dirty="0">
                        <a:solidFill>
                          <a:srgbClr val="000000"/>
                        </a:solidFill>
                        <a:effectLst/>
                        <a:latin typeface="+mj-lt"/>
                      </a:endParaRPr>
                    </a:p>
                  </a:txBody>
                  <a:tcPr marL="6892" marR="6892" marT="6892" marB="0" anchor="b"/>
                </a:tc>
                <a:tc>
                  <a:txBody>
                    <a:bodyPr/>
                    <a:lstStyle/>
                    <a:p>
                      <a:pPr algn="l" fontAlgn="b"/>
                      <a:r>
                        <a:rPr lang="en-US" sz="1400" u="none" strike="noStrike">
                          <a:effectLst/>
                        </a:rPr>
                        <a:t>IIST</a:t>
                      </a:r>
                      <a:endParaRPr lang="en-US" sz="1400" b="0" i="0" u="none" strike="noStrike">
                        <a:solidFill>
                          <a:srgbClr val="000000"/>
                        </a:solidFill>
                        <a:effectLst/>
                        <a:latin typeface="+mj-lt"/>
                      </a:endParaRPr>
                    </a:p>
                  </a:txBody>
                  <a:tcPr marL="6892" marR="6892" marT="6892" marB="0" anchor="b"/>
                </a:tc>
                <a:tc>
                  <a:txBody>
                    <a:bodyPr/>
                    <a:lstStyle/>
                    <a:p>
                      <a:pPr algn="l" fontAlgn="b"/>
                      <a:r>
                        <a:rPr lang="en-US" sz="1400" u="sng" strike="noStrike" dirty="0">
                          <a:effectLst/>
                          <a:hlinkClick r:id="rId9"/>
                        </a:rPr>
                        <a:t>https://testinginstitute.com/</a:t>
                      </a:r>
                      <a:endParaRPr lang="en-US" sz="1400" b="0" i="0" u="sng" strike="noStrike" dirty="0">
                        <a:solidFill>
                          <a:srgbClr val="0563C1"/>
                        </a:solidFill>
                        <a:effectLst/>
                        <a:latin typeface="+mj-lt"/>
                      </a:endParaRPr>
                    </a:p>
                  </a:txBody>
                  <a:tcPr marL="6892" marR="6892" marT="6892" marB="0" anchor="b"/>
                </a:tc>
                <a:extLst>
                  <a:ext uri="{0D108BD9-81ED-4DB2-BD59-A6C34878D82A}">
                    <a16:rowId xmlns:a16="http://schemas.microsoft.com/office/drawing/2014/main" val="779390168"/>
                  </a:ext>
                </a:extLst>
              </a:tr>
              <a:tr h="210282">
                <a:tc>
                  <a:txBody>
                    <a:bodyPr/>
                    <a:lstStyle/>
                    <a:p>
                      <a:pPr algn="l" rtl="0" fontAlgn="ctr"/>
                      <a:r>
                        <a:rPr lang="en-US" sz="1400" u="none" strike="noStrike">
                          <a:effectLst/>
                        </a:rPr>
                        <a:t>International Software Testing Qualifications Board  </a:t>
                      </a:r>
                      <a:endParaRPr lang="en-US" sz="1400" b="0" i="0" u="none" strike="noStrike">
                        <a:solidFill>
                          <a:srgbClr val="000000"/>
                        </a:solidFill>
                        <a:effectLst/>
                        <a:latin typeface="+mj-lt"/>
                      </a:endParaRPr>
                    </a:p>
                  </a:txBody>
                  <a:tcPr marL="6892" marR="6892" marT="6892" marB="0" anchor="ctr"/>
                </a:tc>
                <a:tc>
                  <a:txBody>
                    <a:bodyPr/>
                    <a:lstStyle/>
                    <a:p>
                      <a:pPr algn="l" rtl="0" fontAlgn="ctr"/>
                      <a:r>
                        <a:rPr lang="en-US" sz="1400" u="none" strike="noStrike">
                          <a:effectLst/>
                        </a:rPr>
                        <a:t>ISTQB </a:t>
                      </a:r>
                      <a:endParaRPr lang="en-US" sz="1400" b="0" i="0" u="none" strike="noStrike">
                        <a:solidFill>
                          <a:srgbClr val="000000"/>
                        </a:solidFill>
                        <a:effectLst/>
                        <a:latin typeface="+mj-lt"/>
                      </a:endParaRPr>
                    </a:p>
                  </a:txBody>
                  <a:tcPr marL="6892" marR="6892" marT="6892" marB="0" anchor="ctr"/>
                </a:tc>
                <a:tc>
                  <a:txBody>
                    <a:bodyPr/>
                    <a:lstStyle/>
                    <a:p>
                      <a:pPr algn="l" rtl="0" fontAlgn="ctr"/>
                      <a:r>
                        <a:rPr lang="en-US" sz="1400" u="sng" strike="noStrike" dirty="0">
                          <a:effectLst/>
                          <a:hlinkClick r:id="rId4"/>
                        </a:rPr>
                        <a:t>https://www.istqb.org/  </a:t>
                      </a:r>
                      <a:endParaRPr lang="en-US" sz="1400" b="0" i="0" u="sng" strike="noStrike" dirty="0">
                        <a:solidFill>
                          <a:srgbClr val="000000"/>
                        </a:solidFill>
                        <a:effectLst/>
                        <a:latin typeface="+mj-lt"/>
                      </a:endParaRPr>
                    </a:p>
                  </a:txBody>
                  <a:tcPr marL="6892" marR="6892" marT="6892" marB="0" anchor="ctr"/>
                </a:tc>
                <a:extLst>
                  <a:ext uri="{0D108BD9-81ED-4DB2-BD59-A6C34878D82A}">
                    <a16:rowId xmlns:a16="http://schemas.microsoft.com/office/drawing/2014/main" val="2412563706"/>
                  </a:ext>
                </a:extLst>
              </a:tr>
              <a:tr h="210282">
                <a:tc>
                  <a:txBody>
                    <a:bodyPr/>
                    <a:lstStyle/>
                    <a:p>
                      <a:pPr algn="l" rtl="0" fontAlgn="ctr"/>
                      <a:r>
                        <a:rPr lang="en-US" sz="1400" u="none" strike="noStrike">
                          <a:effectLst/>
                        </a:rPr>
                        <a:t>ISO </a:t>
                      </a:r>
                      <a:endParaRPr lang="en-US" sz="1400" b="0" i="0" u="none" strike="noStrike">
                        <a:solidFill>
                          <a:srgbClr val="000000"/>
                        </a:solidFill>
                        <a:effectLst/>
                        <a:latin typeface="+mj-lt"/>
                      </a:endParaRPr>
                    </a:p>
                  </a:txBody>
                  <a:tcPr marL="6892" marR="6892" marT="6892" marB="0" anchor="ctr"/>
                </a:tc>
                <a:tc>
                  <a:txBody>
                    <a:bodyPr/>
                    <a:lstStyle/>
                    <a:p>
                      <a:pPr algn="l" rtl="0" fontAlgn="ctr"/>
                      <a:r>
                        <a:rPr lang="en-US" sz="1400" u="none" strike="noStrike">
                          <a:effectLst/>
                        </a:rPr>
                        <a:t>  </a:t>
                      </a:r>
                      <a:endParaRPr lang="en-US" sz="1400" b="0" i="0" u="none" strike="noStrike">
                        <a:solidFill>
                          <a:srgbClr val="000000"/>
                        </a:solidFill>
                        <a:effectLst/>
                        <a:latin typeface="+mj-lt"/>
                      </a:endParaRPr>
                    </a:p>
                  </a:txBody>
                  <a:tcPr marL="6892" marR="6892" marT="6892" marB="0" anchor="ctr"/>
                </a:tc>
                <a:tc>
                  <a:txBody>
                    <a:bodyPr/>
                    <a:lstStyle/>
                    <a:p>
                      <a:pPr algn="l" rtl="0" fontAlgn="ctr"/>
                      <a:r>
                        <a:rPr lang="en-US" sz="1400" u="sng" strike="noStrike" dirty="0">
                          <a:effectLst/>
                          <a:hlinkClick r:id="rId10"/>
                        </a:rPr>
                        <a:t>https://www.iso.org  </a:t>
                      </a:r>
                      <a:endParaRPr lang="en-US" sz="1400" b="0" i="0" u="sng" strike="noStrike" dirty="0">
                        <a:solidFill>
                          <a:srgbClr val="000000"/>
                        </a:solidFill>
                        <a:effectLst/>
                        <a:latin typeface="+mj-lt"/>
                      </a:endParaRPr>
                    </a:p>
                  </a:txBody>
                  <a:tcPr marL="6892" marR="6892" marT="6892" marB="0" anchor="ctr"/>
                </a:tc>
                <a:extLst>
                  <a:ext uri="{0D108BD9-81ED-4DB2-BD59-A6C34878D82A}">
                    <a16:rowId xmlns:a16="http://schemas.microsoft.com/office/drawing/2014/main" val="1238998366"/>
                  </a:ext>
                </a:extLst>
              </a:tr>
              <a:tr h="193879">
                <a:tc>
                  <a:txBody>
                    <a:bodyPr/>
                    <a:lstStyle/>
                    <a:p>
                      <a:pPr algn="l" fontAlgn="b"/>
                      <a:r>
                        <a:rPr lang="en-US" sz="1400" u="none" strike="noStrike">
                          <a:effectLst/>
                        </a:rPr>
                        <a:t>Official U.S. List of Certified Software Testers</a:t>
                      </a:r>
                      <a:endParaRPr lang="en-US" sz="1400" b="0" i="0" u="none" strike="noStrike">
                        <a:solidFill>
                          <a:srgbClr val="000000"/>
                        </a:solidFill>
                        <a:effectLst/>
                        <a:latin typeface="+mj-lt"/>
                      </a:endParaRPr>
                    </a:p>
                  </a:txBody>
                  <a:tcPr marL="6892" marR="6892" marT="6892" marB="0" anchor="b"/>
                </a:tc>
                <a:tc>
                  <a:txBody>
                    <a:bodyPr/>
                    <a:lstStyle/>
                    <a:p>
                      <a:pPr algn="l" fontAlgn="t"/>
                      <a:endParaRPr lang="en-US" sz="1400" b="0" i="0" u="none" strike="noStrike">
                        <a:solidFill>
                          <a:srgbClr val="000000"/>
                        </a:solidFill>
                        <a:effectLst/>
                        <a:latin typeface="+mj-lt"/>
                      </a:endParaRPr>
                    </a:p>
                  </a:txBody>
                  <a:tcPr marL="6892" marR="6892" marT="6892" marB="0"/>
                </a:tc>
                <a:tc>
                  <a:txBody>
                    <a:bodyPr/>
                    <a:lstStyle/>
                    <a:p>
                      <a:pPr algn="l" fontAlgn="b"/>
                      <a:r>
                        <a:rPr lang="en-US" sz="1400" u="sng" strike="noStrike" dirty="0">
                          <a:effectLst/>
                          <a:hlinkClick r:id="rId11"/>
                        </a:rPr>
                        <a:t>https://astqb.org</a:t>
                      </a:r>
                      <a:endParaRPr lang="en-US" sz="1400" b="0" i="0" u="sng" strike="noStrike" dirty="0">
                        <a:solidFill>
                          <a:srgbClr val="0563C1"/>
                        </a:solidFill>
                        <a:effectLst/>
                        <a:latin typeface="+mj-lt"/>
                      </a:endParaRPr>
                    </a:p>
                  </a:txBody>
                  <a:tcPr marL="6892" marR="6892" marT="6892" marB="0" anchor="b"/>
                </a:tc>
                <a:extLst>
                  <a:ext uri="{0D108BD9-81ED-4DB2-BD59-A6C34878D82A}">
                    <a16:rowId xmlns:a16="http://schemas.microsoft.com/office/drawing/2014/main" val="1714946583"/>
                  </a:ext>
                </a:extLst>
              </a:tr>
              <a:tr h="210282">
                <a:tc>
                  <a:txBody>
                    <a:bodyPr/>
                    <a:lstStyle/>
                    <a:p>
                      <a:pPr algn="l" rtl="0" fontAlgn="ctr"/>
                      <a:r>
                        <a:rPr lang="en-US" sz="1400" u="none" strike="noStrike" dirty="0">
                          <a:effectLst/>
                        </a:rPr>
                        <a:t>OWASP™ Foundation </a:t>
                      </a:r>
                      <a:endParaRPr lang="en-US" sz="1400" b="0" i="0" u="none" strike="noStrike" dirty="0">
                        <a:solidFill>
                          <a:srgbClr val="000000"/>
                        </a:solidFill>
                        <a:effectLst/>
                        <a:latin typeface="+mj-lt"/>
                      </a:endParaRPr>
                    </a:p>
                  </a:txBody>
                  <a:tcPr marL="6892" marR="6892" marT="6892" marB="0" anchor="ctr"/>
                </a:tc>
                <a:tc>
                  <a:txBody>
                    <a:bodyPr/>
                    <a:lstStyle/>
                    <a:p>
                      <a:pPr algn="l" rtl="0" fontAlgn="ctr"/>
                      <a:r>
                        <a:rPr lang="en-US" sz="1400" u="none" strike="noStrike" dirty="0">
                          <a:effectLst/>
                        </a:rPr>
                        <a:t>  </a:t>
                      </a:r>
                      <a:endParaRPr lang="en-US" sz="1400" b="0" i="0" u="none" strike="noStrike" dirty="0">
                        <a:solidFill>
                          <a:srgbClr val="000000"/>
                        </a:solidFill>
                        <a:effectLst/>
                        <a:latin typeface="+mj-lt"/>
                      </a:endParaRPr>
                    </a:p>
                  </a:txBody>
                  <a:tcPr marL="6892" marR="6892" marT="6892" marB="0" anchor="ctr"/>
                </a:tc>
                <a:tc>
                  <a:txBody>
                    <a:bodyPr/>
                    <a:lstStyle/>
                    <a:p>
                      <a:pPr algn="l" rtl="0" fontAlgn="ctr"/>
                      <a:r>
                        <a:rPr lang="en-US" sz="1400" u="sng" strike="noStrike" dirty="0">
                          <a:effectLst/>
                          <a:hlinkClick r:id="rId12"/>
                        </a:rPr>
                        <a:t>https://www.owasp.org</a:t>
                      </a:r>
                      <a:endParaRPr lang="en-US" sz="1400" b="0" i="0" u="sng" strike="noStrike" dirty="0">
                        <a:solidFill>
                          <a:srgbClr val="000000"/>
                        </a:solidFill>
                        <a:effectLst/>
                        <a:latin typeface="+mj-lt"/>
                      </a:endParaRPr>
                    </a:p>
                  </a:txBody>
                  <a:tcPr marL="6892" marR="6892" marT="6892" marB="0" anchor="ctr"/>
                </a:tc>
                <a:extLst>
                  <a:ext uri="{0D108BD9-81ED-4DB2-BD59-A6C34878D82A}">
                    <a16:rowId xmlns:a16="http://schemas.microsoft.com/office/drawing/2014/main" val="1367306611"/>
                  </a:ext>
                </a:extLst>
              </a:tr>
              <a:tr h="210282">
                <a:tc>
                  <a:txBody>
                    <a:bodyPr/>
                    <a:lstStyle/>
                    <a:p>
                      <a:pPr algn="l" rtl="0" fontAlgn="ctr"/>
                      <a:r>
                        <a:rPr lang="en-US" sz="1400" u="none" strike="noStrike" dirty="0">
                          <a:effectLst/>
                        </a:rPr>
                        <a:t>QA InfoTech </a:t>
                      </a:r>
                      <a:endParaRPr lang="en-US" sz="1400" b="0" i="0" u="none" strike="noStrike" dirty="0">
                        <a:solidFill>
                          <a:srgbClr val="000000"/>
                        </a:solidFill>
                        <a:effectLst/>
                        <a:latin typeface="+mj-lt"/>
                      </a:endParaRPr>
                    </a:p>
                  </a:txBody>
                  <a:tcPr marL="6892" marR="6892" marT="6892" marB="0" anchor="ctr"/>
                </a:tc>
                <a:tc>
                  <a:txBody>
                    <a:bodyPr/>
                    <a:lstStyle/>
                    <a:p>
                      <a:pPr algn="l" rtl="0" fontAlgn="ctr"/>
                      <a:r>
                        <a:rPr lang="en-US" sz="1400" u="none" strike="noStrike" dirty="0">
                          <a:effectLst/>
                        </a:rPr>
                        <a:t>  </a:t>
                      </a:r>
                      <a:endParaRPr lang="en-US" sz="1400" b="0" i="0" u="none" strike="noStrike" dirty="0">
                        <a:solidFill>
                          <a:srgbClr val="000000"/>
                        </a:solidFill>
                        <a:effectLst/>
                        <a:latin typeface="+mj-lt"/>
                      </a:endParaRPr>
                    </a:p>
                  </a:txBody>
                  <a:tcPr marL="6892" marR="6892" marT="6892" marB="0" anchor="ctr"/>
                </a:tc>
                <a:tc>
                  <a:txBody>
                    <a:bodyPr/>
                    <a:lstStyle/>
                    <a:p>
                      <a:pPr algn="l" rtl="0" fontAlgn="ctr"/>
                      <a:r>
                        <a:rPr lang="en-US" sz="1400" u="sng" strike="noStrike" dirty="0">
                          <a:effectLst/>
                          <a:hlinkClick r:id="rId13"/>
                        </a:rPr>
                        <a:t>https://qainfotech.com/ </a:t>
                      </a:r>
                      <a:endParaRPr lang="en-US" sz="1400" b="0" i="0" u="sng" strike="noStrike" dirty="0">
                        <a:solidFill>
                          <a:srgbClr val="000000"/>
                        </a:solidFill>
                        <a:effectLst/>
                        <a:latin typeface="+mj-lt"/>
                      </a:endParaRPr>
                    </a:p>
                  </a:txBody>
                  <a:tcPr marL="6892" marR="6892" marT="6892" marB="0" anchor="ctr"/>
                </a:tc>
                <a:extLst>
                  <a:ext uri="{0D108BD9-81ED-4DB2-BD59-A6C34878D82A}">
                    <a16:rowId xmlns:a16="http://schemas.microsoft.com/office/drawing/2014/main" val="1324594404"/>
                  </a:ext>
                </a:extLst>
              </a:tr>
              <a:tr h="210282">
                <a:tc>
                  <a:txBody>
                    <a:bodyPr/>
                    <a:lstStyle/>
                    <a:p>
                      <a:pPr algn="l" rtl="0" fontAlgn="ctr"/>
                      <a:r>
                        <a:rPr lang="en-US" sz="1400" u="none" strike="noStrike">
                          <a:effectLst/>
                        </a:rPr>
                        <a:t>QA Mentor</a:t>
                      </a:r>
                      <a:endParaRPr lang="en-US" sz="1400" b="0" i="0" u="none" strike="noStrike">
                        <a:solidFill>
                          <a:srgbClr val="000000"/>
                        </a:solidFill>
                        <a:effectLst/>
                        <a:latin typeface="+mj-lt"/>
                      </a:endParaRPr>
                    </a:p>
                  </a:txBody>
                  <a:tcPr marL="6892" marR="6892" marT="6892" marB="0" anchor="ctr"/>
                </a:tc>
                <a:tc>
                  <a:txBody>
                    <a:bodyPr/>
                    <a:lstStyle/>
                    <a:p>
                      <a:pPr algn="l" fontAlgn="b"/>
                      <a:endParaRPr lang="en-US" sz="1400" b="0" i="0" u="none" strike="noStrike">
                        <a:solidFill>
                          <a:srgbClr val="000000"/>
                        </a:solidFill>
                        <a:effectLst/>
                        <a:latin typeface="+mj-lt"/>
                      </a:endParaRPr>
                    </a:p>
                  </a:txBody>
                  <a:tcPr marL="6892" marR="6892" marT="6892" marB="0" anchor="b"/>
                </a:tc>
                <a:tc>
                  <a:txBody>
                    <a:bodyPr/>
                    <a:lstStyle/>
                    <a:p>
                      <a:pPr algn="l" fontAlgn="b"/>
                      <a:r>
                        <a:rPr lang="en-US" sz="1400" u="sng" strike="noStrike" dirty="0">
                          <a:effectLst/>
                          <a:hlinkClick r:id="rId14"/>
                        </a:rPr>
                        <a:t>https://www.qamentor.com/</a:t>
                      </a:r>
                      <a:endParaRPr lang="en-US" sz="1400" b="0" i="0" u="sng" strike="noStrike" dirty="0">
                        <a:solidFill>
                          <a:srgbClr val="0563C1"/>
                        </a:solidFill>
                        <a:effectLst/>
                        <a:latin typeface="+mj-lt"/>
                      </a:endParaRPr>
                    </a:p>
                  </a:txBody>
                  <a:tcPr marL="6892" marR="6892" marT="6892" marB="0" anchor="b"/>
                </a:tc>
                <a:extLst>
                  <a:ext uri="{0D108BD9-81ED-4DB2-BD59-A6C34878D82A}">
                    <a16:rowId xmlns:a16="http://schemas.microsoft.com/office/drawing/2014/main" val="1826291166"/>
                  </a:ext>
                </a:extLst>
              </a:tr>
              <a:tr h="193879">
                <a:tc>
                  <a:txBody>
                    <a:bodyPr/>
                    <a:lstStyle/>
                    <a:p>
                      <a:pPr algn="l" fontAlgn="b"/>
                      <a:r>
                        <a:rPr lang="en-US" sz="1400" u="none" strike="noStrike" dirty="0">
                          <a:effectLst/>
                        </a:rPr>
                        <a:t>Qualcomm </a:t>
                      </a:r>
                      <a:endParaRPr lang="en-US" sz="1400" b="0" i="0" u="none" strike="noStrike" dirty="0">
                        <a:solidFill>
                          <a:srgbClr val="000000"/>
                        </a:solidFill>
                        <a:effectLst/>
                        <a:latin typeface="+mj-lt"/>
                      </a:endParaRPr>
                    </a:p>
                  </a:txBody>
                  <a:tcPr marL="6892" marR="6892" marT="6892" marB="0" anchor="b"/>
                </a:tc>
                <a:tc>
                  <a:txBody>
                    <a:bodyPr/>
                    <a:lstStyle/>
                    <a:p>
                      <a:pPr algn="l" fontAlgn="b"/>
                      <a:endParaRPr lang="en-US" sz="1400" b="0" i="0" u="none" strike="noStrike">
                        <a:solidFill>
                          <a:srgbClr val="000000"/>
                        </a:solidFill>
                        <a:effectLst/>
                        <a:latin typeface="+mj-lt"/>
                      </a:endParaRPr>
                    </a:p>
                  </a:txBody>
                  <a:tcPr marL="6892" marR="6892" marT="6892" marB="0" anchor="b"/>
                </a:tc>
                <a:tc>
                  <a:txBody>
                    <a:bodyPr/>
                    <a:lstStyle/>
                    <a:p>
                      <a:pPr algn="l" fontAlgn="b"/>
                      <a:r>
                        <a:rPr lang="en-US" sz="1400" u="sng" strike="noStrike" dirty="0">
                          <a:effectLst/>
                          <a:hlinkClick r:id="rId15"/>
                        </a:rPr>
                        <a:t>https://www.qualcomm.com/</a:t>
                      </a:r>
                      <a:endParaRPr lang="en-US" sz="1400" b="0" i="0" u="sng" strike="noStrike" dirty="0">
                        <a:solidFill>
                          <a:srgbClr val="0563C1"/>
                        </a:solidFill>
                        <a:effectLst/>
                        <a:latin typeface="+mj-lt"/>
                      </a:endParaRPr>
                    </a:p>
                  </a:txBody>
                  <a:tcPr marL="6892" marR="6892" marT="6892" marB="0" anchor="b"/>
                </a:tc>
                <a:extLst>
                  <a:ext uri="{0D108BD9-81ED-4DB2-BD59-A6C34878D82A}">
                    <a16:rowId xmlns:a16="http://schemas.microsoft.com/office/drawing/2014/main" val="1412790209"/>
                  </a:ext>
                </a:extLst>
              </a:tr>
              <a:tr h="210282">
                <a:tc>
                  <a:txBody>
                    <a:bodyPr/>
                    <a:lstStyle/>
                    <a:p>
                      <a:pPr algn="l" rtl="0" fontAlgn="ctr"/>
                      <a:r>
                        <a:rPr lang="en-US" sz="1400" u="none" strike="noStrike" dirty="0" err="1">
                          <a:effectLst/>
                        </a:rPr>
                        <a:t>QualiTest</a:t>
                      </a:r>
                      <a:r>
                        <a:rPr lang="en-US" sz="1400" u="none" strike="noStrike" dirty="0">
                          <a:effectLst/>
                        </a:rPr>
                        <a:t> </a:t>
                      </a:r>
                      <a:endParaRPr lang="en-US" sz="1400" b="0" i="0" u="none" strike="noStrike" dirty="0">
                        <a:solidFill>
                          <a:srgbClr val="000000"/>
                        </a:solidFill>
                        <a:effectLst/>
                        <a:latin typeface="+mj-lt"/>
                      </a:endParaRPr>
                    </a:p>
                  </a:txBody>
                  <a:tcPr marL="6892" marR="6892" marT="6892" marB="0" anchor="ctr"/>
                </a:tc>
                <a:tc>
                  <a:txBody>
                    <a:bodyPr/>
                    <a:lstStyle/>
                    <a:p>
                      <a:pPr algn="l" rtl="0" fontAlgn="ctr"/>
                      <a:r>
                        <a:rPr lang="en-US" sz="1400" u="none" strike="noStrike">
                          <a:effectLst/>
                        </a:rPr>
                        <a:t>  </a:t>
                      </a:r>
                      <a:endParaRPr lang="en-US" sz="1400" b="0" i="0" u="none" strike="noStrike">
                        <a:solidFill>
                          <a:srgbClr val="000000"/>
                        </a:solidFill>
                        <a:effectLst/>
                        <a:latin typeface="+mj-lt"/>
                      </a:endParaRPr>
                    </a:p>
                  </a:txBody>
                  <a:tcPr marL="6892" marR="6892" marT="6892" marB="0" anchor="ctr"/>
                </a:tc>
                <a:tc>
                  <a:txBody>
                    <a:bodyPr/>
                    <a:lstStyle/>
                    <a:p>
                      <a:pPr algn="l" rtl="0" fontAlgn="ctr"/>
                      <a:r>
                        <a:rPr lang="en-US" sz="1400" u="sng" strike="noStrike" dirty="0">
                          <a:effectLst/>
                          <a:hlinkClick r:id="rId16"/>
                        </a:rPr>
                        <a:t>https://www.qualitestgroup.com </a:t>
                      </a:r>
                      <a:endParaRPr lang="en-US" sz="1400" b="0" i="0" u="sng" strike="noStrike" dirty="0">
                        <a:solidFill>
                          <a:srgbClr val="000000"/>
                        </a:solidFill>
                        <a:effectLst/>
                        <a:latin typeface="+mj-lt"/>
                      </a:endParaRPr>
                    </a:p>
                  </a:txBody>
                  <a:tcPr marL="6892" marR="6892" marT="6892" marB="0" anchor="ctr"/>
                </a:tc>
                <a:extLst>
                  <a:ext uri="{0D108BD9-81ED-4DB2-BD59-A6C34878D82A}">
                    <a16:rowId xmlns:a16="http://schemas.microsoft.com/office/drawing/2014/main" val="761101270"/>
                  </a:ext>
                </a:extLst>
              </a:tr>
              <a:tr h="210282">
                <a:tc>
                  <a:txBody>
                    <a:bodyPr/>
                    <a:lstStyle/>
                    <a:p>
                      <a:pPr algn="l" fontAlgn="b"/>
                      <a:r>
                        <a:rPr lang="en-US" sz="1400" u="none" strike="noStrike" dirty="0" err="1">
                          <a:effectLst/>
                        </a:rPr>
                        <a:t>QualityLogic</a:t>
                      </a:r>
                      <a:endParaRPr lang="en-US" sz="1400" b="1" i="0" u="none" strike="noStrike" dirty="0">
                        <a:solidFill>
                          <a:srgbClr val="000000"/>
                        </a:solidFill>
                        <a:effectLst/>
                        <a:latin typeface="+mj-lt"/>
                      </a:endParaRPr>
                    </a:p>
                  </a:txBody>
                  <a:tcPr marL="6892" marR="6892" marT="6892" marB="0" anchor="b"/>
                </a:tc>
                <a:tc>
                  <a:txBody>
                    <a:bodyPr/>
                    <a:lstStyle/>
                    <a:p>
                      <a:pPr algn="l" fontAlgn="b"/>
                      <a:endParaRPr lang="en-US" sz="1400" b="0" i="0" u="none" strike="noStrike">
                        <a:solidFill>
                          <a:srgbClr val="000000"/>
                        </a:solidFill>
                        <a:effectLst/>
                        <a:latin typeface="+mj-lt"/>
                      </a:endParaRPr>
                    </a:p>
                  </a:txBody>
                  <a:tcPr marL="6892" marR="6892" marT="6892" marB="0" anchor="b"/>
                </a:tc>
                <a:tc>
                  <a:txBody>
                    <a:bodyPr/>
                    <a:lstStyle/>
                    <a:p>
                      <a:pPr algn="l" fontAlgn="b"/>
                      <a:r>
                        <a:rPr lang="en-US" sz="1400" u="sng" strike="noStrike" dirty="0">
                          <a:effectLst/>
                          <a:hlinkClick r:id="rId17"/>
                        </a:rPr>
                        <a:t>https://www.qualitylogic.com/</a:t>
                      </a:r>
                      <a:endParaRPr lang="en-US" sz="1400" b="0" i="0" u="sng" strike="noStrike" dirty="0">
                        <a:solidFill>
                          <a:srgbClr val="0563C1"/>
                        </a:solidFill>
                        <a:effectLst/>
                        <a:latin typeface="+mj-lt"/>
                      </a:endParaRPr>
                    </a:p>
                  </a:txBody>
                  <a:tcPr marL="6892" marR="6892" marT="6892" marB="0" anchor="b"/>
                </a:tc>
                <a:extLst>
                  <a:ext uri="{0D108BD9-81ED-4DB2-BD59-A6C34878D82A}">
                    <a16:rowId xmlns:a16="http://schemas.microsoft.com/office/drawing/2014/main" val="3187964359"/>
                  </a:ext>
                </a:extLst>
              </a:tr>
            </a:tbl>
          </a:graphicData>
        </a:graphic>
      </p:graphicFrame>
    </p:spTree>
    <p:extLst>
      <p:ext uri="{BB962C8B-B14F-4D97-AF65-F5344CB8AC3E}">
        <p14:creationId xmlns:p14="http://schemas.microsoft.com/office/powerpoint/2010/main" val="20643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5126-CA9F-DD49-B68D-35CDDDAAB3BD}"/>
              </a:ext>
            </a:extLst>
          </p:cNvPr>
          <p:cNvSpPr>
            <a:spLocks noGrp="1"/>
          </p:cNvSpPr>
          <p:nvPr>
            <p:ph type="title"/>
          </p:nvPr>
        </p:nvSpPr>
        <p:spPr/>
        <p:txBody>
          <a:bodyPr/>
          <a:lstStyle/>
          <a:p>
            <a:r>
              <a:rPr lang="en-US" dirty="0"/>
              <a:t>Prove Assignment</a:t>
            </a:r>
          </a:p>
        </p:txBody>
      </p:sp>
      <p:sp>
        <p:nvSpPr>
          <p:cNvPr id="3" name="Content Placeholder 2">
            <a:extLst>
              <a:ext uri="{FF2B5EF4-FFF2-40B4-BE49-F238E27FC236}">
                <a16:creationId xmlns:a16="http://schemas.microsoft.com/office/drawing/2014/main" id="{A17A6ECC-A6D6-754F-B379-7932BF1190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35995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A642-65B9-A046-B4F1-9ED1BCABD9E9}"/>
              </a:ext>
            </a:extLst>
          </p:cNvPr>
          <p:cNvSpPr>
            <a:spLocks noGrp="1"/>
          </p:cNvSpPr>
          <p:nvPr>
            <p:ph type="title"/>
          </p:nvPr>
        </p:nvSpPr>
        <p:spPr/>
        <p:txBody>
          <a:bodyPr/>
          <a:lstStyle/>
          <a:p>
            <a:r>
              <a:rPr lang="en-US" dirty="0"/>
              <a:t>Prove Assignment: Company Flier</a:t>
            </a:r>
          </a:p>
        </p:txBody>
      </p:sp>
      <p:sp>
        <p:nvSpPr>
          <p:cNvPr id="3" name="Content Placeholder 2">
            <a:extLst>
              <a:ext uri="{FF2B5EF4-FFF2-40B4-BE49-F238E27FC236}">
                <a16:creationId xmlns:a16="http://schemas.microsoft.com/office/drawing/2014/main" id="{A6DA8A3D-7BAD-F843-8975-5BF4267E191B}"/>
              </a:ext>
            </a:extLst>
          </p:cNvPr>
          <p:cNvSpPr>
            <a:spLocks noGrp="1"/>
          </p:cNvSpPr>
          <p:nvPr>
            <p:ph idx="1"/>
          </p:nvPr>
        </p:nvSpPr>
        <p:spPr/>
        <p:txBody>
          <a:bodyPr>
            <a:normAutofit lnSpcReduction="10000"/>
          </a:bodyPr>
          <a:lstStyle/>
          <a:p>
            <a:r>
              <a:rPr lang="en-US" dirty="0"/>
              <a:t>You are creating a training flyer, poster, or 3-fold handout describing why an employee should care about Quality Assurance. Create a post on a professional networking site to provide a distribution means for your flier.</a:t>
            </a:r>
          </a:p>
          <a:p>
            <a:r>
              <a:rPr lang="en-US" dirty="0"/>
              <a:t>As part of C.M.M. Level 3 training, yearly competency training is a requirement for employees. </a:t>
            </a:r>
          </a:p>
          <a:p>
            <a:r>
              <a:rPr lang="en-US"/>
              <a:t>A </a:t>
            </a:r>
            <a:r>
              <a:rPr lang="en-US" dirty="0"/>
              <a:t>flier must be developed and distributed to introduce employees to the upcoming required training</a:t>
            </a:r>
            <a:r>
              <a:rPr lang="en-US"/>
              <a:t>. </a:t>
            </a:r>
          </a:p>
          <a:p>
            <a:r>
              <a:rPr lang="en-US"/>
              <a:t>Your </a:t>
            </a:r>
            <a:r>
              <a:rPr lang="en-US" dirty="0"/>
              <a:t>team is assigned to create the flyer. The flier is a quick read that briefly provides the purpose, benefits, and resources needed to convince employees to take the training on Quality Assurance.</a:t>
            </a:r>
          </a:p>
          <a:p>
            <a:endParaRPr lang="en-US" dirty="0"/>
          </a:p>
        </p:txBody>
      </p:sp>
    </p:spTree>
    <p:extLst>
      <p:ext uri="{BB962C8B-B14F-4D97-AF65-F5344CB8AC3E}">
        <p14:creationId xmlns:p14="http://schemas.microsoft.com/office/powerpoint/2010/main" val="3353723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4529C-2255-084D-8ED9-4D2963E7DF78}"/>
              </a:ext>
            </a:extLst>
          </p:cNvPr>
          <p:cNvSpPr>
            <a:spLocks noGrp="1"/>
          </p:cNvSpPr>
          <p:nvPr>
            <p:ph type="title"/>
          </p:nvPr>
        </p:nvSpPr>
        <p:spPr/>
        <p:txBody>
          <a:bodyPr/>
          <a:lstStyle/>
          <a:p>
            <a:r>
              <a:rPr lang="en-US" dirty="0"/>
              <a:t>What Should Be Included</a:t>
            </a:r>
          </a:p>
        </p:txBody>
      </p:sp>
      <p:sp>
        <p:nvSpPr>
          <p:cNvPr id="3" name="Content Placeholder 2">
            <a:extLst>
              <a:ext uri="{FF2B5EF4-FFF2-40B4-BE49-F238E27FC236}">
                <a16:creationId xmlns:a16="http://schemas.microsoft.com/office/drawing/2014/main" id="{42644BE6-F363-914A-95E8-3551F0D5F1C9}"/>
              </a:ext>
            </a:extLst>
          </p:cNvPr>
          <p:cNvSpPr>
            <a:spLocks noGrp="1"/>
          </p:cNvSpPr>
          <p:nvPr>
            <p:ph sz="half" idx="1"/>
          </p:nvPr>
        </p:nvSpPr>
        <p:spPr/>
        <p:txBody>
          <a:bodyPr>
            <a:normAutofit/>
          </a:bodyPr>
          <a:lstStyle/>
          <a:p>
            <a:r>
              <a:rPr lang="en-US" dirty="0"/>
              <a:t>Purpose </a:t>
            </a:r>
          </a:p>
          <a:p>
            <a:r>
              <a:rPr lang="en-US" dirty="0"/>
              <a:t>Mission Statement</a:t>
            </a:r>
          </a:p>
          <a:p>
            <a:r>
              <a:rPr lang="en-US" dirty="0"/>
              <a:t>QA Opportunities</a:t>
            </a:r>
          </a:p>
          <a:p>
            <a:pPr lvl="1"/>
            <a:r>
              <a:rPr lang="en-US" dirty="0"/>
              <a:t>What you learned from the Cert</a:t>
            </a:r>
          </a:p>
          <a:p>
            <a:r>
              <a:rPr lang="en-US" dirty="0"/>
              <a:t>Advantages of QA</a:t>
            </a:r>
          </a:p>
          <a:p>
            <a:pPr lvl="1"/>
            <a:r>
              <a:rPr lang="en-US" dirty="0"/>
              <a:t>Class discussion?</a:t>
            </a:r>
          </a:p>
          <a:p>
            <a:r>
              <a:rPr lang="en-US" dirty="0"/>
              <a:t>Issues that it resolves</a:t>
            </a:r>
          </a:p>
          <a:p>
            <a:pPr lvl="1"/>
            <a:r>
              <a:rPr lang="en-US" dirty="0"/>
              <a:t>What you learned from the Cert</a:t>
            </a:r>
          </a:p>
          <a:p>
            <a:endParaRPr lang="en-US" dirty="0"/>
          </a:p>
        </p:txBody>
      </p:sp>
      <p:sp>
        <p:nvSpPr>
          <p:cNvPr id="4" name="Content Placeholder 3">
            <a:extLst>
              <a:ext uri="{FF2B5EF4-FFF2-40B4-BE49-F238E27FC236}">
                <a16:creationId xmlns:a16="http://schemas.microsoft.com/office/drawing/2014/main" id="{C17B84B8-F06B-644B-A907-8A761782BC33}"/>
              </a:ext>
            </a:extLst>
          </p:cNvPr>
          <p:cNvSpPr>
            <a:spLocks noGrp="1"/>
          </p:cNvSpPr>
          <p:nvPr>
            <p:ph sz="half" idx="2"/>
          </p:nvPr>
        </p:nvSpPr>
        <p:spPr/>
        <p:txBody>
          <a:bodyPr>
            <a:normAutofit/>
          </a:bodyPr>
          <a:lstStyle/>
          <a:p>
            <a:r>
              <a:rPr lang="en-US" dirty="0"/>
              <a:t>Create a blog post with an introduction to the flier</a:t>
            </a:r>
          </a:p>
          <a:p>
            <a:pPr lvl="1"/>
            <a:r>
              <a:rPr lang="en-US" dirty="0" err="1"/>
              <a:t>Portfolium</a:t>
            </a:r>
            <a:r>
              <a:rPr lang="en-US" dirty="0"/>
              <a:t>, or other location</a:t>
            </a:r>
          </a:p>
          <a:p>
            <a:r>
              <a:rPr lang="en-US" dirty="0"/>
              <a:t>Provide a link to the flier</a:t>
            </a:r>
          </a:p>
          <a:p>
            <a:r>
              <a:rPr lang="en-US" dirty="0"/>
              <a:t>Extras:</a:t>
            </a:r>
          </a:p>
          <a:p>
            <a:pPr lvl="1"/>
            <a:r>
              <a:rPr lang="en-US" dirty="0"/>
              <a:t>Testimony, Quote, Graphic</a:t>
            </a:r>
          </a:p>
          <a:p>
            <a:pPr lvl="1"/>
            <a:r>
              <a:rPr lang="en-US" dirty="0"/>
              <a:t>Replies from friends</a:t>
            </a:r>
          </a:p>
        </p:txBody>
      </p:sp>
    </p:spTree>
    <p:extLst>
      <p:ext uri="{BB962C8B-B14F-4D97-AF65-F5344CB8AC3E}">
        <p14:creationId xmlns:p14="http://schemas.microsoft.com/office/powerpoint/2010/main" val="139005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C456-6100-4357-815C-66E9CFC04740}"/>
              </a:ext>
            </a:extLst>
          </p:cNvPr>
          <p:cNvSpPr>
            <a:spLocks noGrp="1"/>
          </p:cNvSpPr>
          <p:nvPr>
            <p:ph type="title"/>
          </p:nvPr>
        </p:nvSpPr>
        <p:spPr/>
        <p:txBody>
          <a:bodyPr/>
          <a:lstStyle/>
          <a:p>
            <a:r>
              <a:rPr lang="en-US" dirty="0"/>
              <a:t>Weekly expectations: </a:t>
            </a:r>
          </a:p>
        </p:txBody>
      </p:sp>
      <p:sp>
        <p:nvSpPr>
          <p:cNvPr id="3" name="Content Placeholder 2">
            <a:extLst>
              <a:ext uri="{FF2B5EF4-FFF2-40B4-BE49-F238E27FC236}">
                <a16:creationId xmlns:a16="http://schemas.microsoft.com/office/drawing/2014/main" id="{45555D31-490D-4FDF-B3BF-BFB88188D807}"/>
              </a:ext>
            </a:extLst>
          </p:cNvPr>
          <p:cNvSpPr>
            <a:spLocks noGrp="1"/>
          </p:cNvSpPr>
          <p:nvPr>
            <p:ph sz="half" idx="1"/>
          </p:nvPr>
        </p:nvSpPr>
        <p:spPr>
          <a:xfrm>
            <a:off x="1216023" y="1748704"/>
            <a:ext cx="4878389" cy="3541714"/>
          </a:xfrm>
        </p:spPr>
        <p:txBody>
          <a:bodyPr>
            <a:normAutofit fontScale="92500" lnSpcReduction="20000"/>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CSE 474 is a three-credit course. In a normal on-campus course, you would spend 3 hours in class and spend 2 hours per class doing assignments. That is about 9 hours per week for this class (3 hours for class and six for assignments). Depending on the week, the hours may vary. </a:t>
            </a:r>
          </a:p>
          <a:p>
            <a:endParaRPr lang="en-US" dirty="0"/>
          </a:p>
        </p:txBody>
      </p:sp>
      <p:sp>
        <p:nvSpPr>
          <p:cNvPr id="4" name="Content Placeholder 3">
            <a:extLst>
              <a:ext uri="{FF2B5EF4-FFF2-40B4-BE49-F238E27FC236}">
                <a16:creationId xmlns:a16="http://schemas.microsoft.com/office/drawing/2014/main" id="{4BE77343-DE22-40F2-B087-6A1F6E6B24BF}"/>
              </a:ext>
            </a:extLst>
          </p:cNvPr>
          <p:cNvSpPr>
            <a:spLocks noGrp="1"/>
          </p:cNvSpPr>
          <p:nvPr>
            <p:ph sz="half" idx="2"/>
          </p:nvPr>
        </p:nvSpPr>
        <p:spPr/>
        <p:txBody>
          <a:bodyPr>
            <a:normAutofit fontScale="92500" lnSpcReduction="20000"/>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Each week in the Prepare the hours our organized as such:</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1</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dirty="0">
                <a:effectLst/>
                <a:latin typeface="Calibri" panose="020F0502020204030204" pitchFamily="34" charset="0"/>
                <a:ea typeface="Calibri" panose="020F0502020204030204" pitchFamily="34" charset="0"/>
                <a:cs typeface="Times New Roman" panose="02020603050405020304" pitchFamily="18" charset="0"/>
              </a:rPr>
              <a:t> &amp; 2</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US" dirty="0">
                <a:effectLst/>
                <a:latin typeface="Calibri" panose="020F0502020204030204" pitchFamily="34" charset="0"/>
                <a:ea typeface="Calibri" panose="020F0502020204030204" pitchFamily="34" charset="0"/>
                <a:cs typeface="Times New Roman" panose="02020603050405020304" pitchFamily="18" charset="0"/>
              </a:rPr>
              <a:t>  Hour: Prepare Material &amp; Quiz</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3rd Hour: Class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4th &amp; 5th  Hour</a:t>
            </a:r>
            <a:r>
              <a:rPr lang="en-US" dirty="0">
                <a:latin typeface="Calibri" panose="020F0502020204030204" pitchFamily="34" charset="0"/>
                <a:ea typeface="Calibri" panose="020F0502020204030204" pitchFamily="34" charset="0"/>
                <a:cs typeface="Times New Roman" panose="02020603050405020304" pitchFamily="18" charset="0"/>
              </a:rPr>
              <a:t>: Individual and Group work</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6</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dirty="0">
                <a:effectLst/>
                <a:latin typeface="Calibri" panose="020F0502020204030204" pitchFamily="34" charset="0"/>
                <a:ea typeface="Calibri" panose="020F0502020204030204" pitchFamily="34" charset="0"/>
                <a:cs typeface="Times New Roman" panose="02020603050405020304" pitchFamily="18" charset="0"/>
              </a:rPr>
              <a:t> Hour Class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7</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dirty="0">
                <a:effectLst/>
                <a:latin typeface="Calibri" panose="020F0502020204030204" pitchFamily="34" charset="0"/>
                <a:ea typeface="Calibri" panose="020F0502020204030204" pitchFamily="34" charset="0"/>
                <a:cs typeface="Times New Roman" panose="02020603050405020304" pitchFamily="18" charset="0"/>
              </a:rPr>
              <a:t> Hour</a:t>
            </a:r>
            <a:r>
              <a:rPr lang="en-US" dirty="0">
                <a:latin typeface="Calibri" panose="020F0502020204030204" pitchFamily="34" charset="0"/>
                <a:ea typeface="Calibri" panose="020F0502020204030204" pitchFamily="34" charset="0"/>
                <a:cs typeface="Times New Roman" panose="02020603050405020304" pitchFamily="18" charset="0"/>
              </a:rPr>
              <a:t>: Individual and Group work</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8</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dirty="0">
                <a:effectLst/>
                <a:latin typeface="Calibri" panose="020F0502020204030204" pitchFamily="34" charset="0"/>
                <a:ea typeface="Calibri" panose="020F0502020204030204" pitchFamily="34" charset="0"/>
                <a:cs typeface="Times New Roman" panose="02020603050405020304" pitchFamily="18" charset="0"/>
              </a:rPr>
              <a:t> Hour Class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9th Hour</a:t>
            </a:r>
            <a:r>
              <a:rPr lang="en-US" dirty="0">
                <a:latin typeface="Calibri" panose="020F0502020204030204" pitchFamily="34" charset="0"/>
                <a:ea typeface="Calibri" panose="020F0502020204030204" pitchFamily="34" charset="0"/>
                <a:cs typeface="Times New Roman" panose="02020603050405020304" pitchFamily="18" charset="0"/>
              </a:rPr>
              <a:t>: Prove Assignment</a:t>
            </a:r>
            <a:endParaRPr lang="en-US" dirty="0"/>
          </a:p>
        </p:txBody>
      </p:sp>
      <p:graphicFrame>
        <p:nvGraphicFramePr>
          <p:cNvPr id="5" name="Content Placeholder 3">
            <a:extLst>
              <a:ext uri="{FF2B5EF4-FFF2-40B4-BE49-F238E27FC236}">
                <a16:creationId xmlns:a16="http://schemas.microsoft.com/office/drawing/2014/main" id="{80464F11-8547-3747-B8FA-92311A5EC31B}"/>
              </a:ext>
            </a:extLst>
          </p:cNvPr>
          <p:cNvGraphicFramePr>
            <a:graphicFrameLocks/>
          </p:cNvGraphicFramePr>
          <p:nvPr>
            <p:extLst>
              <p:ext uri="{D42A27DB-BD31-4B8C-83A1-F6EECF244321}">
                <p14:modId xmlns:p14="http://schemas.microsoft.com/office/powerpoint/2010/main" val="4217949755"/>
              </p:ext>
            </p:extLst>
          </p:nvPr>
        </p:nvGraphicFramePr>
        <p:xfrm>
          <a:off x="0" y="5237480"/>
          <a:ext cx="12192000" cy="1473200"/>
        </p:xfrm>
        <a:graphic>
          <a:graphicData uri="http://schemas.openxmlformats.org/drawingml/2006/table">
            <a:tbl>
              <a:tblPr firstRow="1" firstCol="1" bandRow="1">
                <a:tableStyleId>{5C22544A-7EE6-4342-B048-85BDC9FD1C3A}</a:tableStyleId>
              </a:tblPr>
              <a:tblGrid>
                <a:gridCol w="1009024">
                  <a:extLst>
                    <a:ext uri="{9D8B030D-6E8A-4147-A177-3AD203B41FA5}">
                      <a16:colId xmlns:a16="http://schemas.microsoft.com/office/drawing/2014/main" val="2526668553"/>
                    </a:ext>
                  </a:extLst>
                </a:gridCol>
                <a:gridCol w="1597568">
                  <a:extLst>
                    <a:ext uri="{9D8B030D-6E8A-4147-A177-3AD203B41FA5}">
                      <a16:colId xmlns:a16="http://schemas.microsoft.com/office/drawing/2014/main" val="2576799928"/>
                    </a:ext>
                  </a:extLst>
                </a:gridCol>
                <a:gridCol w="1597568">
                  <a:extLst>
                    <a:ext uri="{9D8B030D-6E8A-4147-A177-3AD203B41FA5}">
                      <a16:colId xmlns:a16="http://schemas.microsoft.com/office/drawing/2014/main" val="1075193545"/>
                    </a:ext>
                  </a:extLst>
                </a:gridCol>
                <a:gridCol w="1597568">
                  <a:extLst>
                    <a:ext uri="{9D8B030D-6E8A-4147-A177-3AD203B41FA5}">
                      <a16:colId xmlns:a16="http://schemas.microsoft.com/office/drawing/2014/main" val="3760636488"/>
                    </a:ext>
                  </a:extLst>
                </a:gridCol>
                <a:gridCol w="1597568">
                  <a:extLst>
                    <a:ext uri="{9D8B030D-6E8A-4147-A177-3AD203B41FA5}">
                      <a16:colId xmlns:a16="http://schemas.microsoft.com/office/drawing/2014/main" val="264850884"/>
                    </a:ext>
                  </a:extLst>
                </a:gridCol>
                <a:gridCol w="1597568">
                  <a:extLst>
                    <a:ext uri="{9D8B030D-6E8A-4147-A177-3AD203B41FA5}">
                      <a16:colId xmlns:a16="http://schemas.microsoft.com/office/drawing/2014/main" val="1280016809"/>
                    </a:ext>
                  </a:extLst>
                </a:gridCol>
                <a:gridCol w="1597568">
                  <a:extLst>
                    <a:ext uri="{9D8B030D-6E8A-4147-A177-3AD203B41FA5}">
                      <a16:colId xmlns:a16="http://schemas.microsoft.com/office/drawing/2014/main" val="630179855"/>
                    </a:ext>
                  </a:extLst>
                </a:gridCol>
                <a:gridCol w="1597568">
                  <a:extLst>
                    <a:ext uri="{9D8B030D-6E8A-4147-A177-3AD203B41FA5}">
                      <a16:colId xmlns:a16="http://schemas.microsoft.com/office/drawing/2014/main" val="3348319473"/>
                    </a:ext>
                  </a:extLst>
                </a:gridCol>
              </a:tblGrid>
              <a:tr h="370840">
                <a:tc>
                  <a:txBody>
                    <a:bodyPr/>
                    <a:lstStyle/>
                    <a:p>
                      <a:r>
                        <a:rPr lang="en-US" sz="1400" dirty="0"/>
                        <a:t>Day</a:t>
                      </a:r>
                    </a:p>
                  </a:txBody>
                  <a:tcPr marL="91441" marR="91441"/>
                </a:tc>
                <a:tc>
                  <a:txBody>
                    <a:bodyPr/>
                    <a:lstStyle/>
                    <a:p>
                      <a:r>
                        <a:rPr lang="en-US" sz="1400" dirty="0"/>
                        <a:t>Sun</a:t>
                      </a:r>
                    </a:p>
                  </a:txBody>
                  <a:tcPr marL="91441" marR="91441"/>
                </a:tc>
                <a:tc>
                  <a:txBody>
                    <a:bodyPr/>
                    <a:lstStyle/>
                    <a:p>
                      <a:r>
                        <a:rPr lang="en-US" sz="1400" dirty="0"/>
                        <a:t>Mon</a:t>
                      </a:r>
                    </a:p>
                  </a:txBody>
                  <a:tcPr marL="91441" marR="91441"/>
                </a:tc>
                <a:tc>
                  <a:txBody>
                    <a:bodyPr/>
                    <a:lstStyle/>
                    <a:p>
                      <a:r>
                        <a:rPr lang="en-US" sz="1400" dirty="0"/>
                        <a:t>Tue</a:t>
                      </a:r>
                    </a:p>
                  </a:txBody>
                  <a:tcPr marL="91441" marR="91441"/>
                </a:tc>
                <a:tc>
                  <a:txBody>
                    <a:bodyPr/>
                    <a:lstStyle/>
                    <a:p>
                      <a:r>
                        <a:rPr lang="en-US" sz="1400" dirty="0"/>
                        <a:t>Wed</a:t>
                      </a:r>
                    </a:p>
                  </a:txBody>
                  <a:tcPr marL="91441" marR="91441"/>
                </a:tc>
                <a:tc>
                  <a:txBody>
                    <a:bodyPr/>
                    <a:lstStyle/>
                    <a:p>
                      <a:r>
                        <a:rPr lang="en-US" sz="1400" dirty="0"/>
                        <a:t>Thu</a:t>
                      </a:r>
                    </a:p>
                  </a:txBody>
                  <a:tcPr marL="91441" marR="91441"/>
                </a:tc>
                <a:tc>
                  <a:txBody>
                    <a:bodyPr/>
                    <a:lstStyle/>
                    <a:p>
                      <a:r>
                        <a:rPr lang="en-US" sz="1400" dirty="0"/>
                        <a:t>Fri</a:t>
                      </a:r>
                    </a:p>
                  </a:txBody>
                  <a:tcPr marL="91441" marR="91441"/>
                </a:tc>
                <a:tc>
                  <a:txBody>
                    <a:bodyPr/>
                    <a:lstStyle/>
                    <a:p>
                      <a:r>
                        <a:rPr lang="en-US" sz="1400" dirty="0"/>
                        <a:t>Sat</a:t>
                      </a:r>
                    </a:p>
                  </a:txBody>
                  <a:tcPr marL="91441" marR="91441"/>
                </a:tc>
                <a:extLst>
                  <a:ext uri="{0D108BD9-81ED-4DB2-BD59-A6C34878D82A}">
                    <a16:rowId xmlns:a16="http://schemas.microsoft.com/office/drawing/2014/main" val="3556241043"/>
                  </a:ext>
                </a:extLst>
              </a:tr>
              <a:tr h="370840">
                <a:tc>
                  <a:txBody>
                    <a:bodyPr/>
                    <a:lstStyle/>
                    <a:p>
                      <a:r>
                        <a:rPr lang="en-US" sz="1400" b="1" i="1" dirty="0"/>
                        <a:t>Out of Class</a:t>
                      </a:r>
                    </a:p>
                  </a:txBody>
                  <a:tcPr marL="91441" marR="91441">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Rest and Worship</a:t>
                      </a:r>
                    </a:p>
                  </a:txBody>
                  <a:tcPr marL="91441" marR="91441"/>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Preparation Material</a:t>
                      </a:r>
                    </a:p>
                    <a:p>
                      <a:pPr marL="285750" indent="-285750">
                        <a:buFont typeface="Arial" panose="020B0604020202020204" pitchFamily="34" charset="0"/>
                        <a:buChar char="•"/>
                      </a:pPr>
                      <a:endParaRPr lang="en-US" sz="1400" dirty="0"/>
                    </a:p>
                  </a:txBody>
                  <a:tcPr marL="91441" marR="91441"/>
                </a:tc>
                <a:tc>
                  <a:txBody>
                    <a:bodyPr/>
                    <a:lstStyle/>
                    <a:p>
                      <a:pPr marL="0" indent="0">
                        <a:buFont typeface="Arial" panose="020B0604020202020204" pitchFamily="34" charset="0"/>
                        <a:buNone/>
                      </a:pPr>
                      <a:endParaRPr lang="en-US" sz="1400" dirty="0"/>
                    </a:p>
                  </a:txBody>
                  <a:tcPr marL="91441" marR="91441"/>
                </a:tc>
                <a:tc>
                  <a:txBody>
                    <a:bodyPr/>
                    <a:lstStyle/>
                    <a:p>
                      <a:endParaRPr lang="en-US" sz="1400" dirty="0"/>
                    </a:p>
                  </a:txBody>
                  <a:tcPr marL="91441" marR="91441"/>
                </a:tc>
                <a:tc>
                  <a:txBody>
                    <a:bodyPr/>
                    <a:lstStyle/>
                    <a:p>
                      <a:endParaRPr lang="en-US" sz="1400" dirty="0"/>
                    </a:p>
                  </a:txBody>
                  <a:tcPr marL="91441" marR="91441"/>
                </a:tc>
                <a:tc>
                  <a:txBody>
                    <a:bodyPr/>
                    <a:lstStyle/>
                    <a:p>
                      <a:r>
                        <a:rPr lang="en-US" sz="1400" dirty="0"/>
                        <a:t>Report on Teach Assignments</a:t>
                      </a:r>
                    </a:p>
                  </a:txBody>
                  <a:tcPr marL="91441" marR="91441"/>
                </a:tc>
                <a:tc>
                  <a:txBody>
                    <a:bodyPr/>
                    <a:lstStyle/>
                    <a:p>
                      <a:r>
                        <a:rPr lang="en-US" sz="1400" dirty="0"/>
                        <a:t>Due:</a:t>
                      </a:r>
                    </a:p>
                    <a:p>
                      <a:pPr marL="285750" indent="-285750">
                        <a:buFont typeface="Arial" panose="020B0604020202020204" pitchFamily="34" charset="0"/>
                        <a:buChar char="•"/>
                      </a:pPr>
                      <a:r>
                        <a:rPr lang="en-US" sz="1400" dirty="0"/>
                        <a:t>Prove</a:t>
                      </a:r>
                    </a:p>
                    <a:p>
                      <a:pPr marL="285750" indent="-285750">
                        <a:buFont typeface="Arial" panose="020B0604020202020204" pitchFamily="34" charset="0"/>
                        <a:buChar char="•"/>
                      </a:pPr>
                      <a:r>
                        <a:rPr lang="en-US" sz="1400" dirty="0"/>
                        <a:t>Ponder</a:t>
                      </a:r>
                    </a:p>
                  </a:txBody>
                  <a:tcPr marL="91441" marR="91441"/>
                </a:tc>
                <a:extLst>
                  <a:ext uri="{0D108BD9-81ED-4DB2-BD59-A6C34878D82A}">
                    <a16:rowId xmlns:a16="http://schemas.microsoft.com/office/drawing/2014/main" val="4243438485"/>
                  </a:ext>
                </a:extLst>
              </a:tr>
              <a:tr h="370840">
                <a:tc>
                  <a:txBody>
                    <a:bodyPr/>
                    <a:lstStyle/>
                    <a:p>
                      <a:r>
                        <a:rPr lang="en-US" sz="1400" b="1" i="1" dirty="0"/>
                        <a:t>In Class</a:t>
                      </a:r>
                    </a:p>
                  </a:txBody>
                  <a:tcPr marL="91441" marR="91441">
                    <a:solidFill>
                      <a:schemeClr val="accent1"/>
                    </a:solidFill>
                  </a:tcPr>
                </a:tc>
                <a:tc>
                  <a:txBody>
                    <a:bodyPr/>
                    <a:lstStyle/>
                    <a:p>
                      <a:endParaRPr lang="en-US" sz="1400" dirty="0"/>
                    </a:p>
                  </a:txBody>
                  <a:tcPr marL="91441" marR="9144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Class Lecture</a:t>
                      </a:r>
                    </a:p>
                  </a:txBody>
                  <a:tcPr marL="91441" marR="91441"/>
                </a:tc>
                <a:tc>
                  <a:txBody>
                    <a:bodyPr/>
                    <a:lstStyle/>
                    <a:p>
                      <a:endParaRPr lang="en-US" sz="1400" dirty="0"/>
                    </a:p>
                  </a:txBody>
                  <a:tcPr marL="91441" marR="91441"/>
                </a:tc>
                <a:tc>
                  <a:txBody>
                    <a:bodyPr/>
                    <a:lstStyle/>
                    <a:p>
                      <a:r>
                        <a:rPr lang="en-US" sz="1400" dirty="0"/>
                        <a:t>Class Lecture</a:t>
                      </a:r>
                    </a:p>
                  </a:txBody>
                  <a:tcPr marL="91441" marR="91441"/>
                </a:tc>
                <a:tc>
                  <a:txBody>
                    <a:bodyPr/>
                    <a:lstStyle/>
                    <a:p>
                      <a:pPr marL="0" indent="0">
                        <a:buFont typeface="Arial" panose="020B0604020202020204" pitchFamily="34" charset="0"/>
                        <a:buNone/>
                      </a:pPr>
                      <a:endParaRPr lang="en-US" sz="1400" dirty="0"/>
                    </a:p>
                  </a:txBody>
                  <a:tcPr marL="91441" marR="91441"/>
                </a:tc>
                <a:tc>
                  <a:txBody>
                    <a:bodyPr/>
                    <a:lstStyle/>
                    <a:p>
                      <a:r>
                        <a:rPr lang="en-US" sz="1400" dirty="0"/>
                        <a:t>Class Lecture</a:t>
                      </a:r>
                    </a:p>
                  </a:txBody>
                  <a:tcPr marL="91441" marR="91441"/>
                </a:tc>
                <a:tc>
                  <a:txBody>
                    <a:bodyPr/>
                    <a:lstStyle/>
                    <a:p>
                      <a:endParaRPr lang="en-US" sz="1400" dirty="0"/>
                    </a:p>
                  </a:txBody>
                  <a:tcPr marL="91441" marR="91441"/>
                </a:tc>
                <a:extLst>
                  <a:ext uri="{0D108BD9-81ED-4DB2-BD59-A6C34878D82A}">
                    <a16:rowId xmlns:a16="http://schemas.microsoft.com/office/drawing/2014/main" val="1903052492"/>
                  </a:ext>
                </a:extLst>
              </a:tr>
            </a:tbl>
          </a:graphicData>
        </a:graphic>
      </p:graphicFrame>
    </p:spTree>
    <p:extLst>
      <p:ext uri="{BB962C8B-B14F-4D97-AF65-F5344CB8AC3E}">
        <p14:creationId xmlns:p14="http://schemas.microsoft.com/office/powerpoint/2010/main" val="3304587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5CB1-D3CD-42AA-886F-11B466852AAE}"/>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7AC18311-D28F-4FD4-8E87-50196005E132}"/>
              </a:ext>
            </a:extLst>
          </p:cNvPr>
          <p:cNvSpPr>
            <a:spLocks noGrp="1"/>
          </p:cNvSpPr>
          <p:nvPr>
            <p:ph idx="1"/>
          </p:nvPr>
        </p:nvSpPr>
        <p:spPr/>
        <p:txBody>
          <a:bodyPr>
            <a:normAutofit fontScale="85000" lnSpcReduction="20000"/>
          </a:bodyPr>
          <a:lstStyle/>
          <a:p>
            <a:r>
              <a:rPr lang="en-US" b="1" dirty="0"/>
              <a:t>Group Work</a:t>
            </a:r>
          </a:p>
          <a:p>
            <a:pPr lvl="1"/>
            <a:r>
              <a:rPr lang="en-US" dirty="0"/>
              <a:t>You will work with a partner or small group to complete W02–W13 prove assignments. Everyone will be required to submit your own copy of the work with everyone’s name on it. </a:t>
            </a:r>
          </a:p>
          <a:p>
            <a:r>
              <a:rPr lang="en-US" b="1" dirty="0"/>
              <a:t>Late Work</a:t>
            </a:r>
          </a:p>
          <a:p>
            <a:pPr lvl="1"/>
            <a:r>
              <a:rPr lang="en-US" dirty="0"/>
              <a:t>Assignments must be completed as scheduled. Late work is generally not accepted. However, assignments may be rescheduled for a limited number of emergency situations if you discuss your situation with your instructor before (not on and especially not after) the scheduled due date. Be prepared to justify any requests for extensions. Simply submit a note as your assignment when you will turn in the assignment before the due date.</a:t>
            </a:r>
          </a:p>
          <a:p>
            <a:pPr lvl="1"/>
            <a:r>
              <a:rPr lang="en-US" dirty="0"/>
              <a:t>You are allowed to resubmit assignments for better grades. As stated before, late work is not accepted but resubmissions are, so turn something in.</a:t>
            </a:r>
          </a:p>
          <a:p>
            <a:r>
              <a:rPr lang="en-US" b="1" dirty="0"/>
              <a:t>Extra Credit</a:t>
            </a:r>
          </a:p>
          <a:p>
            <a:pPr lvl="1"/>
            <a:r>
              <a:rPr lang="en-US" dirty="0"/>
              <a:t>There is no extra credit for this course. Department policy is that extra credit distracts from the core objectives of the course. See Late Work. </a:t>
            </a:r>
          </a:p>
          <a:p>
            <a:endParaRPr lang="en-US" dirty="0"/>
          </a:p>
        </p:txBody>
      </p:sp>
    </p:spTree>
    <p:extLst>
      <p:ext uri="{BB962C8B-B14F-4D97-AF65-F5344CB8AC3E}">
        <p14:creationId xmlns:p14="http://schemas.microsoft.com/office/powerpoint/2010/main" val="384835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6ED1-15E2-48A2-8C67-09952853D37D}"/>
              </a:ext>
            </a:extLst>
          </p:cNvPr>
          <p:cNvSpPr>
            <a:spLocks noGrp="1"/>
          </p:cNvSpPr>
          <p:nvPr>
            <p:ph type="title"/>
          </p:nvPr>
        </p:nvSpPr>
        <p:spPr/>
        <p:txBody>
          <a:bodyPr/>
          <a:lstStyle/>
          <a:p>
            <a:r>
              <a:rPr lang="en-US" dirty="0"/>
              <a:t>Grades</a:t>
            </a:r>
          </a:p>
        </p:txBody>
      </p:sp>
      <p:sp>
        <p:nvSpPr>
          <p:cNvPr id="3" name="Content Placeholder 2">
            <a:extLst>
              <a:ext uri="{FF2B5EF4-FFF2-40B4-BE49-F238E27FC236}">
                <a16:creationId xmlns:a16="http://schemas.microsoft.com/office/drawing/2014/main" id="{23D18FA9-F253-4634-84D3-19B8894CEA21}"/>
              </a:ext>
            </a:extLst>
          </p:cNvPr>
          <p:cNvSpPr>
            <a:spLocks noGrp="1"/>
          </p:cNvSpPr>
          <p:nvPr>
            <p:ph sz="half" idx="1"/>
          </p:nvPr>
        </p:nvSpPr>
        <p:spPr>
          <a:xfrm>
            <a:off x="1141410" y="2249485"/>
            <a:ext cx="4878389" cy="4361379"/>
          </a:xfrm>
        </p:spPr>
        <p:txBody>
          <a:bodyPr>
            <a:normAutofit lnSpcReduction="10000"/>
          </a:bodyPr>
          <a:lstStyle/>
          <a:p>
            <a:r>
              <a:rPr lang="en-US" dirty="0"/>
              <a:t>Prepare:</a:t>
            </a:r>
          </a:p>
          <a:p>
            <a:pPr lvl="1"/>
            <a:r>
              <a:rPr lang="en-US" dirty="0"/>
              <a:t>Complete Reading</a:t>
            </a:r>
          </a:p>
          <a:p>
            <a:pPr lvl="1"/>
            <a:r>
              <a:rPr lang="en-US" dirty="0"/>
              <a:t>Read over assignments</a:t>
            </a:r>
          </a:p>
          <a:p>
            <a:pPr lvl="1"/>
            <a:r>
              <a:rPr lang="en-US" dirty="0"/>
              <a:t>Do the prepare work</a:t>
            </a:r>
          </a:p>
          <a:p>
            <a:r>
              <a:rPr lang="en-US" dirty="0"/>
              <a:t>Teach – Team Assignments (35%)</a:t>
            </a:r>
          </a:p>
          <a:p>
            <a:pPr lvl="1"/>
            <a:r>
              <a:rPr lang="en-US" dirty="0"/>
              <a:t>Class Discussions, Presentations, </a:t>
            </a:r>
            <a:r>
              <a:rPr lang="en-US" dirty="0" err="1"/>
              <a:t>etc</a:t>
            </a:r>
            <a:endParaRPr lang="en-US" dirty="0"/>
          </a:p>
          <a:p>
            <a:r>
              <a:rPr lang="en-US" dirty="0"/>
              <a:t>Prove- 65%</a:t>
            </a:r>
          </a:p>
          <a:p>
            <a:pPr lvl="1"/>
            <a:r>
              <a:rPr lang="en-US" dirty="0"/>
              <a:t>Weekly assignments completing portions of the SQAP</a:t>
            </a:r>
          </a:p>
        </p:txBody>
      </p:sp>
      <p:sp>
        <p:nvSpPr>
          <p:cNvPr id="4" name="Content Placeholder 3">
            <a:extLst>
              <a:ext uri="{FF2B5EF4-FFF2-40B4-BE49-F238E27FC236}">
                <a16:creationId xmlns:a16="http://schemas.microsoft.com/office/drawing/2014/main" id="{35D3BBF9-9F82-4013-A41B-5EA5181BCB1E}"/>
              </a:ext>
            </a:extLst>
          </p:cNvPr>
          <p:cNvSpPr>
            <a:spLocks noGrp="1"/>
          </p:cNvSpPr>
          <p:nvPr>
            <p:ph sz="half" idx="2"/>
          </p:nvPr>
        </p:nvSpPr>
        <p:spPr/>
        <p:txBody>
          <a:bodyPr>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assignment’s requirements are set at 89%. To get 100%, you need to do a little bit of extra work. I provided some suggestions, but you can add as you see fit. You must identify what you did to in the assignment comments; otherwise, I will default it at 89%. </a:t>
            </a:r>
          </a:p>
          <a:p>
            <a:endParaRPr lang="en-US" dirty="0"/>
          </a:p>
        </p:txBody>
      </p:sp>
    </p:spTree>
    <p:extLst>
      <p:ext uri="{BB962C8B-B14F-4D97-AF65-F5344CB8AC3E}">
        <p14:creationId xmlns:p14="http://schemas.microsoft.com/office/powerpoint/2010/main" val="55018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424C-A784-CE00-59DF-523A10B3AD8C}"/>
              </a:ext>
            </a:extLst>
          </p:cNvPr>
          <p:cNvSpPr>
            <a:spLocks noGrp="1"/>
          </p:cNvSpPr>
          <p:nvPr>
            <p:ph type="title"/>
          </p:nvPr>
        </p:nvSpPr>
        <p:spPr/>
        <p:txBody>
          <a:bodyPr>
            <a:normAutofit/>
          </a:bodyPr>
          <a:lstStyle/>
          <a:p>
            <a:r>
              <a:rPr lang="en-US" dirty="0"/>
              <a:t>Rubric</a:t>
            </a:r>
            <a:br>
              <a:rPr lang="en-US" dirty="0"/>
            </a:b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Why didn’t I get more points?</a:t>
            </a:r>
            <a:endParaRPr lang="en-US" dirty="0"/>
          </a:p>
        </p:txBody>
      </p:sp>
      <p:sp>
        <p:nvSpPr>
          <p:cNvPr id="3" name="Content Placeholder 2">
            <a:extLst>
              <a:ext uri="{FF2B5EF4-FFF2-40B4-BE49-F238E27FC236}">
                <a16:creationId xmlns:a16="http://schemas.microsoft.com/office/drawing/2014/main" id="{FB0CB12D-2042-65D2-75E5-7195C0E946CD}"/>
              </a:ext>
            </a:extLst>
          </p:cNvPr>
          <p:cNvSpPr>
            <a:spLocks noGrp="1"/>
          </p:cNvSpPr>
          <p:nvPr>
            <p:ph sz="half" idx="1"/>
          </p:nvPr>
        </p:nvSpPr>
        <p:spPr/>
        <p:txBody>
          <a:bodyPr>
            <a:normAutofit fontScale="92500" lnSpcReduction="20000"/>
          </a:bodyPr>
          <a:lstStyle/>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rubric is a matrix of skills/tasks (rows) and proficiencies (columns). </a:t>
            </a:r>
          </a:p>
          <a:p>
            <a:pPr marL="0" marR="0">
              <a:lnSpc>
                <a:spcPct val="107000"/>
              </a:lnSpc>
              <a:spcBef>
                <a:spcPts val="0"/>
              </a:spcBef>
              <a:spcAft>
                <a:spcPts val="800"/>
              </a:spcAft>
            </a:pPr>
            <a:endParaRPr lang="en-US" sz="1800" i="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You will be responsible for understanding the rubric and how you will be assessed on your assignment.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457200" lvl="1">
              <a:lnSpc>
                <a:spcPct val="107000"/>
              </a:lnSpc>
              <a:spcBef>
                <a:spcPts val="0"/>
              </a:spcBef>
              <a:spcAft>
                <a:spcPts val="8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Please use it as your personal quality assurance checklist. </a:t>
            </a:r>
          </a:p>
          <a:p>
            <a:pPr marL="0" marR="0">
              <a:lnSpc>
                <a:spcPct val="107000"/>
              </a:lnSpc>
              <a:spcBef>
                <a:spcPts val="0"/>
              </a:spcBef>
              <a:spcAft>
                <a:spcPts val="800"/>
              </a:spcAft>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grader will look at your assignment and start looking for key assessments or factors.</a:t>
            </a:r>
          </a:p>
          <a:p>
            <a:pPr marL="457200" lvl="1">
              <a:lnSpc>
                <a:spcPct val="107000"/>
              </a:lnSpc>
              <a:spcBef>
                <a:spcPts val="0"/>
              </a:spcBef>
              <a:spcAft>
                <a:spcPts val="8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If they are not found, then it will be marked down to developing proficiency. The grader will then look for Good and Exceptional Proficiency, grading up from meets expectations. </a:t>
            </a:r>
            <a:endParaRPr lang="en-US" sz="1400" dirty="0">
              <a:effectLst/>
              <a:latin typeface="Corbel" panose="020B0503020204020204" pitchFamily="34" charset="0"/>
              <a:ea typeface="Corbel" panose="020B0503020204020204" pitchFamily="34"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19D0D965-D6F6-DA2F-0CCB-DAA6097145EE}"/>
              </a:ext>
            </a:extLst>
          </p:cNvPr>
          <p:cNvSpPr>
            <a:spLocks noGrp="1"/>
          </p:cNvSpPr>
          <p:nvPr>
            <p:ph sz="half" idx="2"/>
          </p:nvPr>
        </p:nvSpPr>
        <p:spPr/>
        <p:txBody>
          <a:bodyPr>
            <a:normAutofit fontScale="92500" lnSpcReduction="20000"/>
          </a:bodyPr>
          <a:lstStyle/>
          <a:p>
            <a:pPr marL="0" marR="0">
              <a:lnSpc>
                <a:spcPct val="107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There will be no scoring between proficiencies; either you got it, or you don’t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orbel" panose="020B0503020204020204" pitchFamily="34" charset="0"/>
              <a:ea typeface="Corbel" panose="020B050302020402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itchFamily="2"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Developing Proficiency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800100" lvl="1" indent="-342900">
              <a:lnSpc>
                <a:spcPct val="107000"/>
              </a:lnSpc>
              <a:spcBef>
                <a:spcPts val="0"/>
              </a:spcBef>
              <a:buSzPts val="1000"/>
              <a:buFont typeface="Symbol" pitchFamily="2" charset="2"/>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when you attempt to work on the step, but no key factors were found.</a:t>
            </a:r>
            <a:endParaRPr lang="en-US" sz="1400" dirty="0">
              <a:effectLst/>
              <a:latin typeface="Corbel" panose="020B0503020204020204" pitchFamily="34" charset="0"/>
              <a:ea typeface="Corbel" panose="020B050302020402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itchFamily="2"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An Acceptable Proficiency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800100" lvl="1" indent="-342900">
              <a:lnSpc>
                <a:spcPct val="107000"/>
              </a:lnSpc>
              <a:spcBef>
                <a:spcPts val="0"/>
              </a:spcBef>
              <a:buSzPts val="1000"/>
              <a:buFont typeface="Symbol" pitchFamily="2" charset="2"/>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that you completed the steps, key factors were found, but with minimal effort, and not all elements were completed. </a:t>
            </a:r>
            <a:endParaRPr lang="en-US" sz="1400" dirty="0">
              <a:effectLst/>
              <a:latin typeface="Corbel" panose="020B0503020204020204" pitchFamily="34" charset="0"/>
              <a:ea typeface="Corbel" panose="020B0503020204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itchFamily="2"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 Good Proficiency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800100" lvl="1" indent="-342900">
              <a:lnSpc>
                <a:spcPct val="107000"/>
              </a:lnSpc>
              <a:spcBef>
                <a:spcPts val="0"/>
              </a:spcBef>
              <a:spcAft>
                <a:spcPts val="800"/>
              </a:spcAft>
              <a:buSzPts val="1000"/>
              <a:buFont typeface="Symbol" pitchFamily="2" charset="2"/>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that you complete the steps, key factors were found, and you provide all the elements. </a:t>
            </a:r>
            <a:endParaRPr lang="en-US" sz="1400" dirty="0">
              <a:latin typeface="Corbel" panose="020B050302020402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itchFamily="2" charset="2"/>
              <a:buChar char=""/>
              <a:tabLst>
                <a:tab pos="457200" algn="l"/>
              </a:tabLst>
            </a:pPr>
            <a:r>
              <a:rPr lang="en-US" sz="1800" b="1" dirty="0">
                <a:effectLst/>
                <a:latin typeface="Times New Roman" panose="02020603050405020304" pitchFamily="18" charset="0"/>
                <a:ea typeface="Times New Roman" panose="02020603050405020304" pitchFamily="18" charset="0"/>
              </a:rPr>
              <a:t>An Exceptional Proficiency</a:t>
            </a:r>
            <a:r>
              <a:rPr lang="en-US" sz="1800" dirty="0">
                <a:effectLst/>
                <a:latin typeface="Times New Roman" panose="02020603050405020304" pitchFamily="18" charset="0"/>
                <a:ea typeface="Times New Roman" panose="02020603050405020304" pitchFamily="18" charset="0"/>
              </a:rPr>
              <a:t> </a:t>
            </a:r>
          </a:p>
          <a:p>
            <a:pPr marL="800100" lvl="1" indent="-342900">
              <a:lnSpc>
                <a:spcPct val="107000"/>
              </a:lnSpc>
              <a:spcBef>
                <a:spcPts val="0"/>
              </a:spcBef>
              <a:spcAft>
                <a:spcPts val="800"/>
              </a:spcAft>
              <a:buSzPts val="1000"/>
              <a:buFont typeface="Symbol" pitchFamily="2" charset="2"/>
              <a:buChar char=""/>
              <a:tabLst>
                <a:tab pos="457200" algn="l"/>
              </a:tabLst>
            </a:pPr>
            <a:r>
              <a:rPr lang="en-US" sz="1400" dirty="0">
                <a:effectLst/>
                <a:latin typeface="Times New Roman" panose="02020603050405020304" pitchFamily="18" charset="0"/>
                <a:ea typeface="Times New Roman" panose="02020603050405020304" pitchFamily="18" charset="0"/>
              </a:rPr>
              <a:t>that you completed the steps, key factors were found, all elements were completed, and you </a:t>
            </a:r>
            <a:r>
              <a:rPr lang="en-US" sz="1400" u="sng" dirty="0">
                <a:effectLst/>
                <a:latin typeface="Times New Roman" panose="02020603050405020304" pitchFamily="18" charset="0"/>
                <a:ea typeface="Times New Roman" panose="02020603050405020304" pitchFamily="18" charset="0"/>
              </a:rPr>
              <a:t>added your own touch </a:t>
            </a:r>
            <a:r>
              <a:rPr lang="en-US" sz="1400" dirty="0">
                <a:effectLst/>
                <a:latin typeface="Times New Roman" panose="02020603050405020304" pitchFamily="18" charset="0"/>
                <a:ea typeface="Times New Roman" panose="02020603050405020304" pitchFamily="18" charset="0"/>
              </a:rPr>
              <a:t>to the step or added more to the assignment than what was asked.</a:t>
            </a:r>
          </a:p>
          <a:p>
            <a:pPr marL="800100" lvl="1" indent="-342900">
              <a:lnSpc>
                <a:spcPct val="107000"/>
              </a:lnSpc>
              <a:spcBef>
                <a:spcPts val="0"/>
              </a:spcBef>
              <a:spcAft>
                <a:spcPts val="800"/>
              </a:spcAft>
              <a:buSzPts val="1000"/>
              <a:buFont typeface="Symbol" pitchFamily="2" charset="2"/>
              <a:buChar char=""/>
              <a:tabLst>
                <a:tab pos="457200" algn="l"/>
              </a:tabLst>
            </a:pPr>
            <a:r>
              <a:rPr lang="en-US" sz="1400" b="1" i="1" dirty="0">
                <a:effectLst/>
                <a:latin typeface="Times New Roman" panose="02020603050405020304" pitchFamily="18" charset="0"/>
                <a:ea typeface="Times New Roman" panose="02020603050405020304" pitchFamily="18" charset="0"/>
              </a:rPr>
              <a:t>You must provide a description in the assignment’s notes on what you did in order to get credit; otherwise, the highest will be Good</a:t>
            </a:r>
            <a:r>
              <a:rPr lang="en-US" dirty="0">
                <a:effectLst/>
              </a:rPr>
              <a:t> </a:t>
            </a:r>
            <a:endParaRPr lang="en-US" dirty="0"/>
          </a:p>
        </p:txBody>
      </p:sp>
    </p:spTree>
    <p:extLst>
      <p:ext uri="{BB962C8B-B14F-4D97-AF65-F5344CB8AC3E}">
        <p14:creationId xmlns:p14="http://schemas.microsoft.com/office/powerpoint/2010/main" val="225755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975A-E8F0-408B-82C1-0C5B9A7CEE84}"/>
              </a:ext>
            </a:extLst>
          </p:cNvPr>
          <p:cNvSpPr>
            <a:spLocks noGrp="1"/>
          </p:cNvSpPr>
          <p:nvPr>
            <p:ph type="title"/>
          </p:nvPr>
        </p:nvSpPr>
        <p:spPr/>
        <p:txBody>
          <a:bodyPr/>
          <a:lstStyle/>
          <a:p>
            <a:r>
              <a:rPr lang="en-US" b="1" dirty="0"/>
              <a:t>University Policies</a:t>
            </a:r>
            <a:endParaRPr lang="en-US" dirty="0"/>
          </a:p>
        </p:txBody>
      </p:sp>
      <p:sp>
        <p:nvSpPr>
          <p:cNvPr id="3" name="Content Placeholder 2">
            <a:extLst>
              <a:ext uri="{FF2B5EF4-FFF2-40B4-BE49-F238E27FC236}">
                <a16:creationId xmlns:a16="http://schemas.microsoft.com/office/drawing/2014/main" id="{5F90A9C8-F2C0-4C86-A11E-EBBA9E3F15A2}"/>
              </a:ext>
            </a:extLst>
          </p:cNvPr>
          <p:cNvSpPr>
            <a:spLocks noGrp="1"/>
          </p:cNvSpPr>
          <p:nvPr>
            <p:ph idx="1"/>
          </p:nvPr>
        </p:nvSpPr>
        <p:spPr/>
        <p:txBody>
          <a:bodyPr>
            <a:normAutofit fontScale="92500"/>
          </a:bodyPr>
          <a:lstStyle/>
          <a:p>
            <a:r>
              <a:rPr lang="en-US" dirty="0">
                <a:solidFill>
                  <a:srgbClr val="00B0F0"/>
                </a:solidFill>
                <a:hlinkClick r:id="rId2">
                  <a:extLst>
                    <a:ext uri="{A12FA001-AC4F-418D-AE19-62706E023703}">
                      <ahyp:hlinkClr xmlns:ahyp="http://schemas.microsoft.com/office/drawing/2018/hyperlinkcolor" val="tx"/>
                    </a:ext>
                  </a:extLst>
                </a:hlinkClick>
              </a:rPr>
              <a:t>https://content.byui.edu/file/d24f576f-d34b-47be-a466-d00bd4792fb6/29/universitypolicies.html</a:t>
            </a:r>
            <a:r>
              <a:rPr lang="en-US" dirty="0">
                <a:solidFill>
                  <a:srgbClr val="00B0F0"/>
                </a:solidFill>
              </a:rPr>
              <a:t> </a:t>
            </a:r>
          </a:p>
          <a:p>
            <a:pPr lvl="1"/>
            <a:r>
              <a:rPr lang="en-US" b="1" dirty="0"/>
              <a:t>Student Honor – Grooming Professionals, Masks – Safety.</a:t>
            </a:r>
          </a:p>
          <a:p>
            <a:pPr lvl="1"/>
            <a:r>
              <a:rPr lang="en-US" b="1" dirty="0"/>
              <a:t>Academic Honesty – Cheating, Turn in your work, cite your research (3-4 sources)</a:t>
            </a:r>
          </a:p>
          <a:p>
            <a:pPr lvl="1"/>
            <a:r>
              <a:rPr lang="en-US" b="1" dirty="0"/>
              <a:t>Student Conduct – This is a safe place; the only person you can make fun of is yourself or me positively.</a:t>
            </a:r>
          </a:p>
          <a:p>
            <a:pPr lvl="1"/>
            <a:r>
              <a:rPr lang="en-US" b="1" dirty="0"/>
              <a:t>Sexual Harassment – respect  &amp; safety first</a:t>
            </a:r>
          </a:p>
          <a:p>
            <a:pPr lvl="1"/>
            <a:r>
              <a:rPr lang="en-US" b="1" dirty="0"/>
              <a:t>Students with Disabilities – Accommodations (Extra Time, Due Dates, </a:t>
            </a:r>
            <a:r>
              <a:rPr lang="en-US" b="1" dirty="0" err="1"/>
              <a:t>etc</a:t>
            </a:r>
            <a:r>
              <a:rPr lang="en-US" b="1" dirty="0"/>
              <a:t>)</a:t>
            </a:r>
          </a:p>
          <a:p>
            <a:pPr lvl="1"/>
            <a:r>
              <a:rPr lang="en-US" b="1" dirty="0"/>
              <a:t>Complaints and Grievances – Please let me know, I will be happy to work with you. </a:t>
            </a:r>
          </a:p>
          <a:p>
            <a:pPr lvl="1"/>
            <a:r>
              <a:rPr lang="en-US" b="1" dirty="0"/>
              <a:t>Copyright Notice – You may keep a copy but are not allowed to post it on the internet.</a:t>
            </a:r>
          </a:p>
          <a:p>
            <a:pPr lvl="1"/>
            <a:endParaRPr lang="en-US" dirty="0"/>
          </a:p>
        </p:txBody>
      </p:sp>
    </p:spTree>
    <p:extLst>
      <p:ext uri="{BB962C8B-B14F-4D97-AF65-F5344CB8AC3E}">
        <p14:creationId xmlns:p14="http://schemas.microsoft.com/office/powerpoint/2010/main" val="269101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5692-B273-C14D-A996-2B92C5A2BA7A}"/>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C513D1DC-E093-1548-91E1-63612CC556A6}"/>
              </a:ext>
            </a:extLst>
          </p:cNvPr>
          <p:cNvSpPr>
            <a:spLocks noGrp="1"/>
          </p:cNvSpPr>
          <p:nvPr>
            <p:ph idx="1"/>
          </p:nvPr>
        </p:nvSpPr>
        <p:spPr/>
        <p:txBody>
          <a:bodyPr>
            <a:normAutofit fontScale="92500" lnSpcReduction="10000"/>
          </a:bodyPr>
          <a:lstStyle/>
          <a:p>
            <a:r>
              <a:rPr lang="en-US" dirty="0"/>
              <a:t>Email: </a:t>
            </a:r>
          </a:p>
          <a:p>
            <a:pPr lvl="1"/>
            <a:r>
              <a:rPr lang="en-US" dirty="0"/>
              <a:t>Use </a:t>
            </a:r>
            <a:r>
              <a:rPr lang="en-US" dirty="0" err="1"/>
              <a:t>iLearn</a:t>
            </a:r>
            <a:r>
              <a:rPr lang="en-US" dirty="0"/>
              <a:t> email system for specifics about the class</a:t>
            </a:r>
          </a:p>
          <a:p>
            <a:pPr lvl="1"/>
            <a:r>
              <a:rPr lang="en-US" dirty="0"/>
              <a:t>Use </a:t>
            </a:r>
            <a:r>
              <a:rPr lang="en-US" dirty="0">
                <a:hlinkClick r:id="rId2"/>
              </a:rPr>
              <a:t>clementsw@byui.edu</a:t>
            </a:r>
            <a:r>
              <a:rPr lang="en-US" dirty="0"/>
              <a:t> for advising and personal academic questions</a:t>
            </a:r>
          </a:p>
          <a:p>
            <a:r>
              <a:rPr lang="en-US" dirty="0"/>
              <a:t>Zoom</a:t>
            </a:r>
          </a:p>
          <a:p>
            <a:pPr lvl="1"/>
            <a:r>
              <a:rPr lang="en-US" dirty="0"/>
              <a:t>On occasion we might have class over zoom, this will be posted in the course’s announcements. </a:t>
            </a:r>
          </a:p>
          <a:p>
            <a:pPr lvl="1"/>
            <a:r>
              <a:rPr lang="en-US" dirty="0"/>
              <a:t>William Clements is inviting you to a scheduled Zoom meeting.</a:t>
            </a:r>
          </a:p>
          <a:p>
            <a:pPr lvl="1"/>
            <a:r>
              <a:rPr lang="en-US" dirty="0"/>
              <a:t>https://</a:t>
            </a:r>
            <a:r>
              <a:rPr lang="en-US" dirty="0" err="1"/>
              <a:t>byui.zoom.us</a:t>
            </a:r>
            <a:r>
              <a:rPr lang="en-US" dirty="0"/>
              <a:t>/j/94897961300</a:t>
            </a:r>
          </a:p>
          <a:p>
            <a:pPr lvl="1"/>
            <a:r>
              <a:rPr lang="en-US" dirty="0"/>
              <a:t>Meeting ID: 948 9796 1300</a:t>
            </a:r>
          </a:p>
          <a:p>
            <a:pPr lvl="1"/>
            <a:r>
              <a:rPr lang="en-US" dirty="0"/>
              <a:t>Code: 248650</a:t>
            </a:r>
          </a:p>
          <a:p>
            <a:r>
              <a:rPr lang="en-US" dirty="0"/>
              <a:t>Teams</a:t>
            </a:r>
          </a:p>
          <a:p>
            <a:pPr lvl="1"/>
            <a:r>
              <a:rPr lang="en-US" dirty="0"/>
              <a:t>Already setup, should be available.</a:t>
            </a:r>
          </a:p>
        </p:txBody>
      </p:sp>
    </p:spTree>
    <p:extLst>
      <p:ext uri="{BB962C8B-B14F-4D97-AF65-F5344CB8AC3E}">
        <p14:creationId xmlns:p14="http://schemas.microsoft.com/office/powerpoint/2010/main" val="27636194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TotalTime>
  <Words>2861</Words>
  <Application>Microsoft Macintosh PowerPoint</Application>
  <PresentationFormat>Widescreen</PresentationFormat>
  <Paragraphs>428</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Corbel</vt:lpstr>
      <vt:lpstr>Symbol</vt:lpstr>
      <vt:lpstr>Times New Roman</vt:lpstr>
      <vt:lpstr>Office Theme</vt:lpstr>
      <vt:lpstr>Welcome to  CSE 474 Quality Assurance</vt:lpstr>
      <vt:lpstr>Outcomes</vt:lpstr>
      <vt:lpstr>Course Overview</vt:lpstr>
      <vt:lpstr>Weekly expectations: </vt:lpstr>
      <vt:lpstr>LOGISTICS</vt:lpstr>
      <vt:lpstr>Grades</vt:lpstr>
      <vt:lpstr>Rubric Why didn’t I get more points?</vt:lpstr>
      <vt:lpstr>University Policies</vt:lpstr>
      <vt:lpstr>Communication</vt:lpstr>
      <vt:lpstr>A little about YOUR Instructor…</vt:lpstr>
      <vt:lpstr>Brother Clements</vt:lpstr>
      <vt:lpstr>PowerPoint Presentation</vt:lpstr>
      <vt:lpstr>This Weeks Topics &amp; Assignments</vt:lpstr>
      <vt:lpstr>PowerPoint Presentation</vt:lpstr>
      <vt:lpstr>What is the difference between CM, QA, DM, PM, SE roles? (1.3)</vt:lpstr>
      <vt:lpstr>What is in the SQA Certification? </vt:lpstr>
      <vt:lpstr>Certified Software Quality Engineer</vt:lpstr>
      <vt:lpstr>Certified Software Quality Engineer</vt:lpstr>
      <vt:lpstr>Certified Software Quality Engineer</vt:lpstr>
      <vt:lpstr>Certified Software Quality Engineer</vt:lpstr>
      <vt:lpstr>Certified Software Quality Engineer</vt:lpstr>
      <vt:lpstr>Certified Software Quality Engineer</vt:lpstr>
      <vt:lpstr>Certified Software Quality Engineer</vt:lpstr>
      <vt:lpstr>Certified Software Quality Engineer</vt:lpstr>
      <vt:lpstr>Fundamentals</vt:lpstr>
      <vt:lpstr>Certified Software Quality Engineer Handbook Linda Westfall</vt:lpstr>
      <vt:lpstr>PowerPoint Presentation</vt:lpstr>
      <vt:lpstr>IEEE 730-2002  Software Quality Assurance Plan</vt:lpstr>
      <vt:lpstr>SWBoK: Testing vs QA</vt:lpstr>
      <vt:lpstr>PMBoK: Quality Assurance</vt:lpstr>
      <vt:lpstr>ISO 9001</vt:lpstr>
      <vt:lpstr>CMM</vt:lpstr>
      <vt:lpstr>Associations, Organizations, Magazines, Web</vt:lpstr>
      <vt:lpstr>Prove Assignment</vt:lpstr>
      <vt:lpstr>Prove Assignment: Company Flier</vt:lpstr>
      <vt:lpstr>What Should Be Included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2022-01-03T17:18:19Z</dcterms:created>
  <dcterms:modified xsi:type="dcterms:W3CDTF">2023-01-04T22:03:53Z</dcterms:modified>
</cp:coreProperties>
</file>