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8"/>
  </p:notesMasterIdLst>
  <p:sldIdLst>
    <p:sldId id="256" r:id="rId2"/>
    <p:sldId id="321" r:id="rId3"/>
    <p:sldId id="261" r:id="rId4"/>
    <p:sldId id="439" r:id="rId5"/>
    <p:sldId id="436" r:id="rId6"/>
    <p:sldId id="440" r:id="rId7"/>
    <p:sldId id="441" r:id="rId8"/>
    <p:sldId id="442" r:id="rId9"/>
    <p:sldId id="262" r:id="rId10"/>
    <p:sldId id="263" r:id="rId11"/>
    <p:sldId id="264" r:id="rId12"/>
    <p:sldId id="469" r:id="rId13"/>
    <p:sldId id="443" r:id="rId14"/>
    <p:sldId id="444" r:id="rId15"/>
    <p:sldId id="445" r:id="rId16"/>
    <p:sldId id="446" r:id="rId17"/>
    <p:sldId id="447" r:id="rId18"/>
    <p:sldId id="448" r:id="rId19"/>
    <p:sldId id="449" r:id="rId20"/>
    <p:sldId id="450" r:id="rId21"/>
    <p:sldId id="459" r:id="rId22"/>
    <p:sldId id="468" r:id="rId23"/>
    <p:sldId id="455" r:id="rId24"/>
    <p:sldId id="471" r:id="rId25"/>
    <p:sldId id="456" r:id="rId26"/>
    <p:sldId id="457" r:id="rId27"/>
    <p:sldId id="458" r:id="rId28"/>
    <p:sldId id="461" r:id="rId29"/>
    <p:sldId id="470" r:id="rId30"/>
    <p:sldId id="460" r:id="rId31"/>
    <p:sldId id="463" r:id="rId32"/>
    <p:sldId id="462" r:id="rId33"/>
    <p:sldId id="464" r:id="rId34"/>
    <p:sldId id="465" r:id="rId35"/>
    <p:sldId id="466" r:id="rId36"/>
    <p:sldId id="46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1EB2B2-53C3-0A4E-AEC7-D79E162710B9}" v="11" dt="2023-02-13T22:06:59.2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1"/>
    <p:restoredTop sz="81611"/>
  </p:normalViewPr>
  <p:slideViewPr>
    <p:cSldViewPr snapToGrid="0" snapToObjects="1">
      <p:cViewPr>
        <p:scale>
          <a:sx n="130" d="100"/>
          <a:sy n="130" d="100"/>
        </p:scale>
        <p:origin x="1320"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611EB2B2-53C3-0A4E-AEC7-D79E162710B9}"/>
    <pc:docChg chg="custSel addSld modSld">
      <pc:chgData name="Clements, William" userId="cbdb0636-a496-422a-8d40-98c53d494d26" providerId="ADAL" clId="{611EB2B2-53C3-0A4E-AEC7-D79E162710B9}" dt="2023-02-13T22:06:59.271" v="37"/>
      <pc:docMkLst>
        <pc:docMk/>
      </pc:docMkLst>
      <pc:sldChg chg="modSp mod">
        <pc:chgData name="Clements, William" userId="cbdb0636-a496-422a-8d40-98c53d494d26" providerId="ADAL" clId="{611EB2B2-53C3-0A4E-AEC7-D79E162710B9}" dt="2023-02-13T22:03:49.029" v="36" actId="14100"/>
        <pc:sldMkLst>
          <pc:docMk/>
          <pc:sldMk cId="3286319332" sldId="263"/>
        </pc:sldMkLst>
        <pc:picChg chg="mod">
          <ac:chgData name="Clements, William" userId="cbdb0636-a496-422a-8d40-98c53d494d26" providerId="ADAL" clId="{611EB2B2-53C3-0A4E-AEC7-D79E162710B9}" dt="2023-02-13T22:03:49.029" v="36" actId="14100"/>
          <ac:picMkLst>
            <pc:docMk/>
            <pc:sldMk cId="3286319332" sldId="263"/>
            <ac:picMk id="7" creationId="{D6860382-46DF-4E0B-99EF-BE7B1FF83591}"/>
          </ac:picMkLst>
        </pc:picChg>
      </pc:sldChg>
      <pc:sldChg chg="addSp modSp mod">
        <pc:chgData name="Clements, William" userId="cbdb0636-a496-422a-8d40-98c53d494d26" providerId="ADAL" clId="{611EB2B2-53C3-0A4E-AEC7-D79E162710B9}" dt="2023-02-13T21:58:38.747" v="2" actId="14100"/>
        <pc:sldMkLst>
          <pc:docMk/>
          <pc:sldMk cId="687749143" sldId="440"/>
        </pc:sldMkLst>
        <pc:picChg chg="add mod">
          <ac:chgData name="Clements, William" userId="cbdb0636-a496-422a-8d40-98c53d494d26" providerId="ADAL" clId="{611EB2B2-53C3-0A4E-AEC7-D79E162710B9}" dt="2023-02-13T21:58:38.747" v="2" actId="14100"/>
          <ac:picMkLst>
            <pc:docMk/>
            <pc:sldMk cId="687749143" sldId="440"/>
            <ac:picMk id="5" creationId="{470EE10B-9325-51AA-BE5C-487A2CC3B5E3}"/>
          </ac:picMkLst>
        </pc:picChg>
      </pc:sldChg>
      <pc:sldChg chg="addSp delSp modSp mod">
        <pc:chgData name="Clements, William" userId="cbdb0636-a496-422a-8d40-98c53d494d26" providerId="ADAL" clId="{611EB2B2-53C3-0A4E-AEC7-D79E162710B9}" dt="2023-02-13T22:02:16.834" v="35" actId="14100"/>
        <pc:sldMkLst>
          <pc:docMk/>
          <pc:sldMk cId="3450859697" sldId="441"/>
        </pc:sldMkLst>
        <pc:picChg chg="add mod">
          <ac:chgData name="Clements, William" userId="cbdb0636-a496-422a-8d40-98c53d494d26" providerId="ADAL" clId="{611EB2B2-53C3-0A4E-AEC7-D79E162710B9}" dt="2023-02-13T21:58:41.072" v="3"/>
          <ac:picMkLst>
            <pc:docMk/>
            <pc:sldMk cId="3450859697" sldId="441"/>
            <ac:picMk id="4" creationId="{39EF0574-6812-4753-4BFE-356AD7B16747}"/>
          </ac:picMkLst>
        </pc:picChg>
        <pc:picChg chg="add mod">
          <ac:chgData name="Clements, William" userId="cbdb0636-a496-422a-8d40-98c53d494d26" providerId="ADAL" clId="{611EB2B2-53C3-0A4E-AEC7-D79E162710B9}" dt="2023-02-13T21:59:30.396" v="11" actId="14100"/>
          <ac:picMkLst>
            <pc:docMk/>
            <pc:sldMk cId="3450859697" sldId="441"/>
            <ac:picMk id="5" creationId="{E1DB5FC5-A407-078F-6409-CDEC6F5EE00B}"/>
          </ac:picMkLst>
        </pc:picChg>
        <pc:picChg chg="add mod">
          <ac:chgData name="Clements, William" userId="cbdb0636-a496-422a-8d40-98c53d494d26" providerId="ADAL" clId="{611EB2B2-53C3-0A4E-AEC7-D79E162710B9}" dt="2023-02-13T22:00:27.812" v="13" actId="1076"/>
          <ac:picMkLst>
            <pc:docMk/>
            <pc:sldMk cId="3450859697" sldId="441"/>
            <ac:picMk id="6" creationId="{BA84BD02-36EB-13B4-CA37-8101E702B494}"/>
          </ac:picMkLst>
        </pc:picChg>
        <pc:picChg chg="add mod">
          <ac:chgData name="Clements, William" userId="cbdb0636-a496-422a-8d40-98c53d494d26" providerId="ADAL" clId="{611EB2B2-53C3-0A4E-AEC7-D79E162710B9}" dt="2023-02-13T22:02:01.099" v="32" actId="1076"/>
          <ac:picMkLst>
            <pc:docMk/>
            <pc:sldMk cId="3450859697" sldId="441"/>
            <ac:picMk id="26" creationId="{C6C0B225-A3D5-D723-BA63-D9376851E8A0}"/>
          </ac:picMkLst>
        </pc:picChg>
        <pc:cxnChg chg="add mod">
          <ac:chgData name="Clements, William" userId="cbdb0636-a496-422a-8d40-98c53d494d26" providerId="ADAL" clId="{611EB2B2-53C3-0A4E-AEC7-D79E162710B9}" dt="2023-02-13T22:00:37.795" v="15" actId="13822"/>
          <ac:cxnSpMkLst>
            <pc:docMk/>
            <pc:sldMk cId="3450859697" sldId="441"/>
            <ac:cxnSpMk id="11" creationId="{17E90B12-CA22-55F5-EB1A-86A08030BCC4}"/>
          </ac:cxnSpMkLst>
        </pc:cxnChg>
        <pc:cxnChg chg="add mod">
          <ac:chgData name="Clements, William" userId="cbdb0636-a496-422a-8d40-98c53d494d26" providerId="ADAL" clId="{611EB2B2-53C3-0A4E-AEC7-D79E162710B9}" dt="2023-02-13T22:00:46.123" v="18" actId="14100"/>
          <ac:cxnSpMkLst>
            <pc:docMk/>
            <pc:sldMk cId="3450859697" sldId="441"/>
            <ac:cxnSpMk id="13" creationId="{67F8F3A0-11A3-A82D-960E-9188FC1AD620}"/>
          </ac:cxnSpMkLst>
        </pc:cxnChg>
        <pc:cxnChg chg="add mod">
          <ac:chgData name="Clements, William" userId="cbdb0636-a496-422a-8d40-98c53d494d26" providerId="ADAL" clId="{611EB2B2-53C3-0A4E-AEC7-D79E162710B9}" dt="2023-02-13T22:00:59.125" v="22" actId="14100"/>
          <ac:cxnSpMkLst>
            <pc:docMk/>
            <pc:sldMk cId="3450859697" sldId="441"/>
            <ac:cxnSpMk id="16" creationId="{3C7B5433-E8C8-EBFE-3BA1-2D85F00788D4}"/>
          </ac:cxnSpMkLst>
        </pc:cxnChg>
        <pc:cxnChg chg="add mod">
          <ac:chgData name="Clements, William" userId="cbdb0636-a496-422a-8d40-98c53d494d26" providerId="ADAL" clId="{611EB2B2-53C3-0A4E-AEC7-D79E162710B9}" dt="2023-02-13T22:01:06.513" v="25" actId="14100"/>
          <ac:cxnSpMkLst>
            <pc:docMk/>
            <pc:sldMk cId="3450859697" sldId="441"/>
            <ac:cxnSpMk id="20" creationId="{035341FA-5014-3B54-A030-D4288C6EBA10}"/>
          </ac:cxnSpMkLst>
        </pc:cxnChg>
        <pc:cxnChg chg="add del mod">
          <ac:chgData name="Clements, William" userId="cbdb0636-a496-422a-8d40-98c53d494d26" providerId="ADAL" clId="{611EB2B2-53C3-0A4E-AEC7-D79E162710B9}" dt="2023-02-13T22:01:18.080" v="29" actId="478"/>
          <ac:cxnSpMkLst>
            <pc:docMk/>
            <pc:sldMk cId="3450859697" sldId="441"/>
            <ac:cxnSpMk id="23" creationId="{0F5ECF1B-18A8-F1C9-5F3F-83E73F6FAB75}"/>
          </ac:cxnSpMkLst>
        </pc:cxnChg>
        <pc:cxnChg chg="add mod">
          <ac:chgData name="Clements, William" userId="cbdb0636-a496-422a-8d40-98c53d494d26" providerId="ADAL" clId="{611EB2B2-53C3-0A4E-AEC7-D79E162710B9}" dt="2023-02-13T22:02:16.834" v="35" actId="14100"/>
          <ac:cxnSpMkLst>
            <pc:docMk/>
            <pc:sldMk cId="3450859697" sldId="441"/>
            <ac:cxnSpMk id="27" creationId="{3ACA099A-2FBF-F44D-6531-DB40D97F3869}"/>
          </ac:cxnSpMkLst>
        </pc:cxnChg>
      </pc:sldChg>
      <pc:sldChg chg="add">
        <pc:chgData name="Clements, William" userId="cbdb0636-a496-422a-8d40-98c53d494d26" providerId="ADAL" clId="{611EB2B2-53C3-0A4E-AEC7-D79E162710B9}" dt="2023-02-13T22:06:59.271" v="37"/>
        <pc:sldMkLst>
          <pc:docMk/>
          <pc:sldMk cId="2535294803" sldId="471"/>
        </pc:sldMkLst>
      </pc:sldChg>
    </pc:docChg>
  </pc:docChgLst>
  <pc:docChgLst>
    <pc:chgData name="Clements, William" userId="cbdb0636-a496-422a-8d40-98c53d494d26" providerId="ADAL" clId="{1B18ECBB-1799-4E63-9BD2-E44495691646}"/>
    <pc:docChg chg="modSld">
      <pc:chgData name="Clements, William" userId="cbdb0636-a496-422a-8d40-98c53d494d26" providerId="ADAL" clId="{1B18ECBB-1799-4E63-9BD2-E44495691646}" dt="2022-02-18T16:59:53.616" v="2" actId="12"/>
      <pc:docMkLst>
        <pc:docMk/>
      </pc:docMkLst>
      <pc:sldChg chg="modSp mod">
        <pc:chgData name="Clements, William" userId="cbdb0636-a496-422a-8d40-98c53d494d26" providerId="ADAL" clId="{1B18ECBB-1799-4E63-9BD2-E44495691646}" dt="2022-02-18T16:59:53.616" v="2" actId="12"/>
        <pc:sldMkLst>
          <pc:docMk/>
          <pc:sldMk cId="2247974773" sldId="462"/>
        </pc:sldMkLst>
        <pc:spChg chg="mod">
          <ac:chgData name="Clements, William" userId="cbdb0636-a496-422a-8d40-98c53d494d26" providerId="ADAL" clId="{1B18ECBB-1799-4E63-9BD2-E44495691646}" dt="2022-02-18T16:59:53.616" v="2" actId="12"/>
          <ac:spMkLst>
            <pc:docMk/>
            <pc:sldMk cId="2247974773" sldId="462"/>
            <ac:spMk id="9" creationId="{8DAA0F41-967B-AF4D-A155-22E6F93187E9}"/>
          </ac:spMkLst>
        </pc:spChg>
      </pc:sldChg>
    </pc:docChg>
  </pc:docChgLst>
  <pc:docChgLst>
    <pc:chgData name="Clements, William" userId="cbdb0636-a496-422a-8d40-98c53d494d26" providerId="ADAL" clId="{6C02E677-6CE4-E84C-99F0-7CC42495DE9E}"/>
    <pc:docChg chg="modSld">
      <pc:chgData name="Clements, William" userId="cbdb0636-a496-422a-8d40-98c53d494d26" providerId="ADAL" clId="{6C02E677-6CE4-E84C-99F0-7CC42495DE9E}" dt="2022-07-06T22:06:24.859" v="13" actId="20577"/>
      <pc:docMkLst>
        <pc:docMk/>
      </pc:docMkLst>
      <pc:sldChg chg="modSp mod">
        <pc:chgData name="Clements, William" userId="cbdb0636-a496-422a-8d40-98c53d494d26" providerId="ADAL" clId="{6C02E677-6CE4-E84C-99F0-7CC42495DE9E}" dt="2022-07-06T22:06:24.859" v="13" actId="20577"/>
        <pc:sldMkLst>
          <pc:docMk/>
          <pc:sldMk cId="1127886102" sldId="321"/>
        </pc:sldMkLst>
        <pc:spChg chg="mod">
          <ac:chgData name="Clements, William" userId="cbdb0636-a496-422a-8d40-98c53d494d26" providerId="ADAL" clId="{6C02E677-6CE4-E84C-99F0-7CC42495DE9E}" dt="2022-07-06T22:06:24.859" v="13" actId="20577"/>
          <ac:spMkLst>
            <pc:docMk/>
            <pc:sldMk cId="1127886102" sldId="321"/>
            <ac:spMk id="2" creationId="{494C542D-D91F-8F4B-92AA-9EEC572CD918}"/>
          </ac:spMkLst>
        </pc:spChg>
      </pc:sldChg>
    </pc:docChg>
  </pc:docChgLst>
  <pc:docChgLst>
    <pc:chgData name="Clements, William" userId="cbdb0636-a496-422a-8d40-98c53d494d26" providerId="ADAL" clId="{24343B40-E92F-984B-AB52-1AE2CD2D748B}"/>
    <pc:docChg chg="undo redo custSel addSld delSld modSld sldOrd">
      <pc:chgData name="Clements, William" userId="cbdb0636-a496-422a-8d40-98c53d494d26" providerId="ADAL" clId="{24343B40-E92F-984B-AB52-1AE2CD2D748B}" dt="2022-02-18T19:25:29.945" v="3745"/>
      <pc:docMkLst>
        <pc:docMk/>
      </pc:docMkLst>
      <pc:sldChg chg="addSp modSp mod">
        <pc:chgData name="Clements, William" userId="cbdb0636-a496-422a-8d40-98c53d494d26" providerId="ADAL" clId="{24343B40-E92F-984B-AB52-1AE2CD2D748B}" dt="2022-02-10T22:55:42.818" v="2742" actId="1076"/>
        <pc:sldMkLst>
          <pc:docMk/>
          <pc:sldMk cId="1828468199" sldId="256"/>
        </pc:sldMkLst>
        <pc:spChg chg="mod">
          <ac:chgData name="Clements, William" userId="cbdb0636-a496-422a-8d40-98c53d494d26" providerId="ADAL" clId="{24343B40-E92F-984B-AB52-1AE2CD2D748B}" dt="2022-02-10T22:48:44.766" v="2702"/>
          <ac:spMkLst>
            <pc:docMk/>
            <pc:sldMk cId="1828468199" sldId="256"/>
            <ac:spMk id="2" creationId="{5312550E-5FFA-B34D-BEBD-9E7A8592DADE}"/>
          </ac:spMkLst>
        </pc:spChg>
        <pc:spChg chg="mod">
          <ac:chgData name="Clements, William" userId="cbdb0636-a496-422a-8d40-98c53d494d26" providerId="ADAL" clId="{24343B40-E92F-984B-AB52-1AE2CD2D748B}" dt="2022-02-10T22:48:55.971" v="2721" actId="20577"/>
          <ac:spMkLst>
            <pc:docMk/>
            <pc:sldMk cId="1828468199" sldId="256"/>
            <ac:spMk id="3" creationId="{39F5EC37-D74C-1748-9EB5-6CACB4099814}"/>
          </ac:spMkLst>
        </pc:spChg>
        <pc:picChg chg="add mod">
          <ac:chgData name="Clements, William" userId="cbdb0636-a496-422a-8d40-98c53d494d26" providerId="ADAL" clId="{24343B40-E92F-984B-AB52-1AE2CD2D748B}" dt="2022-02-10T22:55:42.818" v="2742" actId="1076"/>
          <ac:picMkLst>
            <pc:docMk/>
            <pc:sldMk cId="1828468199" sldId="256"/>
            <ac:picMk id="4" creationId="{3A05CD05-A2FC-2A4E-AABC-5DFC1165FB03}"/>
          </ac:picMkLst>
        </pc:picChg>
        <pc:picChg chg="add mod">
          <ac:chgData name="Clements, William" userId="cbdb0636-a496-422a-8d40-98c53d494d26" providerId="ADAL" clId="{24343B40-E92F-984B-AB52-1AE2CD2D748B}" dt="2022-02-10T22:53:25.117" v="2728" actId="1076"/>
          <ac:picMkLst>
            <pc:docMk/>
            <pc:sldMk cId="1828468199" sldId="256"/>
            <ac:picMk id="5" creationId="{60B26A3B-1251-0045-BB9C-A81B0DC8B0B4}"/>
          </ac:picMkLst>
        </pc:picChg>
        <pc:picChg chg="add mod">
          <ac:chgData name="Clements, William" userId="cbdb0636-a496-422a-8d40-98c53d494d26" providerId="ADAL" clId="{24343B40-E92F-984B-AB52-1AE2CD2D748B}" dt="2022-02-10T22:53:45.500" v="2731" actId="14100"/>
          <ac:picMkLst>
            <pc:docMk/>
            <pc:sldMk cId="1828468199" sldId="256"/>
            <ac:picMk id="6" creationId="{ACAB5C48-6B5B-4A48-8376-1F1B35B48864}"/>
          </ac:picMkLst>
        </pc:picChg>
        <pc:picChg chg="add mod">
          <ac:chgData name="Clements, William" userId="cbdb0636-a496-422a-8d40-98c53d494d26" providerId="ADAL" clId="{24343B40-E92F-984B-AB52-1AE2CD2D748B}" dt="2022-02-10T22:54:19.220" v="2734" actId="14100"/>
          <ac:picMkLst>
            <pc:docMk/>
            <pc:sldMk cId="1828468199" sldId="256"/>
            <ac:picMk id="7" creationId="{6C6FD550-A6E4-FF4B-AC5D-EAD434AE450D}"/>
          </ac:picMkLst>
        </pc:picChg>
        <pc:picChg chg="add mod">
          <ac:chgData name="Clements, William" userId="cbdb0636-a496-422a-8d40-98c53d494d26" providerId="ADAL" clId="{24343B40-E92F-984B-AB52-1AE2CD2D748B}" dt="2022-02-10T22:55:35.748" v="2739" actId="1076"/>
          <ac:picMkLst>
            <pc:docMk/>
            <pc:sldMk cId="1828468199" sldId="256"/>
            <ac:picMk id="8" creationId="{B2E30832-5CBE-3841-ABE6-23E00AD638D5}"/>
          </ac:picMkLst>
        </pc:picChg>
      </pc:sldChg>
      <pc:sldChg chg="add">
        <pc:chgData name="Clements, William" userId="cbdb0636-a496-422a-8d40-98c53d494d26" providerId="ADAL" clId="{24343B40-E92F-984B-AB52-1AE2CD2D748B}" dt="2022-02-09T19:25:09.352" v="0"/>
        <pc:sldMkLst>
          <pc:docMk/>
          <pc:sldMk cId="967674940" sldId="261"/>
        </pc:sldMkLst>
      </pc:sldChg>
      <pc:sldChg chg="addSp modSp add">
        <pc:chgData name="Clements, William" userId="cbdb0636-a496-422a-8d40-98c53d494d26" providerId="ADAL" clId="{24343B40-E92F-984B-AB52-1AE2CD2D748B}" dt="2022-02-10T22:47:17.009" v="2668"/>
        <pc:sldMkLst>
          <pc:docMk/>
          <pc:sldMk cId="158672852" sldId="262"/>
        </pc:sldMkLst>
        <pc:spChg chg="mod">
          <ac:chgData name="Clements, William" userId="cbdb0636-a496-422a-8d40-98c53d494d26" providerId="ADAL" clId="{24343B40-E92F-984B-AB52-1AE2CD2D748B}" dt="2022-02-10T22:47:17.009" v="2668"/>
          <ac:spMkLst>
            <pc:docMk/>
            <pc:sldMk cId="158672852" sldId="262"/>
            <ac:spMk id="2" creationId="{AEB5F52E-3E9E-43D1-9486-95E6CF1AA0B8}"/>
          </ac:spMkLst>
        </pc:spChg>
        <pc:spChg chg="mod">
          <ac:chgData name="Clements, William" userId="cbdb0636-a496-422a-8d40-98c53d494d26" providerId="ADAL" clId="{24343B40-E92F-984B-AB52-1AE2CD2D748B}" dt="2022-02-10T22:47:17.009" v="2668"/>
          <ac:spMkLst>
            <pc:docMk/>
            <pc:sldMk cId="158672852" sldId="262"/>
            <ac:spMk id="3" creationId="{7FED83AD-EA52-4533-AFBC-0BA649E436B4}"/>
          </ac:spMkLst>
        </pc:spChg>
        <pc:spChg chg="mod">
          <ac:chgData name="Clements, William" userId="cbdb0636-a496-422a-8d40-98c53d494d26" providerId="ADAL" clId="{24343B40-E92F-984B-AB52-1AE2CD2D748B}" dt="2022-02-10T22:47:17.009" v="2668"/>
          <ac:spMkLst>
            <pc:docMk/>
            <pc:sldMk cId="158672852" sldId="262"/>
            <ac:spMk id="4" creationId="{645D3CDF-1E79-46BF-9C84-501CEFFF39C7}"/>
          </ac:spMkLst>
        </pc:spChg>
        <pc:picChg chg="add mod">
          <ac:chgData name="Clements, William" userId="cbdb0636-a496-422a-8d40-98c53d494d26" providerId="ADAL" clId="{24343B40-E92F-984B-AB52-1AE2CD2D748B}" dt="2022-02-09T19:36:04.067" v="101" actId="1076"/>
          <ac:picMkLst>
            <pc:docMk/>
            <pc:sldMk cId="158672852" sldId="262"/>
            <ac:picMk id="7" creationId="{9087C431-D6EB-1A49-8BFF-64FBB98BCD03}"/>
          </ac:picMkLst>
        </pc:picChg>
      </pc:sldChg>
      <pc:sldChg chg="addSp modSp add">
        <pc:chgData name="Clements, William" userId="cbdb0636-a496-422a-8d40-98c53d494d26" providerId="ADAL" clId="{24343B40-E92F-984B-AB52-1AE2CD2D748B}" dt="2022-02-10T22:47:17.009" v="2668"/>
        <pc:sldMkLst>
          <pc:docMk/>
          <pc:sldMk cId="3286319332" sldId="263"/>
        </pc:sldMkLst>
        <pc:spChg chg="mod">
          <ac:chgData name="Clements, William" userId="cbdb0636-a496-422a-8d40-98c53d494d26" providerId="ADAL" clId="{24343B40-E92F-984B-AB52-1AE2CD2D748B}" dt="2022-02-10T22:47:17.009" v="2668"/>
          <ac:spMkLst>
            <pc:docMk/>
            <pc:sldMk cId="3286319332" sldId="263"/>
            <ac:spMk id="2" creationId="{4B82C7E2-E204-4488-A69B-607374A8F7C8}"/>
          </ac:spMkLst>
        </pc:spChg>
        <pc:spChg chg="mod">
          <ac:chgData name="Clements, William" userId="cbdb0636-a496-422a-8d40-98c53d494d26" providerId="ADAL" clId="{24343B40-E92F-984B-AB52-1AE2CD2D748B}" dt="2022-02-10T22:47:17.009" v="2668"/>
          <ac:spMkLst>
            <pc:docMk/>
            <pc:sldMk cId="3286319332" sldId="263"/>
            <ac:spMk id="3" creationId="{3E1BE2CA-9D9B-426B-B36F-DDDEAD74D43A}"/>
          </ac:spMkLst>
        </pc:spChg>
        <pc:spChg chg="mod">
          <ac:chgData name="Clements, William" userId="cbdb0636-a496-422a-8d40-98c53d494d26" providerId="ADAL" clId="{24343B40-E92F-984B-AB52-1AE2CD2D748B}" dt="2022-02-10T22:47:17.009" v="2668"/>
          <ac:spMkLst>
            <pc:docMk/>
            <pc:sldMk cId="3286319332" sldId="263"/>
            <ac:spMk id="4" creationId="{D7DA86A3-5740-48DE-81F4-74DDEA434F7E}"/>
          </ac:spMkLst>
        </pc:spChg>
        <pc:picChg chg="add mod">
          <ac:chgData name="Clements, William" userId="cbdb0636-a496-422a-8d40-98c53d494d26" providerId="ADAL" clId="{24343B40-E92F-984B-AB52-1AE2CD2D748B}" dt="2022-02-09T19:36:07.486" v="102"/>
          <ac:picMkLst>
            <pc:docMk/>
            <pc:sldMk cId="3286319332" sldId="263"/>
            <ac:picMk id="8" creationId="{63753F5B-6A76-5943-A0C4-61582A00C439}"/>
          </ac:picMkLst>
        </pc:picChg>
      </pc:sldChg>
      <pc:sldChg chg="addSp modSp add mod">
        <pc:chgData name="Clements, William" userId="cbdb0636-a496-422a-8d40-98c53d494d26" providerId="ADAL" clId="{24343B40-E92F-984B-AB52-1AE2CD2D748B}" dt="2022-02-10T22:47:17.009" v="2668"/>
        <pc:sldMkLst>
          <pc:docMk/>
          <pc:sldMk cId="1412916291" sldId="264"/>
        </pc:sldMkLst>
        <pc:spChg chg="mod">
          <ac:chgData name="Clements, William" userId="cbdb0636-a496-422a-8d40-98c53d494d26" providerId="ADAL" clId="{24343B40-E92F-984B-AB52-1AE2CD2D748B}" dt="2022-02-10T22:47:17.009" v="2668"/>
          <ac:spMkLst>
            <pc:docMk/>
            <pc:sldMk cId="1412916291" sldId="264"/>
            <ac:spMk id="2" creationId="{25096434-1072-47B6-B828-0F77A644B498}"/>
          </ac:spMkLst>
        </pc:spChg>
        <pc:spChg chg="mod">
          <ac:chgData name="Clements, William" userId="cbdb0636-a496-422a-8d40-98c53d494d26" providerId="ADAL" clId="{24343B40-E92F-984B-AB52-1AE2CD2D748B}" dt="2022-02-10T22:47:17.009" v="2668"/>
          <ac:spMkLst>
            <pc:docMk/>
            <pc:sldMk cId="1412916291" sldId="264"/>
            <ac:spMk id="3" creationId="{1D84713A-F0E3-4B43-9AD1-565DD701E9C2}"/>
          </ac:spMkLst>
        </pc:spChg>
        <pc:spChg chg="mod">
          <ac:chgData name="Clements, William" userId="cbdb0636-a496-422a-8d40-98c53d494d26" providerId="ADAL" clId="{24343B40-E92F-984B-AB52-1AE2CD2D748B}" dt="2022-02-10T22:47:17.009" v="2668"/>
          <ac:spMkLst>
            <pc:docMk/>
            <pc:sldMk cId="1412916291" sldId="264"/>
            <ac:spMk id="4" creationId="{66B142E0-AB77-4397-868A-422473E110BB}"/>
          </ac:spMkLst>
        </pc:spChg>
        <pc:picChg chg="mod">
          <ac:chgData name="Clements, William" userId="cbdb0636-a496-422a-8d40-98c53d494d26" providerId="ADAL" clId="{24343B40-E92F-984B-AB52-1AE2CD2D748B}" dt="2022-02-09T19:36:12.739" v="105" actId="1076"/>
          <ac:picMkLst>
            <pc:docMk/>
            <pc:sldMk cId="1412916291" sldId="264"/>
            <ac:picMk id="6" creationId="{01D156DD-A8A2-46CB-8C2E-D13BF4EF59AD}"/>
          </ac:picMkLst>
        </pc:picChg>
        <pc:picChg chg="add mod">
          <ac:chgData name="Clements, William" userId="cbdb0636-a496-422a-8d40-98c53d494d26" providerId="ADAL" clId="{24343B40-E92F-984B-AB52-1AE2CD2D748B}" dt="2022-02-09T19:36:08.813" v="103"/>
          <ac:picMkLst>
            <pc:docMk/>
            <pc:sldMk cId="1412916291" sldId="264"/>
            <ac:picMk id="9" creationId="{0CF608B1-EEFE-A440-BCB8-114889F8ADEA}"/>
          </ac:picMkLst>
        </pc:picChg>
      </pc:sldChg>
      <pc:sldChg chg="modSp add mod">
        <pc:chgData name="Clements, William" userId="cbdb0636-a496-422a-8d40-98c53d494d26" providerId="ADAL" clId="{24343B40-E92F-984B-AB52-1AE2CD2D748B}" dt="2022-02-10T22:47:17.009" v="2668"/>
        <pc:sldMkLst>
          <pc:docMk/>
          <pc:sldMk cId="1127886102" sldId="321"/>
        </pc:sldMkLst>
        <pc:spChg chg="mod">
          <ac:chgData name="Clements, William" userId="cbdb0636-a496-422a-8d40-98c53d494d26" providerId="ADAL" clId="{24343B40-E92F-984B-AB52-1AE2CD2D748B}" dt="2022-02-10T22:47:17.009" v="2668"/>
          <ac:spMkLst>
            <pc:docMk/>
            <pc:sldMk cId="1127886102" sldId="321"/>
            <ac:spMk id="2" creationId="{494C542D-D91F-8F4B-92AA-9EEC572CD918}"/>
          </ac:spMkLst>
        </pc:spChg>
        <pc:spChg chg="mod">
          <ac:chgData name="Clements, William" userId="cbdb0636-a496-422a-8d40-98c53d494d26" providerId="ADAL" clId="{24343B40-E92F-984B-AB52-1AE2CD2D748B}" dt="2022-02-10T22:47:17.009" v="2668"/>
          <ac:spMkLst>
            <pc:docMk/>
            <pc:sldMk cId="1127886102" sldId="321"/>
            <ac:spMk id="3" creationId="{9D6E3505-E746-C84D-B838-4C5F5C495174}"/>
          </ac:spMkLst>
        </pc:spChg>
      </pc:sldChg>
      <pc:sldChg chg="addSp delSp modSp add mod">
        <pc:chgData name="Clements, William" userId="cbdb0636-a496-422a-8d40-98c53d494d26" providerId="ADAL" clId="{24343B40-E92F-984B-AB52-1AE2CD2D748B}" dt="2022-02-14T17:16:56.547" v="3027" actId="478"/>
        <pc:sldMkLst>
          <pc:docMk/>
          <pc:sldMk cId="3783252495" sldId="436"/>
        </pc:sldMkLst>
        <pc:spChg chg="mod">
          <ac:chgData name="Clements, William" userId="cbdb0636-a496-422a-8d40-98c53d494d26" providerId="ADAL" clId="{24343B40-E92F-984B-AB52-1AE2CD2D748B}" dt="2022-02-10T22:47:17.009" v="2668"/>
          <ac:spMkLst>
            <pc:docMk/>
            <pc:sldMk cId="3783252495" sldId="436"/>
            <ac:spMk id="2" creationId="{25E7020F-9484-457F-9E6C-F96599E569C8}"/>
          </ac:spMkLst>
        </pc:spChg>
        <pc:spChg chg="mod">
          <ac:chgData name="Clements, William" userId="cbdb0636-a496-422a-8d40-98c53d494d26" providerId="ADAL" clId="{24343B40-E92F-984B-AB52-1AE2CD2D748B}" dt="2022-02-14T17:07:00.354" v="2848" actId="20577"/>
          <ac:spMkLst>
            <pc:docMk/>
            <pc:sldMk cId="3783252495" sldId="436"/>
            <ac:spMk id="3" creationId="{16EE36A0-D258-4C41-AE4E-1271448349C1}"/>
          </ac:spMkLst>
        </pc:spChg>
        <pc:spChg chg="del">
          <ac:chgData name="Clements, William" userId="cbdb0636-a496-422a-8d40-98c53d494d26" providerId="ADAL" clId="{24343B40-E92F-984B-AB52-1AE2CD2D748B}" dt="2022-02-09T19:26:48.907" v="18" actId="478"/>
          <ac:spMkLst>
            <pc:docMk/>
            <pc:sldMk cId="3783252495" sldId="436"/>
            <ac:spMk id="5" creationId="{BF9C1EDD-EFC3-E44A-A3D3-C5302CFE431A}"/>
          </ac:spMkLst>
        </pc:spChg>
        <pc:picChg chg="add del mod">
          <ac:chgData name="Clements, William" userId="cbdb0636-a496-422a-8d40-98c53d494d26" providerId="ADAL" clId="{24343B40-E92F-984B-AB52-1AE2CD2D748B}" dt="2022-02-14T17:16:56.547" v="3027" actId="478"/>
          <ac:picMkLst>
            <pc:docMk/>
            <pc:sldMk cId="3783252495" sldId="436"/>
            <ac:picMk id="2050" creationId="{15CDC337-BF77-614C-A401-B675E27C301E}"/>
          </ac:picMkLst>
        </pc:picChg>
      </pc:sldChg>
      <pc:sldChg chg="modSp add mod">
        <pc:chgData name="Clements, William" userId="cbdb0636-a496-422a-8d40-98c53d494d26" providerId="ADAL" clId="{24343B40-E92F-984B-AB52-1AE2CD2D748B}" dt="2022-02-10T22:47:17.009" v="2668"/>
        <pc:sldMkLst>
          <pc:docMk/>
          <pc:sldMk cId="2939566400" sldId="439"/>
        </pc:sldMkLst>
        <pc:spChg chg="mod">
          <ac:chgData name="Clements, William" userId="cbdb0636-a496-422a-8d40-98c53d494d26" providerId="ADAL" clId="{24343B40-E92F-984B-AB52-1AE2CD2D748B}" dt="2022-02-10T22:47:17.009" v="2668"/>
          <ac:spMkLst>
            <pc:docMk/>
            <pc:sldMk cId="2939566400" sldId="439"/>
            <ac:spMk id="2" creationId="{73751D40-618C-2C44-B25F-0C4CA39F4483}"/>
          </ac:spMkLst>
        </pc:spChg>
        <pc:spChg chg="mod">
          <ac:chgData name="Clements, William" userId="cbdb0636-a496-422a-8d40-98c53d494d26" providerId="ADAL" clId="{24343B40-E92F-984B-AB52-1AE2CD2D748B}" dt="2022-02-10T22:47:17.009" v="2668"/>
          <ac:spMkLst>
            <pc:docMk/>
            <pc:sldMk cId="2939566400" sldId="439"/>
            <ac:spMk id="3" creationId="{6BD4AD79-B50D-3B49-A04E-2CFF3EADF1DD}"/>
          </ac:spMkLst>
        </pc:spChg>
      </pc:sldChg>
      <pc:sldChg chg="addSp delSp modSp new mod">
        <pc:chgData name="Clements, William" userId="cbdb0636-a496-422a-8d40-98c53d494d26" providerId="ADAL" clId="{24343B40-E92F-984B-AB52-1AE2CD2D748B}" dt="2022-02-10T22:47:17.009" v="2668"/>
        <pc:sldMkLst>
          <pc:docMk/>
          <pc:sldMk cId="687749143" sldId="440"/>
        </pc:sldMkLst>
        <pc:spChg chg="mod">
          <ac:chgData name="Clements, William" userId="cbdb0636-a496-422a-8d40-98c53d494d26" providerId="ADAL" clId="{24343B40-E92F-984B-AB52-1AE2CD2D748B}" dt="2022-02-10T22:47:17.009" v="2668"/>
          <ac:spMkLst>
            <pc:docMk/>
            <pc:sldMk cId="687749143" sldId="440"/>
            <ac:spMk id="2" creationId="{5676E84E-DA60-E747-A7C6-60C0D59F46CA}"/>
          </ac:spMkLst>
        </pc:spChg>
        <pc:spChg chg="mod">
          <ac:chgData name="Clements, William" userId="cbdb0636-a496-422a-8d40-98c53d494d26" providerId="ADAL" clId="{24343B40-E92F-984B-AB52-1AE2CD2D748B}" dt="2022-02-10T22:47:17.009" v="2668"/>
          <ac:spMkLst>
            <pc:docMk/>
            <pc:sldMk cId="687749143" sldId="440"/>
            <ac:spMk id="3" creationId="{DAAB75FF-0B61-A143-8985-680899D0A280}"/>
          </ac:spMkLst>
        </pc:spChg>
        <pc:graphicFrameChg chg="add del mod modGraphic">
          <ac:chgData name="Clements, William" userId="cbdb0636-a496-422a-8d40-98c53d494d26" providerId="ADAL" clId="{24343B40-E92F-984B-AB52-1AE2CD2D748B}" dt="2022-02-10T00:00:46.197" v="422" actId="478"/>
          <ac:graphicFrameMkLst>
            <pc:docMk/>
            <pc:sldMk cId="687749143" sldId="440"/>
            <ac:graphicFrameMk id="4" creationId="{B4A86D2D-EC82-AE4F-AA7A-86646C15D1CE}"/>
          </ac:graphicFrameMkLst>
        </pc:graphicFrameChg>
        <pc:graphicFrameChg chg="add del mod modGraphic">
          <ac:chgData name="Clements, William" userId="cbdb0636-a496-422a-8d40-98c53d494d26" providerId="ADAL" clId="{24343B40-E92F-984B-AB52-1AE2CD2D748B}" dt="2022-02-10T00:00:51.405" v="424" actId="478"/>
          <ac:graphicFrameMkLst>
            <pc:docMk/>
            <pc:sldMk cId="687749143" sldId="440"/>
            <ac:graphicFrameMk id="5" creationId="{C557B01E-B451-3C4E-874B-676588BE7029}"/>
          </ac:graphicFrameMkLst>
        </pc:graphicFrameChg>
        <pc:graphicFrameChg chg="add mod">
          <ac:chgData name="Clements, William" userId="cbdb0636-a496-422a-8d40-98c53d494d26" providerId="ADAL" clId="{24343B40-E92F-984B-AB52-1AE2CD2D748B}" dt="2022-02-10T00:06:11.365" v="443" actId="14100"/>
          <ac:graphicFrameMkLst>
            <pc:docMk/>
            <pc:sldMk cId="687749143" sldId="440"/>
            <ac:graphicFrameMk id="6" creationId="{769A717E-4063-0A41-BAD2-A949974DB763}"/>
          </ac:graphicFrameMkLst>
        </pc:graphicFrameChg>
        <pc:picChg chg="add mod">
          <ac:chgData name="Clements, William" userId="cbdb0636-a496-422a-8d40-98c53d494d26" providerId="ADAL" clId="{24343B40-E92F-984B-AB52-1AE2CD2D748B}" dt="2022-02-10T00:02:14.358" v="437" actId="1076"/>
          <ac:picMkLst>
            <pc:docMk/>
            <pc:sldMk cId="687749143" sldId="440"/>
            <ac:picMk id="7" creationId="{16B13029-8715-7A41-8219-274DD0EA325F}"/>
          </ac:picMkLst>
        </pc:picChg>
      </pc:sldChg>
      <pc:sldChg chg="addSp delSp modSp new mod modClrScheme chgLayout">
        <pc:chgData name="Clements, William" userId="cbdb0636-a496-422a-8d40-98c53d494d26" providerId="ADAL" clId="{24343B40-E92F-984B-AB52-1AE2CD2D748B}" dt="2022-02-10T22:47:17.009" v="2668"/>
        <pc:sldMkLst>
          <pc:docMk/>
          <pc:sldMk cId="3450859697" sldId="441"/>
        </pc:sldMkLst>
        <pc:spChg chg="mod ord">
          <ac:chgData name="Clements, William" userId="cbdb0636-a496-422a-8d40-98c53d494d26" providerId="ADAL" clId="{24343B40-E92F-984B-AB52-1AE2CD2D748B}" dt="2022-02-10T22:47:17.009" v="2668"/>
          <ac:spMkLst>
            <pc:docMk/>
            <pc:sldMk cId="3450859697" sldId="441"/>
            <ac:spMk id="2" creationId="{4E507B21-3E99-2649-9FEB-8B44A04E2D2A}"/>
          </ac:spMkLst>
        </pc:spChg>
        <pc:spChg chg="mod ord">
          <ac:chgData name="Clements, William" userId="cbdb0636-a496-422a-8d40-98c53d494d26" providerId="ADAL" clId="{24343B40-E92F-984B-AB52-1AE2CD2D748B}" dt="2022-02-10T22:47:17.009" v="2668"/>
          <ac:spMkLst>
            <pc:docMk/>
            <pc:sldMk cId="3450859697" sldId="441"/>
            <ac:spMk id="3" creationId="{7E882BEE-71B1-3E42-A59B-A69DFCB32949}"/>
          </ac:spMkLst>
        </pc:spChg>
        <pc:spChg chg="add del mod ord">
          <ac:chgData name="Clements, William" userId="cbdb0636-a496-422a-8d40-98c53d494d26" providerId="ADAL" clId="{24343B40-E92F-984B-AB52-1AE2CD2D748B}" dt="2022-02-09T19:29:27.239" v="40"/>
          <ac:spMkLst>
            <pc:docMk/>
            <pc:sldMk cId="3450859697" sldId="441"/>
            <ac:spMk id="4" creationId="{02BECC97-F6C8-3F4D-B54B-728CEC1FA7DB}"/>
          </ac:spMkLst>
        </pc:spChg>
        <pc:spChg chg="add mod">
          <ac:chgData name="Clements, William" userId="cbdb0636-a496-422a-8d40-98c53d494d26" providerId="ADAL" clId="{24343B40-E92F-984B-AB52-1AE2CD2D748B}" dt="2022-02-10T22:47:17.009" v="2668"/>
          <ac:spMkLst>
            <pc:docMk/>
            <pc:sldMk cId="3450859697" sldId="441"/>
            <ac:spMk id="8" creationId="{D4382F14-6CEF-C747-926B-0DF2BB97A0BB}"/>
          </ac:spMkLst>
        </pc:spChg>
        <pc:graphicFrameChg chg="add del mod">
          <ac:chgData name="Clements, William" userId="cbdb0636-a496-422a-8d40-98c53d494d26" providerId="ADAL" clId="{24343B40-E92F-984B-AB52-1AE2CD2D748B}" dt="2022-02-10T00:26:29.606" v="674" actId="478"/>
          <ac:graphicFrameMkLst>
            <pc:docMk/>
            <pc:sldMk cId="3450859697" sldId="441"/>
            <ac:graphicFrameMk id="5" creationId="{20D86DAB-9982-804C-A85C-9A3A14FDC684}"/>
          </ac:graphicFrameMkLst>
        </pc:graphicFrameChg>
        <pc:graphicFrameChg chg="add del mod modGraphic">
          <ac:chgData name="Clements, William" userId="cbdb0636-a496-422a-8d40-98c53d494d26" providerId="ADAL" clId="{24343B40-E92F-984B-AB52-1AE2CD2D748B}" dt="2022-02-10T00:26:32.230" v="675" actId="478"/>
          <ac:graphicFrameMkLst>
            <pc:docMk/>
            <pc:sldMk cId="3450859697" sldId="441"/>
            <ac:graphicFrameMk id="6" creationId="{FCA24D4D-A1CA-C344-AA55-368AF760E7D8}"/>
          </ac:graphicFrameMkLst>
        </pc:graphicFrameChg>
        <pc:graphicFrameChg chg="add mod">
          <ac:chgData name="Clements, William" userId="cbdb0636-a496-422a-8d40-98c53d494d26" providerId="ADAL" clId="{24343B40-E92F-984B-AB52-1AE2CD2D748B}" dt="2022-02-10T00:26:45.492" v="677" actId="1076"/>
          <ac:graphicFrameMkLst>
            <pc:docMk/>
            <pc:sldMk cId="3450859697" sldId="441"/>
            <ac:graphicFrameMk id="9" creationId="{BB48F465-F731-C848-A78B-58FB54410BB7}"/>
          </ac:graphicFrameMkLst>
        </pc:graphicFrameChg>
        <pc:graphicFrameChg chg="add mod">
          <ac:chgData name="Clements, William" userId="cbdb0636-a496-422a-8d40-98c53d494d26" providerId="ADAL" clId="{24343B40-E92F-984B-AB52-1AE2CD2D748B}" dt="2022-02-10T00:26:56.338" v="679" actId="1076"/>
          <ac:graphicFrameMkLst>
            <pc:docMk/>
            <pc:sldMk cId="3450859697" sldId="441"/>
            <ac:graphicFrameMk id="10" creationId="{D3D08179-AD19-2540-BF4E-E749B440DC7E}"/>
          </ac:graphicFrameMkLst>
        </pc:graphicFrameChg>
      </pc:sldChg>
      <pc:sldChg chg="modSp new mod">
        <pc:chgData name="Clements, William" userId="cbdb0636-a496-422a-8d40-98c53d494d26" providerId="ADAL" clId="{24343B40-E92F-984B-AB52-1AE2CD2D748B}" dt="2022-02-10T22:47:17.009" v="2668"/>
        <pc:sldMkLst>
          <pc:docMk/>
          <pc:sldMk cId="361116662" sldId="442"/>
        </pc:sldMkLst>
        <pc:spChg chg="mod">
          <ac:chgData name="Clements, William" userId="cbdb0636-a496-422a-8d40-98c53d494d26" providerId="ADAL" clId="{24343B40-E92F-984B-AB52-1AE2CD2D748B}" dt="2022-02-10T22:47:17.009" v="2668"/>
          <ac:spMkLst>
            <pc:docMk/>
            <pc:sldMk cId="361116662" sldId="442"/>
            <ac:spMk id="2" creationId="{BD3B2B43-0020-C448-9740-281ED0647CE2}"/>
          </ac:spMkLst>
        </pc:spChg>
        <pc:spChg chg="mod">
          <ac:chgData name="Clements, William" userId="cbdb0636-a496-422a-8d40-98c53d494d26" providerId="ADAL" clId="{24343B40-E92F-984B-AB52-1AE2CD2D748B}" dt="2022-02-10T22:47:17.009" v="2668"/>
          <ac:spMkLst>
            <pc:docMk/>
            <pc:sldMk cId="361116662" sldId="442"/>
            <ac:spMk id="3" creationId="{7D49B5F1-8FBE-9548-AD9B-77EB03E64E08}"/>
          </ac:spMkLst>
        </pc:spChg>
        <pc:spChg chg="mod">
          <ac:chgData name="Clements, William" userId="cbdb0636-a496-422a-8d40-98c53d494d26" providerId="ADAL" clId="{24343B40-E92F-984B-AB52-1AE2CD2D748B}" dt="2022-02-10T22:47:17.009" v="2668"/>
          <ac:spMkLst>
            <pc:docMk/>
            <pc:sldMk cId="361116662" sldId="442"/>
            <ac:spMk id="4" creationId="{446FA3AD-7D8F-C443-8182-FC325F4B5B1E}"/>
          </ac:spMkLst>
        </pc:spChg>
      </pc:sldChg>
      <pc:sldChg chg="addSp delSp modSp new mod">
        <pc:chgData name="Clements, William" userId="cbdb0636-a496-422a-8d40-98c53d494d26" providerId="ADAL" clId="{24343B40-E92F-984B-AB52-1AE2CD2D748B}" dt="2022-02-10T22:47:17.009" v="2668"/>
        <pc:sldMkLst>
          <pc:docMk/>
          <pc:sldMk cId="915306440" sldId="443"/>
        </pc:sldMkLst>
        <pc:spChg chg="mod">
          <ac:chgData name="Clements, William" userId="cbdb0636-a496-422a-8d40-98c53d494d26" providerId="ADAL" clId="{24343B40-E92F-984B-AB52-1AE2CD2D748B}" dt="2022-02-10T22:47:17.009" v="2668"/>
          <ac:spMkLst>
            <pc:docMk/>
            <pc:sldMk cId="915306440" sldId="443"/>
            <ac:spMk id="2" creationId="{3A9A7E57-78AA-9E40-BEF9-7CBB1BCB7197}"/>
          </ac:spMkLst>
        </pc:spChg>
        <pc:spChg chg="mod">
          <ac:chgData name="Clements, William" userId="cbdb0636-a496-422a-8d40-98c53d494d26" providerId="ADAL" clId="{24343B40-E92F-984B-AB52-1AE2CD2D748B}" dt="2022-02-10T22:47:17.009" v="2668"/>
          <ac:spMkLst>
            <pc:docMk/>
            <pc:sldMk cId="915306440" sldId="443"/>
            <ac:spMk id="3" creationId="{0E95FA59-0985-A540-9193-B40CBAD19086}"/>
          </ac:spMkLst>
        </pc:spChg>
        <pc:spChg chg="del mod">
          <ac:chgData name="Clements, William" userId="cbdb0636-a496-422a-8d40-98c53d494d26" providerId="ADAL" clId="{24343B40-E92F-984B-AB52-1AE2CD2D748B}" dt="2022-02-09T19:45:32.547" v="171"/>
          <ac:spMkLst>
            <pc:docMk/>
            <pc:sldMk cId="915306440" sldId="443"/>
            <ac:spMk id="4" creationId="{1B5D76DB-B2A8-1744-A9B7-82C871F91DA8}"/>
          </ac:spMkLst>
        </pc:spChg>
        <pc:picChg chg="add del mod">
          <ac:chgData name="Clements, William" userId="cbdb0636-a496-422a-8d40-98c53d494d26" providerId="ADAL" clId="{24343B40-E92F-984B-AB52-1AE2CD2D748B}" dt="2022-02-09T19:38:32.090" v="109"/>
          <ac:picMkLst>
            <pc:docMk/>
            <pc:sldMk cId="915306440" sldId="443"/>
            <ac:picMk id="5" creationId="{C242B708-9ABD-7345-AB7E-BE120F105D20}"/>
          </ac:picMkLst>
        </pc:picChg>
        <pc:picChg chg="add mod">
          <ac:chgData name="Clements, William" userId="cbdb0636-a496-422a-8d40-98c53d494d26" providerId="ADAL" clId="{24343B40-E92F-984B-AB52-1AE2CD2D748B}" dt="2022-02-09T19:45:16.271" v="168" actId="14100"/>
          <ac:picMkLst>
            <pc:docMk/>
            <pc:sldMk cId="915306440" sldId="443"/>
            <ac:picMk id="6" creationId="{F5411598-385B-5C4F-9523-BFA58FC82CA7}"/>
          </ac:picMkLst>
        </pc:picChg>
        <pc:picChg chg="add mod">
          <ac:chgData name="Clements, William" userId="cbdb0636-a496-422a-8d40-98c53d494d26" providerId="ADAL" clId="{24343B40-E92F-984B-AB52-1AE2CD2D748B}" dt="2022-02-10T22:47:17.009" v="2668"/>
          <ac:picMkLst>
            <pc:docMk/>
            <pc:sldMk cId="915306440" sldId="443"/>
            <ac:picMk id="7" creationId="{357B43BE-D146-8F4C-B9D0-0F15E8B68AFB}"/>
          </ac:picMkLst>
        </pc:picChg>
      </pc:sldChg>
      <pc:sldChg chg="addSp delSp modSp new mod modClrScheme chgLayout">
        <pc:chgData name="Clements, William" userId="cbdb0636-a496-422a-8d40-98c53d494d26" providerId="ADAL" clId="{24343B40-E92F-984B-AB52-1AE2CD2D748B}" dt="2022-02-09T19:45:23.095" v="170"/>
        <pc:sldMkLst>
          <pc:docMk/>
          <pc:sldMk cId="497395388" sldId="444"/>
        </pc:sldMkLst>
        <pc:spChg chg="mod ord">
          <ac:chgData name="Clements, William" userId="cbdb0636-a496-422a-8d40-98c53d494d26" providerId="ADAL" clId="{24343B40-E92F-984B-AB52-1AE2CD2D748B}" dt="2022-02-09T19:44:39.936" v="163" actId="14100"/>
          <ac:spMkLst>
            <pc:docMk/>
            <pc:sldMk cId="497395388" sldId="444"/>
            <ac:spMk id="2" creationId="{A23E7C42-DE45-6B41-8771-BFCE21B6FF27}"/>
          </ac:spMkLst>
        </pc:spChg>
        <pc:spChg chg="del mod">
          <ac:chgData name="Clements, William" userId="cbdb0636-a496-422a-8d40-98c53d494d26" providerId="ADAL" clId="{24343B40-E92F-984B-AB52-1AE2CD2D748B}" dt="2022-02-09T19:44:35.075" v="162" actId="700"/>
          <ac:spMkLst>
            <pc:docMk/>
            <pc:sldMk cId="497395388" sldId="444"/>
            <ac:spMk id="3" creationId="{A4F9CEF4-1622-6C48-A459-F11DCD456AF2}"/>
          </ac:spMkLst>
        </pc:spChg>
        <pc:spChg chg="del">
          <ac:chgData name="Clements, William" userId="cbdb0636-a496-422a-8d40-98c53d494d26" providerId="ADAL" clId="{24343B40-E92F-984B-AB52-1AE2CD2D748B}" dt="2022-02-09T19:44:35.075" v="162" actId="700"/>
          <ac:spMkLst>
            <pc:docMk/>
            <pc:sldMk cId="497395388" sldId="444"/>
            <ac:spMk id="4" creationId="{F76A514A-08FF-2D4D-BF92-410D090320E5}"/>
          </ac:spMkLst>
        </pc:spChg>
        <pc:picChg chg="add del mod">
          <ac:chgData name="Clements, William" userId="cbdb0636-a496-422a-8d40-98c53d494d26" providerId="ADAL" clId="{24343B40-E92F-984B-AB52-1AE2CD2D748B}" dt="2022-02-09T19:41:27.449" v="137" actId="478"/>
          <ac:picMkLst>
            <pc:docMk/>
            <pc:sldMk cId="497395388" sldId="444"/>
            <ac:picMk id="5" creationId="{CCAB02EE-63FF-CA42-97B6-4EE09574A666}"/>
          </ac:picMkLst>
        </pc:picChg>
        <pc:picChg chg="add mod">
          <ac:chgData name="Clements, William" userId="cbdb0636-a496-422a-8d40-98c53d494d26" providerId="ADAL" clId="{24343B40-E92F-984B-AB52-1AE2CD2D748B}" dt="2022-02-09T19:44:20.565" v="158" actId="167"/>
          <ac:picMkLst>
            <pc:docMk/>
            <pc:sldMk cId="497395388" sldId="444"/>
            <ac:picMk id="6" creationId="{F6EA009D-CBD2-E64E-9207-AA72142784CE}"/>
          </ac:picMkLst>
        </pc:picChg>
        <pc:picChg chg="add mod">
          <ac:chgData name="Clements, William" userId="cbdb0636-a496-422a-8d40-98c53d494d26" providerId="ADAL" clId="{24343B40-E92F-984B-AB52-1AE2CD2D748B}" dt="2022-02-09T19:44:15.720" v="157" actId="1076"/>
          <ac:picMkLst>
            <pc:docMk/>
            <pc:sldMk cId="497395388" sldId="444"/>
            <ac:picMk id="7" creationId="{10097282-4B8D-B142-999C-3C5D5A37B67E}"/>
          </ac:picMkLst>
        </pc:picChg>
        <pc:picChg chg="add mod">
          <ac:chgData name="Clements, William" userId="cbdb0636-a496-422a-8d40-98c53d494d26" providerId="ADAL" clId="{24343B40-E92F-984B-AB52-1AE2CD2D748B}" dt="2022-02-09T19:43:58.498" v="152" actId="1076"/>
          <ac:picMkLst>
            <pc:docMk/>
            <pc:sldMk cId="497395388" sldId="444"/>
            <ac:picMk id="8" creationId="{9F25A231-E03D-0648-9266-1B25FCE21008}"/>
          </ac:picMkLst>
        </pc:picChg>
        <pc:picChg chg="add del mod">
          <ac:chgData name="Clements, William" userId="cbdb0636-a496-422a-8d40-98c53d494d26" providerId="ADAL" clId="{24343B40-E92F-984B-AB52-1AE2CD2D748B}" dt="2022-02-09T19:45:22.739" v="169" actId="478"/>
          <ac:picMkLst>
            <pc:docMk/>
            <pc:sldMk cId="497395388" sldId="444"/>
            <ac:picMk id="9" creationId="{F4DC9E75-2D5D-EF41-B8CF-10279EB291FC}"/>
          </ac:picMkLst>
        </pc:picChg>
        <pc:picChg chg="add mod">
          <ac:chgData name="Clements, William" userId="cbdb0636-a496-422a-8d40-98c53d494d26" providerId="ADAL" clId="{24343B40-E92F-984B-AB52-1AE2CD2D748B}" dt="2022-02-09T19:45:23.095" v="170"/>
          <ac:picMkLst>
            <pc:docMk/>
            <pc:sldMk cId="497395388" sldId="444"/>
            <ac:picMk id="10" creationId="{E9AC1DB2-987C-DB45-B206-09E5FD02CBF6}"/>
          </ac:picMkLst>
        </pc:picChg>
      </pc:sldChg>
      <pc:sldChg chg="addSp delSp modSp new mod modClrScheme chgLayout">
        <pc:chgData name="Clements, William" userId="cbdb0636-a496-422a-8d40-98c53d494d26" providerId="ADAL" clId="{24343B40-E92F-984B-AB52-1AE2CD2D748B}" dt="2022-02-10T22:47:17.009" v="2668"/>
        <pc:sldMkLst>
          <pc:docMk/>
          <pc:sldMk cId="2904378560" sldId="445"/>
        </pc:sldMkLst>
        <pc:spChg chg="mod ord">
          <ac:chgData name="Clements, William" userId="cbdb0636-a496-422a-8d40-98c53d494d26" providerId="ADAL" clId="{24343B40-E92F-984B-AB52-1AE2CD2D748B}" dt="2022-02-10T22:47:17.009" v="2668"/>
          <ac:spMkLst>
            <pc:docMk/>
            <pc:sldMk cId="2904378560" sldId="445"/>
            <ac:spMk id="2" creationId="{9AA1BEFD-38BB-B34E-B9F6-6287285C5344}"/>
          </ac:spMkLst>
        </pc:spChg>
        <pc:spChg chg="add mod ord">
          <ac:chgData name="Clements, William" userId="cbdb0636-a496-422a-8d40-98c53d494d26" providerId="ADAL" clId="{24343B40-E92F-984B-AB52-1AE2CD2D748B}" dt="2022-02-10T22:47:17.009" v="2668"/>
          <ac:spMkLst>
            <pc:docMk/>
            <pc:sldMk cId="2904378560" sldId="445"/>
            <ac:spMk id="3" creationId="{B64FB398-9057-1740-9352-E2AAD9467674}"/>
          </ac:spMkLst>
        </pc:spChg>
        <pc:spChg chg="add del">
          <ac:chgData name="Clements, William" userId="cbdb0636-a496-422a-8d40-98c53d494d26" providerId="ADAL" clId="{24343B40-E92F-984B-AB52-1AE2CD2D748B}" dt="2022-02-09T19:54:09.810" v="206" actId="22"/>
          <ac:spMkLst>
            <pc:docMk/>
            <pc:sldMk cId="2904378560" sldId="445"/>
            <ac:spMk id="5" creationId="{40D7B117-B833-9E43-B888-D176A52A7B8E}"/>
          </ac:spMkLst>
        </pc:spChg>
      </pc:sldChg>
      <pc:sldChg chg="addSp modSp new mod">
        <pc:chgData name="Clements, William" userId="cbdb0636-a496-422a-8d40-98c53d494d26" providerId="ADAL" clId="{24343B40-E92F-984B-AB52-1AE2CD2D748B}" dt="2022-02-10T22:47:17.009" v="2668"/>
        <pc:sldMkLst>
          <pc:docMk/>
          <pc:sldMk cId="3934495055" sldId="446"/>
        </pc:sldMkLst>
        <pc:spChg chg="mod">
          <ac:chgData name="Clements, William" userId="cbdb0636-a496-422a-8d40-98c53d494d26" providerId="ADAL" clId="{24343B40-E92F-984B-AB52-1AE2CD2D748B}" dt="2022-02-10T22:47:17.009" v="2668"/>
          <ac:spMkLst>
            <pc:docMk/>
            <pc:sldMk cId="3934495055" sldId="446"/>
            <ac:spMk id="2" creationId="{3694DC68-4656-6A44-9796-8AC77FBF4740}"/>
          </ac:spMkLst>
        </pc:spChg>
        <pc:spChg chg="mod">
          <ac:chgData name="Clements, William" userId="cbdb0636-a496-422a-8d40-98c53d494d26" providerId="ADAL" clId="{24343B40-E92F-984B-AB52-1AE2CD2D748B}" dt="2022-02-10T22:47:17.009" v="2668"/>
          <ac:spMkLst>
            <pc:docMk/>
            <pc:sldMk cId="3934495055" sldId="446"/>
            <ac:spMk id="3" creationId="{C8D97957-654F-CC47-831D-584FB9C842F5}"/>
          </ac:spMkLst>
        </pc:spChg>
        <pc:picChg chg="add mod">
          <ac:chgData name="Clements, William" userId="cbdb0636-a496-422a-8d40-98c53d494d26" providerId="ADAL" clId="{24343B40-E92F-984B-AB52-1AE2CD2D748B}" dt="2022-02-09T19:54:53.096" v="213" actId="1076"/>
          <ac:picMkLst>
            <pc:docMk/>
            <pc:sldMk cId="3934495055" sldId="446"/>
            <ac:picMk id="4" creationId="{BDC367D7-DEE3-7945-8AEB-30E67E723C7F}"/>
          </ac:picMkLst>
        </pc:picChg>
      </pc:sldChg>
      <pc:sldChg chg="addSp delSp modSp new mod">
        <pc:chgData name="Clements, William" userId="cbdb0636-a496-422a-8d40-98c53d494d26" providerId="ADAL" clId="{24343B40-E92F-984B-AB52-1AE2CD2D748B}" dt="2022-02-14T17:22:59.028" v="3052" actId="1076"/>
        <pc:sldMkLst>
          <pc:docMk/>
          <pc:sldMk cId="1500623082" sldId="447"/>
        </pc:sldMkLst>
        <pc:spChg chg="mod">
          <ac:chgData name="Clements, William" userId="cbdb0636-a496-422a-8d40-98c53d494d26" providerId="ADAL" clId="{24343B40-E92F-984B-AB52-1AE2CD2D748B}" dt="2022-02-10T22:47:17.009" v="2668"/>
          <ac:spMkLst>
            <pc:docMk/>
            <pc:sldMk cId="1500623082" sldId="447"/>
            <ac:spMk id="2" creationId="{1C513AA9-0802-A94F-9E71-3C17C8E79CB3}"/>
          </ac:spMkLst>
        </pc:spChg>
        <pc:spChg chg="mod">
          <ac:chgData name="Clements, William" userId="cbdb0636-a496-422a-8d40-98c53d494d26" providerId="ADAL" clId="{24343B40-E92F-984B-AB52-1AE2CD2D748B}" dt="2022-02-10T22:47:17.009" v="2668"/>
          <ac:spMkLst>
            <pc:docMk/>
            <pc:sldMk cId="1500623082" sldId="447"/>
            <ac:spMk id="3" creationId="{96F9D039-1CB1-8349-ACE8-92AC57267DEF}"/>
          </ac:spMkLst>
        </pc:spChg>
        <pc:picChg chg="add del mod">
          <ac:chgData name="Clements, William" userId="cbdb0636-a496-422a-8d40-98c53d494d26" providerId="ADAL" clId="{24343B40-E92F-984B-AB52-1AE2CD2D748B}" dt="2022-02-14T17:22:35.657" v="3045" actId="14100"/>
          <ac:picMkLst>
            <pc:docMk/>
            <pc:sldMk cId="1500623082" sldId="447"/>
            <ac:picMk id="4" creationId="{9AEF6C12-4268-3F45-AB30-D3BA409EAABD}"/>
          </ac:picMkLst>
        </pc:picChg>
        <pc:picChg chg="add mod">
          <ac:chgData name="Clements, William" userId="cbdb0636-a496-422a-8d40-98c53d494d26" providerId="ADAL" clId="{24343B40-E92F-984B-AB52-1AE2CD2D748B}" dt="2022-02-14T17:22:43.355" v="3047" actId="14100"/>
          <ac:picMkLst>
            <pc:docMk/>
            <pc:sldMk cId="1500623082" sldId="447"/>
            <ac:picMk id="5" creationId="{9D870EC9-0390-9F40-93E1-87C50D6A347F}"/>
          </ac:picMkLst>
        </pc:picChg>
        <pc:picChg chg="mod">
          <ac:chgData name="Clements, William" userId="cbdb0636-a496-422a-8d40-98c53d494d26" providerId="ADAL" clId="{24343B40-E92F-984B-AB52-1AE2CD2D748B}" dt="2022-02-14T17:22:54.043" v="3051" actId="1076"/>
          <ac:picMkLst>
            <pc:docMk/>
            <pc:sldMk cId="1500623082" sldId="447"/>
            <ac:picMk id="3076" creationId="{8F420ACB-C02A-AA4C-B3F9-DCB94D0CB7C4}"/>
          </ac:picMkLst>
        </pc:picChg>
        <pc:picChg chg="add mod">
          <ac:chgData name="Clements, William" userId="cbdb0636-a496-422a-8d40-98c53d494d26" providerId="ADAL" clId="{24343B40-E92F-984B-AB52-1AE2CD2D748B}" dt="2022-02-14T17:22:59.028" v="3052" actId="1076"/>
          <ac:picMkLst>
            <pc:docMk/>
            <pc:sldMk cId="1500623082" sldId="447"/>
            <ac:picMk id="5122" creationId="{5C9DBC81-32D6-3843-A5BF-4D3483EDE5F9}"/>
          </ac:picMkLst>
        </pc:picChg>
      </pc:sldChg>
      <pc:sldChg chg="addSp modSp new mod">
        <pc:chgData name="Clements, William" userId="cbdb0636-a496-422a-8d40-98c53d494d26" providerId="ADAL" clId="{24343B40-E92F-984B-AB52-1AE2CD2D748B}" dt="2022-02-10T22:47:17.009" v="2668"/>
        <pc:sldMkLst>
          <pc:docMk/>
          <pc:sldMk cId="3456772309" sldId="448"/>
        </pc:sldMkLst>
        <pc:spChg chg="mod">
          <ac:chgData name="Clements, William" userId="cbdb0636-a496-422a-8d40-98c53d494d26" providerId="ADAL" clId="{24343B40-E92F-984B-AB52-1AE2CD2D748B}" dt="2022-02-10T22:47:17.009" v="2668"/>
          <ac:spMkLst>
            <pc:docMk/>
            <pc:sldMk cId="3456772309" sldId="448"/>
            <ac:spMk id="2" creationId="{40E9AD5E-C490-5F4D-8197-64BEA2D86077}"/>
          </ac:spMkLst>
        </pc:spChg>
        <pc:spChg chg="mod">
          <ac:chgData name="Clements, William" userId="cbdb0636-a496-422a-8d40-98c53d494d26" providerId="ADAL" clId="{24343B40-E92F-984B-AB52-1AE2CD2D748B}" dt="2022-02-10T22:47:17.009" v="2668"/>
          <ac:spMkLst>
            <pc:docMk/>
            <pc:sldMk cId="3456772309" sldId="448"/>
            <ac:spMk id="3" creationId="{76775ED8-6A9D-7744-8486-1BF2E8D8B594}"/>
          </ac:spMkLst>
        </pc:spChg>
        <pc:picChg chg="add mod">
          <ac:chgData name="Clements, William" userId="cbdb0636-a496-422a-8d40-98c53d494d26" providerId="ADAL" clId="{24343B40-E92F-984B-AB52-1AE2CD2D748B}" dt="2022-02-09T19:58:29.480" v="290" actId="1076"/>
          <ac:picMkLst>
            <pc:docMk/>
            <pc:sldMk cId="3456772309" sldId="448"/>
            <ac:picMk id="4" creationId="{CC46021A-A721-6243-B3BF-5952D3CFA6A8}"/>
          </ac:picMkLst>
        </pc:picChg>
      </pc:sldChg>
      <pc:sldChg chg="addSp delSp modSp new mod">
        <pc:chgData name="Clements, William" userId="cbdb0636-a496-422a-8d40-98c53d494d26" providerId="ADAL" clId="{24343B40-E92F-984B-AB52-1AE2CD2D748B}" dt="2022-02-10T22:47:17.009" v="2668"/>
        <pc:sldMkLst>
          <pc:docMk/>
          <pc:sldMk cId="952636893" sldId="449"/>
        </pc:sldMkLst>
        <pc:spChg chg="mod">
          <ac:chgData name="Clements, William" userId="cbdb0636-a496-422a-8d40-98c53d494d26" providerId="ADAL" clId="{24343B40-E92F-984B-AB52-1AE2CD2D748B}" dt="2022-02-10T22:47:17.009" v="2668"/>
          <ac:spMkLst>
            <pc:docMk/>
            <pc:sldMk cId="952636893" sldId="449"/>
            <ac:spMk id="2" creationId="{65030CFC-76E9-1D42-8D9F-C2486B1855C0}"/>
          </ac:spMkLst>
        </pc:spChg>
        <pc:spChg chg="mod">
          <ac:chgData name="Clements, William" userId="cbdb0636-a496-422a-8d40-98c53d494d26" providerId="ADAL" clId="{24343B40-E92F-984B-AB52-1AE2CD2D748B}" dt="2022-02-10T22:47:17.009" v="2668"/>
          <ac:spMkLst>
            <pc:docMk/>
            <pc:sldMk cId="952636893" sldId="449"/>
            <ac:spMk id="3" creationId="{44CACEB7-601B-F94B-8785-8F1CFDD8438E}"/>
          </ac:spMkLst>
        </pc:spChg>
        <pc:picChg chg="add del mod">
          <ac:chgData name="Clements, William" userId="cbdb0636-a496-422a-8d40-98c53d494d26" providerId="ADAL" clId="{24343B40-E92F-984B-AB52-1AE2CD2D748B}" dt="2022-02-09T20:01:31.378" v="379" actId="478"/>
          <ac:picMkLst>
            <pc:docMk/>
            <pc:sldMk cId="952636893" sldId="449"/>
            <ac:picMk id="4" creationId="{FA7DC95E-1565-D14B-AD17-92EDD33B8292}"/>
          </ac:picMkLst>
        </pc:picChg>
        <pc:picChg chg="add mod">
          <ac:chgData name="Clements, William" userId="cbdb0636-a496-422a-8d40-98c53d494d26" providerId="ADAL" clId="{24343B40-E92F-984B-AB52-1AE2CD2D748B}" dt="2022-02-10T00:00:42.697" v="420" actId="14100"/>
          <ac:picMkLst>
            <pc:docMk/>
            <pc:sldMk cId="952636893" sldId="449"/>
            <ac:picMk id="5" creationId="{4CF5FF8C-CFAF-BD46-BFBC-A40B4F50021A}"/>
          </ac:picMkLst>
        </pc:picChg>
      </pc:sldChg>
      <pc:sldChg chg="addSp delSp modSp new add del mod">
        <pc:chgData name="Clements, William" userId="cbdb0636-a496-422a-8d40-98c53d494d26" providerId="ADAL" clId="{24343B40-E92F-984B-AB52-1AE2CD2D748B}" dt="2022-02-10T22:47:17.009" v="2668"/>
        <pc:sldMkLst>
          <pc:docMk/>
          <pc:sldMk cId="1737859788" sldId="450"/>
        </pc:sldMkLst>
        <pc:spChg chg="mod">
          <ac:chgData name="Clements, William" userId="cbdb0636-a496-422a-8d40-98c53d494d26" providerId="ADAL" clId="{24343B40-E92F-984B-AB52-1AE2CD2D748B}" dt="2022-02-10T22:47:17.009" v="2668"/>
          <ac:spMkLst>
            <pc:docMk/>
            <pc:sldMk cId="1737859788" sldId="450"/>
            <ac:spMk id="2" creationId="{A9D0F5B0-4119-0444-94F7-816699B4D8A6}"/>
          </ac:spMkLst>
        </pc:spChg>
        <pc:spChg chg="add del mod">
          <ac:chgData name="Clements, William" userId="cbdb0636-a496-422a-8d40-98c53d494d26" providerId="ADAL" clId="{24343B40-E92F-984B-AB52-1AE2CD2D748B}" dt="2022-02-10T22:47:17.009" v="2668"/>
          <ac:spMkLst>
            <pc:docMk/>
            <pc:sldMk cId="1737859788" sldId="450"/>
            <ac:spMk id="3" creationId="{EEDCA8A5-51C3-1647-8DE0-EE13D2D48BD6}"/>
          </ac:spMkLst>
        </pc:spChg>
        <pc:graphicFrameChg chg="add del mod">
          <ac:chgData name="Clements, William" userId="cbdb0636-a496-422a-8d40-98c53d494d26" providerId="ADAL" clId="{24343B40-E92F-984B-AB52-1AE2CD2D748B}" dt="2022-02-10T00:42:04.247" v="702"/>
          <ac:graphicFrameMkLst>
            <pc:docMk/>
            <pc:sldMk cId="1737859788" sldId="450"/>
            <ac:graphicFrameMk id="4" creationId="{09B0EAFA-FAA0-874B-B867-816CEE21913E}"/>
          </ac:graphicFrameMkLst>
        </pc:graphicFrameChg>
        <pc:graphicFrameChg chg="add mod">
          <ac:chgData name="Clements, William" userId="cbdb0636-a496-422a-8d40-98c53d494d26" providerId="ADAL" clId="{24343B40-E92F-984B-AB52-1AE2CD2D748B}" dt="2022-02-10T00:44:10.770" v="716"/>
          <ac:graphicFrameMkLst>
            <pc:docMk/>
            <pc:sldMk cId="1737859788" sldId="450"/>
            <ac:graphicFrameMk id="5" creationId="{12661924-E45D-8641-BFC8-7A9536FC0E5F}"/>
          </ac:graphicFrameMkLst>
        </pc:graphicFrameChg>
        <pc:picChg chg="add mod">
          <ac:chgData name="Clements, William" userId="cbdb0636-a496-422a-8d40-98c53d494d26" providerId="ADAL" clId="{24343B40-E92F-984B-AB52-1AE2CD2D748B}" dt="2022-02-10T00:43:45.864" v="715" actId="1076"/>
          <ac:picMkLst>
            <pc:docMk/>
            <pc:sldMk cId="1737859788" sldId="450"/>
            <ac:picMk id="6" creationId="{A086E63A-CA33-7A43-B9C5-C521A9EB9C69}"/>
          </ac:picMkLst>
        </pc:picChg>
        <pc:picChg chg="add del">
          <ac:chgData name="Clements, William" userId="cbdb0636-a496-422a-8d40-98c53d494d26" providerId="ADAL" clId="{24343B40-E92F-984B-AB52-1AE2CD2D748B}" dt="2022-02-10T00:44:35.655" v="718"/>
          <ac:picMkLst>
            <pc:docMk/>
            <pc:sldMk cId="1737859788" sldId="450"/>
            <ac:picMk id="7" creationId="{816B76BF-0E06-6C4C-B599-0FB239B2FB32}"/>
          </ac:picMkLst>
        </pc:picChg>
      </pc:sldChg>
      <pc:sldChg chg="add del">
        <pc:chgData name="Clements, William" userId="cbdb0636-a496-422a-8d40-98c53d494d26" providerId="ADAL" clId="{24343B40-E92F-984B-AB52-1AE2CD2D748B}" dt="2022-02-10T00:28:44.438" v="689"/>
        <pc:sldMkLst>
          <pc:docMk/>
          <pc:sldMk cId="216270253" sldId="451"/>
        </pc:sldMkLst>
      </pc:sldChg>
      <pc:sldChg chg="addSp modSp new del mod">
        <pc:chgData name="Clements, William" userId="cbdb0636-a496-422a-8d40-98c53d494d26" providerId="ADAL" clId="{24343B40-E92F-984B-AB52-1AE2CD2D748B}" dt="2022-02-10T00:27:36.217" v="684" actId="2696"/>
        <pc:sldMkLst>
          <pc:docMk/>
          <pc:sldMk cId="1982681056" sldId="451"/>
        </pc:sldMkLst>
        <pc:spChg chg="mod">
          <ac:chgData name="Clements, William" userId="cbdb0636-a496-422a-8d40-98c53d494d26" providerId="ADAL" clId="{24343B40-E92F-984B-AB52-1AE2CD2D748B}" dt="2022-02-10T00:07:34.407" v="446" actId="27636"/>
          <ac:spMkLst>
            <pc:docMk/>
            <pc:sldMk cId="1982681056" sldId="451"/>
            <ac:spMk id="2" creationId="{9966C047-CCDA-CD4C-971D-284068371534}"/>
          </ac:spMkLst>
        </pc:spChg>
        <pc:spChg chg="mod">
          <ac:chgData name="Clements, William" userId="cbdb0636-a496-422a-8d40-98c53d494d26" providerId="ADAL" clId="{24343B40-E92F-984B-AB52-1AE2CD2D748B}" dt="2022-02-10T00:16:35.083" v="490" actId="113"/>
          <ac:spMkLst>
            <pc:docMk/>
            <pc:sldMk cId="1982681056" sldId="451"/>
            <ac:spMk id="3" creationId="{1CBD10EB-8B6F-8F4C-AED9-15775A3752A9}"/>
          </ac:spMkLst>
        </pc:spChg>
        <pc:spChg chg="mod">
          <ac:chgData name="Clements, William" userId="cbdb0636-a496-422a-8d40-98c53d494d26" providerId="ADAL" clId="{24343B40-E92F-984B-AB52-1AE2CD2D748B}" dt="2022-02-10T00:11:11.060" v="470"/>
          <ac:spMkLst>
            <pc:docMk/>
            <pc:sldMk cId="1982681056" sldId="451"/>
            <ac:spMk id="4" creationId="{1C1CC5CC-5F47-8941-B59C-1B86DE3B3EE6}"/>
          </ac:spMkLst>
        </pc:spChg>
        <pc:picChg chg="add mod">
          <ac:chgData name="Clements, William" userId="cbdb0636-a496-422a-8d40-98c53d494d26" providerId="ADAL" clId="{24343B40-E92F-984B-AB52-1AE2CD2D748B}" dt="2022-02-10T00:13:14.613" v="473" actId="14100"/>
          <ac:picMkLst>
            <pc:docMk/>
            <pc:sldMk cId="1982681056" sldId="451"/>
            <ac:picMk id="5" creationId="{239F0102-759F-D741-8B1D-44C4666FB30D}"/>
          </ac:picMkLst>
        </pc:picChg>
      </pc:sldChg>
      <pc:sldChg chg="add del">
        <pc:chgData name="Clements, William" userId="cbdb0636-a496-422a-8d40-98c53d494d26" providerId="ADAL" clId="{24343B40-E92F-984B-AB52-1AE2CD2D748B}" dt="2022-02-10T00:28:44.438" v="689"/>
        <pc:sldMkLst>
          <pc:docMk/>
          <pc:sldMk cId="621292485" sldId="452"/>
        </pc:sldMkLst>
      </pc:sldChg>
      <pc:sldChg chg="addSp delSp modSp new del mod modClrScheme chgLayout">
        <pc:chgData name="Clements, William" userId="cbdb0636-a496-422a-8d40-98c53d494d26" providerId="ADAL" clId="{24343B40-E92F-984B-AB52-1AE2CD2D748B}" dt="2022-02-10T00:27:36.217" v="684" actId="2696"/>
        <pc:sldMkLst>
          <pc:docMk/>
          <pc:sldMk cId="2978606051" sldId="452"/>
        </pc:sldMkLst>
        <pc:spChg chg="mod ord">
          <ac:chgData name="Clements, William" userId="cbdb0636-a496-422a-8d40-98c53d494d26" providerId="ADAL" clId="{24343B40-E92F-984B-AB52-1AE2CD2D748B}" dt="2022-02-10T00:13:31.724" v="477" actId="700"/>
          <ac:spMkLst>
            <pc:docMk/>
            <pc:sldMk cId="2978606051" sldId="452"/>
            <ac:spMk id="2" creationId="{73381AEE-5B92-7841-96F7-58CB2ADD7F4F}"/>
          </ac:spMkLst>
        </pc:spChg>
        <pc:spChg chg="del mod ord">
          <ac:chgData name="Clements, William" userId="cbdb0636-a496-422a-8d40-98c53d494d26" providerId="ADAL" clId="{24343B40-E92F-984B-AB52-1AE2CD2D748B}" dt="2022-02-10T00:13:31.724" v="477" actId="700"/>
          <ac:spMkLst>
            <pc:docMk/>
            <pc:sldMk cId="2978606051" sldId="452"/>
            <ac:spMk id="3" creationId="{E1F6C5D2-1F64-4F4E-B178-81CA85ABEE65}"/>
          </ac:spMkLst>
        </pc:spChg>
        <pc:spChg chg="del mod ord">
          <ac:chgData name="Clements, William" userId="cbdb0636-a496-422a-8d40-98c53d494d26" providerId="ADAL" clId="{24343B40-E92F-984B-AB52-1AE2CD2D748B}" dt="2022-02-10T00:13:31.724" v="477" actId="700"/>
          <ac:spMkLst>
            <pc:docMk/>
            <pc:sldMk cId="2978606051" sldId="452"/>
            <ac:spMk id="4" creationId="{8895BB3A-D7AA-7747-A1BE-8A1063691157}"/>
          </ac:spMkLst>
        </pc:spChg>
        <pc:spChg chg="add mod ord">
          <ac:chgData name="Clements, William" userId="cbdb0636-a496-422a-8d40-98c53d494d26" providerId="ADAL" clId="{24343B40-E92F-984B-AB52-1AE2CD2D748B}" dt="2022-02-10T00:13:41.415" v="479" actId="20577"/>
          <ac:spMkLst>
            <pc:docMk/>
            <pc:sldMk cId="2978606051" sldId="452"/>
            <ac:spMk id="5" creationId="{6B29D09D-B7C3-CB4E-91C4-097AD5AF1E13}"/>
          </ac:spMkLst>
        </pc:spChg>
        <pc:spChg chg="add del mod ord">
          <ac:chgData name="Clements, William" userId="cbdb0636-a496-422a-8d40-98c53d494d26" providerId="ADAL" clId="{24343B40-E92F-984B-AB52-1AE2CD2D748B}" dt="2022-02-10T00:13:50.990" v="480"/>
          <ac:spMkLst>
            <pc:docMk/>
            <pc:sldMk cId="2978606051" sldId="452"/>
            <ac:spMk id="6" creationId="{E6FD4378-9627-0C4A-87FB-42E88BA2724B}"/>
          </ac:spMkLst>
        </pc:spChg>
        <pc:spChg chg="add mod ord">
          <ac:chgData name="Clements, William" userId="cbdb0636-a496-422a-8d40-98c53d494d26" providerId="ADAL" clId="{24343B40-E92F-984B-AB52-1AE2CD2D748B}" dt="2022-02-10T00:18:46.694" v="509" actId="6549"/>
          <ac:spMkLst>
            <pc:docMk/>
            <pc:sldMk cId="2978606051" sldId="452"/>
            <ac:spMk id="7" creationId="{B012BD9F-DF04-EE44-BAE7-BEC08C0C8DB8}"/>
          </ac:spMkLst>
        </pc:spChg>
        <pc:spChg chg="add del mod ord">
          <ac:chgData name="Clements, William" userId="cbdb0636-a496-422a-8d40-98c53d494d26" providerId="ADAL" clId="{24343B40-E92F-984B-AB52-1AE2CD2D748B}" dt="2022-02-10T00:14:15.980" v="482"/>
          <ac:spMkLst>
            <pc:docMk/>
            <pc:sldMk cId="2978606051" sldId="452"/>
            <ac:spMk id="8" creationId="{0974570F-6968-5143-8A1E-91D411070F2E}"/>
          </ac:spMkLst>
        </pc:spChg>
        <pc:spChg chg="add del mod">
          <ac:chgData name="Clements, William" userId="cbdb0636-a496-422a-8d40-98c53d494d26" providerId="ADAL" clId="{24343B40-E92F-984B-AB52-1AE2CD2D748B}" dt="2022-02-10T00:18:50.146" v="510" actId="478"/>
          <ac:spMkLst>
            <pc:docMk/>
            <pc:sldMk cId="2978606051" sldId="452"/>
            <ac:spMk id="12" creationId="{01411E6A-5258-BE47-B3E0-05E48337C9C9}"/>
          </ac:spMkLst>
        </pc:spChg>
        <pc:spChg chg="add del mod">
          <ac:chgData name="Clements, William" userId="cbdb0636-a496-422a-8d40-98c53d494d26" providerId="ADAL" clId="{24343B40-E92F-984B-AB52-1AE2CD2D748B}" dt="2022-02-10T00:18:56.491" v="512" actId="478"/>
          <ac:spMkLst>
            <pc:docMk/>
            <pc:sldMk cId="2978606051" sldId="452"/>
            <ac:spMk id="14" creationId="{E15CB5FD-E1BC-2440-841E-1500C0561980}"/>
          </ac:spMkLst>
        </pc:spChg>
        <pc:spChg chg="add del mod">
          <ac:chgData name="Clements, William" userId="cbdb0636-a496-422a-8d40-98c53d494d26" providerId="ADAL" clId="{24343B40-E92F-984B-AB52-1AE2CD2D748B}" dt="2022-02-10T00:19:07.926" v="513"/>
          <ac:spMkLst>
            <pc:docMk/>
            <pc:sldMk cId="2978606051" sldId="452"/>
            <ac:spMk id="16" creationId="{09D84E76-98B7-674D-95FE-D32F830E293E}"/>
          </ac:spMkLst>
        </pc:spChg>
        <pc:graphicFrameChg chg="add mod modGraphic">
          <ac:chgData name="Clements, William" userId="cbdb0636-a496-422a-8d40-98c53d494d26" providerId="ADAL" clId="{24343B40-E92F-984B-AB52-1AE2CD2D748B}" dt="2022-02-10T00:14:27.110" v="484" actId="14734"/>
          <ac:graphicFrameMkLst>
            <pc:docMk/>
            <pc:sldMk cId="2978606051" sldId="452"/>
            <ac:graphicFrameMk id="9" creationId="{82B1F581-4C2A-2341-9906-B85AC073B315}"/>
          </ac:graphicFrameMkLst>
        </pc:graphicFrameChg>
        <pc:graphicFrameChg chg="add del mod modGraphic">
          <ac:chgData name="Clements, William" userId="cbdb0636-a496-422a-8d40-98c53d494d26" providerId="ADAL" clId="{24343B40-E92F-984B-AB52-1AE2CD2D748B}" dt="2022-02-10T00:18:52.713" v="511" actId="478"/>
          <ac:graphicFrameMkLst>
            <pc:docMk/>
            <pc:sldMk cId="2978606051" sldId="452"/>
            <ac:graphicFrameMk id="10" creationId="{15065D66-DF5C-3F4F-949B-F87CDC9BD4F9}"/>
          </ac:graphicFrameMkLst>
        </pc:graphicFrameChg>
        <pc:picChg chg="add mod">
          <ac:chgData name="Clements, William" userId="cbdb0636-a496-422a-8d40-98c53d494d26" providerId="ADAL" clId="{24343B40-E92F-984B-AB52-1AE2CD2D748B}" dt="2022-02-10T00:19:07.926" v="513"/>
          <ac:picMkLst>
            <pc:docMk/>
            <pc:sldMk cId="2978606051" sldId="452"/>
            <ac:picMk id="17" creationId="{BE302625-761A-CD43-BBE5-9BCDD8817849}"/>
          </ac:picMkLst>
        </pc:picChg>
      </pc:sldChg>
      <pc:sldChg chg="new del ord">
        <pc:chgData name="Clements, William" userId="cbdb0636-a496-422a-8d40-98c53d494d26" providerId="ADAL" clId="{24343B40-E92F-984B-AB52-1AE2CD2D748B}" dt="2022-02-10T00:23:51.124" v="613" actId="2696"/>
        <pc:sldMkLst>
          <pc:docMk/>
          <pc:sldMk cId="783260347" sldId="453"/>
        </pc:sldMkLst>
      </pc:sldChg>
      <pc:sldChg chg="addSp delSp modSp add del mod">
        <pc:chgData name="Clements, William" userId="cbdb0636-a496-422a-8d40-98c53d494d26" providerId="ADAL" clId="{24343B40-E92F-984B-AB52-1AE2CD2D748B}" dt="2022-02-10T00:27:36.217" v="684" actId="2696"/>
        <pc:sldMkLst>
          <pc:docMk/>
          <pc:sldMk cId="426754307" sldId="454"/>
        </pc:sldMkLst>
        <pc:spChg chg="add mod">
          <ac:chgData name="Clements, William" userId="cbdb0636-a496-422a-8d40-98c53d494d26" providerId="ADAL" clId="{24343B40-E92F-984B-AB52-1AE2CD2D748B}" dt="2022-02-10T00:26:05.063" v="672" actId="27636"/>
          <ac:spMkLst>
            <pc:docMk/>
            <pc:sldMk cId="426754307" sldId="454"/>
            <ac:spMk id="4" creationId="{61752AB8-9867-1145-8C72-6CE7D6AA25E2}"/>
          </ac:spMkLst>
        </pc:spChg>
        <pc:spChg chg="mod">
          <ac:chgData name="Clements, William" userId="cbdb0636-a496-422a-8d40-98c53d494d26" providerId="ADAL" clId="{24343B40-E92F-984B-AB52-1AE2CD2D748B}" dt="2022-02-10T00:22:55.383" v="581" actId="114"/>
          <ac:spMkLst>
            <pc:docMk/>
            <pc:sldMk cId="426754307" sldId="454"/>
            <ac:spMk id="12" creationId="{01411E6A-5258-BE47-B3E0-05E48337C9C9}"/>
          </ac:spMkLst>
        </pc:spChg>
        <pc:graphicFrameChg chg="del">
          <ac:chgData name="Clements, William" userId="cbdb0636-a496-422a-8d40-98c53d494d26" providerId="ADAL" clId="{24343B40-E92F-984B-AB52-1AE2CD2D748B}" dt="2022-02-10T00:16:56.415" v="494" actId="478"/>
          <ac:graphicFrameMkLst>
            <pc:docMk/>
            <pc:sldMk cId="426754307" sldId="454"/>
            <ac:graphicFrameMk id="9" creationId="{82B1F581-4C2A-2341-9906-B85AC073B315}"/>
          </ac:graphicFrameMkLst>
        </pc:graphicFrameChg>
        <pc:graphicFrameChg chg="mod modGraphic">
          <ac:chgData name="Clements, William" userId="cbdb0636-a496-422a-8d40-98c53d494d26" providerId="ADAL" clId="{24343B40-E92F-984B-AB52-1AE2CD2D748B}" dt="2022-02-10T00:22:12.482" v="515" actId="1076"/>
          <ac:graphicFrameMkLst>
            <pc:docMk/>
            <pc:sldMk cId="426754307" sldId="454"/>
            <ac:graphicFrameMk id="10" creationId="{15065D66-DF5C-3F4F-949B-F87CDC9BD4F9}"/>
          </ac:graphicFrameMkLst>
        </pc:graphicFrameChg>
        <pc:cxnChg chg="add mod">
          <ac:chgData name="Clements, William" userId="cbdb0636-a496-422a-8d40-98c53d494d26" providerId="ADAL" clId="{24343B40-E92F-984B-AB52-1AE2CD2D748B}" dt="2022-02-10T00:26:11.256" v="673" actId="14100"/>
          <ac:cxnSpMkLst>
            <pc:docMk/>
            <pc:sldMk cId="426754307" sldId="454"/>
            <ac:cxnSpMk id="8" creationId="{45AC847A-B625-3043-B705-841CB77F337E}"/>
          </ac:cxnSpMkLst>
        </pc:cxnChg>
      </pc:sldChg>
      <pc:sldChg chg="add del">
        <pc:chgData name="Clements, William" userId="cbdb0636-a496-422a-8d40-98c53d494d26" providerId="ADAL" clId="{24343B40-E92F-984B-AB52-1AE2CD2D748B}" dt="2022-02-10T00:28:44.438" v="689"/>
        <pc:sldMkLst>
          <pc:docMk/>
          <pc:sldMk cId="3395391636" sldId="454"/>
        </pc:sldMkLst>
      </pc:sldChg>
      <pc:sldChg chg="modSp add">
        <pc:chgData name="Clements, William" userId="cbdb0636-a496-422a-8d40-98c53d494d26" providerId="ADAL" clId="{24343B40-E92F-984B-AB52-1AE2CD2D748B}" dt="2022-02-10T22:47:17.009" v="2668"/>
        <pc:sldMkLst>
          <pc:docMk/>
          <pc:sldMk cId="510550198" sldId="455"/>
        </pc:sldMkLst>
        <pc:spChg chg="mod">
          <ac:chgData name="Clements, William" userId="cbdb0636-a496-422a-8d40-98c53d494d26" providerId="ADAL" clId="{24343B40-E92F-984B-AB52-1AE2CD2D748B}" dt="2022-02-10T22:47:17.009" v="2668"/>
          <ac:spMkLst>
            <pc:docMk/>
            <pc:sldMk cId="510550198" sldId="455"/>
            <ac:spMk id="2" creationId="{4E507B21-3E99-2649-9FEB-8B44A04E2D2A}"/>
          </ac:spMkLst>
        </pc:spChg>
        <pc:spChg chg="mod">
          <ac:chgData name="Clements, William" userId="cbdb0636-a496-422a-8d40-98c53d494d26" providerId="ADAL" clId="{24343B40-E92F-984B-AB52-1AE2CD2D748B}" dt="2022-02-10T22:47:17.009" v="2668"/>
          <ac:spMkLst>
            <pc:docMk/>
            <pc:sldMk cId="510550198" sldId="455"/>
            <ac:spMk id="3" creationId="{7E882BEE-71B1-3E42-A59B-A69DFCB32949}"/>
          </ac:spMkLst>
        </pc:spChg>
        <pc:spChg chg="mod">
          <ac:chgData name="Clements, William" userId="cbdb0636-a496-422a-8d40-98c53d494d26" providerId="ADAL" clId="{24343B40-E92F-984B-AB52-1AE2CD2D748B}" dt="2022-02-10T22:47:17.009" v="2668"/>
          <ac:spMkLst>
            <pc:docMk/>
            <pc:sldMk cId="510550198" sldId="455"/>
            <ac:spMk id="8" creationId="{D4382F14-6CEF-C747-926B-0DF2BB97A0BB}"/>
          </ac:spMkLst>
        </pc:spChg>
      </pc:sldChg>
      <pc:sldChg chg="modSp add">
        <pc:chgData name="Clements, William" userId="cbdb0636-a496-422a-8d40-98c53d494d26" providerId="ADAL" clId="{24343B40-E92F-984B-AB52-1AE2CD2D748B}" dt="2022-02-10T22:47:17.009" v="2668"/>
        <pc:sldMkLst>
          <pc:docMk/>
          <pc:sldMk cId="551112358" sldId="456"/>
        </pc:sldMkLst>
        <pc:spChg chg="mod">
          <ac:chgData name="Clements, William" userId="cbdb0636-a496-422a-8d40-98c53d494d26" providerId="ADAL" clId="{24343B40-E92F-984B-AB52-1AE2CD2D748B}" dt="2022-02-10T22:47:17.009" v="2668"/>
          <ac:spMkLst>
            <pc:docMk/>
            <pc:sldMk cId="551112358" sldId="456"/>
            <ac:spMk id="2" creationId="{9966C047-CCDA-CD4C-971D-284068371534}"/>
          </ac:spMkLst>
        </pc:spChg>
        <pc:spChg chg="mod">
          <ac:chgData name="Clements, William" userId="cbdb0636-a496-422a-8d40-98c53d494d26" providerId="ADAL" clId="{24343B40-E92F-984B-AB52-1AE2CD2D748B}" dt="2022-02-10T22:47:17.009" v="2668"/>
          <ac:spMkLst>
            <pc:docMk/>
            <pc:sldMk cId="551112358" sldId="456"/>
            <ac:spMk id="3" creationId="{1CBD10EB-8B6F-8F4C-AED9-15775A3752A9}"/>
          </ac:spMkLst>
        </pc:spChg>
        <pc:spChg chg="mod">
          <ac:chgData name="Clements, William" userId="cbdb0636-a496-422a-8d40-98c53d494d26" providerId="ADAL" clId="{24343B40-E92F-984B-AB52-1AE2CD2D748B}" dt="2022-02-10T22:47:17.009" v="2668"/>
          <ac:spMkLst>
            <pc:docMk/>
            <pc:sldMk cId="551112358" sldId="456"/>
            <ac:spMk id="4" creationId="{1C1CC5CC-5F47-8941-B59C-1B86DE3B3EE6}"/>
          </ac:spMkLst>
        </pc:spChg>
      </pc:sldChg>
      <pc:sldChg chg="modSp add">
        <pc:chgData name="Clements, William" userId="cbdb0636-a496-422a-8d40-98c53d494d26" providerId="ADAL" clId="{24343B40-E92F-984B-AB52-1AE2CD2D748B}" dt="2022-02-10T22:47:17.009" v="2668"/>
        <pc:sldMkLst>
          <pc:docMk/>
          <pc:sldMk cId="705161399" sldId="457"/>
        </pc:sldMkLst>
        <pc:spChg chg="mod">
          <ac:chgData name="Clements, William" userId="cbdb0636-a496-422a-8d40-98c53d494d26" providerId="ADAL" clId="{24343B40-E92F-984B-AB52-1AE2CD2D748B}" dt="2022-02-10T22:47:17.009" v="2668"/>
          <ac:spMkLst>
            <pc:docMk/>
            <pc:sldMk cId="705161399" sldId="457"/>
            <ac:spMk id="2" creationId="{73381AEE-5B92-7841-96F7-58CB2ADD7F4F}"/>
          </ac:spMkLst>
        </pc:spChg>
        <pc:spChg chg="mod">
          <ac:chgData name="Clements, William" userId="cbdb0636-a496-422a-8d40-98c53d494d26" providerId="ADAL" clId="{24343B40-E92F-984B-AB52-1AE2CD2D748B}" dt="2022-02-10T22:47:17.009" v="2668"/>
          <ac:spMkLst>
            <pc:docMk/>
            <pc:sldMk cId="705161399" sldId="457"/>
            <ac:spMk id="5" creationId="{6B29D09D-B7C3-CB4E-91C4-097AD5AF1E13}"/>
          </ac:spMkLst>
        </pc:spChg>
        <pc:spChg chg="mod">
          <ac:chgData name="Clements, William" userId="cbdb0636-a496-422a-8d40-98c53d494d26" providerId="ADAL" clId="{24343B40-E92F-984B-AB52-1AE2CD2D748B}" dt="2022-02-10T22:47:17.009" v="2668"/>
          <ac:spMkLst>
            <pc:docMk/>
            <pc:sldMk cId="705161399" sldId="457"/>
            <ac:spMk id="7" creationId="{B012BD9F-DF04-EE44-BAE7-BEC08C0C8DB8}"/>
          </ac:spMkLst>
        </pc:spChg>
        <pc:picChg chg="mod">
          <ac:chgData name="Clements, William" userId="cbdb0636-a496-422a-8d40-98c53d494d26" providerId="ADAL" clId="{24343B40-E92F-984B-AB52-1AE2CD2D748B}" dt="2022-02-10T22:47:17.009" v="2668"/>
          <ac:picMkLst>
            <pc:docMk/>
            <pc:sldMk cId="705161399" sldId="457"/>
            <ac:picMk id="17" creationId="{BE302625-761A-CD43-BBE5-9BCDD8817849}"/>
          </ac:picMkLst>
        </pc:picChg>
      </pc:sldChg>
      <pc:sldChg chg="modSp add mod">
        <pc:chgData name="Clements, William" userId="cbdb0636-a496-422a-8d40-98c53d494d26" providerId="ADAL" clId="{24343B40-E92F-984B-AB52-1AE2CD2D748B}" dt="2022-02-10T22:47:17.009" v="2668"/>
        <pc:sldMkLst>
          <pc:docMk/>
          <pc:sldMk cId="94956667" sldId="458"/>
        </pc:sldMkLst>
        <pc:spChg chg="mod">
          <ac:chgData name="Clements, William" userId="cbdb0636-a496-422a-8d40-98c53d494d26" providerId="ADAL" clId="{24343B40-E92F-984B-AB52-1AE2CD2D748B}" dt="2022-02-10T22:47:17.009" v="2668"/>
          <ac:spMkLst>
            <pc:docMk/>
            <pc:sldMk cId="94956667" sldId="458"/>
            <ac:spMk id="2" creationId="{73381AEE-5B92-7841-96F7-58CB2ADD7F4F}"/>
          </ac:spMkLst>
        </pc:spChg>
        <pc:spChg chg="mod">
          <ac:chgData name="Clements, William" userId="cbdb0636-a496-422a-8d40-98c53d494d26" providerId="ADAL" clId="{24343B40-E92F-984B-AB52-1AE2CD2D748B}" dt="2022-02-10T22:01:23.771" v="721" actId="115"/>
          <ac:spMkLst>
            <pc:docMk/>
            <pc:sldMk cId="94956667" sldId="458"/>
            <ac:spMk id="4" creationId="{61752AB8-9867-1145-8C72-6CE7D6AA25E2}"/>
          </ac:spMkLst>
        </pc:spChg>
        <pc:spChg chg="mod">
          <ac:chgData name="Clements, William" userId="cbdb0636-a496-422a-8d40-98c53d494d26" providerId="ADAL" clId="{24343B40-E92F-984B-AB52-1AE2CD2D748B}" dt="2022-02-10T22:47:17.009" v="2668"/>
          <ac:spMkLst>
            <pc:docMk/>
            <pc:sldMk cId="94956667" sldId="458"/>
            <ac:spMk id="5" creationId="{6B29D09D-B7C3-CB4E-91C4-097AD5AF1E13}"/>
          </ac:spMkLst>
        </pc:spChg>
        <pc:spChg chg="mod">
          <ac:chgData name="Clements, William" userId="cbdb0636-a496-422a-8d40-98c53d494d26" providerId="ADAL" clId="{24343B40-E92F-984B-AB52-1AE2CD2D748B}" dt="2022-02-10T22:47:17.009" v="2668"/>
          <ac:spMkLst>
            <pc:docMk/>
            <pc:sldMk cId="94956667" sldId="458"/>
            <ac:spMk id="7" creationId="{B012BD9F-DF04-EE44-BAE7-BEC08C0C8DB8}"/>
          </ac:spMkLst>
        </pc:spChg>
      </pc:sldChg>
      <pc:sldChg chg="modSp new">
        <pc:chgData name="Clements, William" userId="cbdb0636-a496-422a-8d40-98c53d494d26" providerId="ADAL" clId="{24343B40-E92F-984B-AB52-1AE2CD2D748B}" dt="2022-02-10T22:47:17.009" v="2668"/>
        <pc:sldMkLst>
          <pc:docMk/>
          <pc:sldMk cId="2214489966" sldId="459"/>
        </pc:sldMkLst>
        <pc:spChg chg="mod">
          <ac:chgData name="Clements, William" userId="cbdb0636-a496-422a-8d40-98c53d494d26" providerId="ADAL" clId="{24343B40-E92F-984B-AB52-1AE2CD2D748B}" dt="2022-02-10T22:47:17.009" v="2668"/>
          <ac:spMkLst>
            <pc:docMk/>
            <pc:sldMk cId="2214489966" sldId="459"/>
            <ac:spMk id="2" creationId="{DEE7CB40-27BE-1543-882C-7B4D03C073ED}"/>
          </ac:spMkLst>
        </pc:spChg>
        <pc:spChg chg="mod">
          <ac:chgData name="Clements, William" userId="cbdb0636-a496-422a-8d40-98c53d494d26" providerId="ADAL" clId="{24343B40-E92F-984B-AB52-1AE2CD2D748B}" dt="2022-02-10T22:47:17.009" v="2668"/>
          <ac:spMkLst>
            <pc:docMk/>
            <pc:sldMk cId="2214489966" sldId="459"/>
            <ac:spMk id="3" creationId="{E95DA7DE-A661-B54C-95B1-1192371CA220}"/>
          </ac:spMkLst>
        </pc:spChg>
      </pc:sldChg>
      <pc:sldChg chg="add del">
        <pc:chgData name="Clements, William" userId="cbdb0636-a496-422a-8d40-98c53d494d26" providerId="ADAL" clId="{24343B40-E92F-984B-AB52-1AE2CD2D748B}" dt="2022-02-10T00:28:44.438" v="689"/>
        <pc:sldMkLst>
          <pc:docMk/>
          <pc:sldMk cId="3910284901" sldId="459"/>
        </pc:sldMkLst>
      </pc:sldChg>
      <pc:sldChg chg="addSp delSp modSp new mod modClrScheme chgLayout">
        <pc:chgData name="Clements, William" userId="cbdb0636-a496-422a-8d40-98c53d494d26" providerId="ADAL" clId="{24343B40-E92F-984B-AB52-1AE2CD2D748B}" dt="2022-02-10T22:47:17.009" v="2668"/>
        <pc:sldMkLst>
          <pc:docMk/>
          <pc:sldMk cId="1786054059" sldId="460"/>
        </pc:sldMkLst>
        <pc:spChg chg="mod ord">
          <ac:chgData name="Clements, William" userId="cbdb0636-a496-422a-8d40-98c53d494d26" providerId="ADAL" clId="{24343B40-E92F-984B-AB52-1AE2CD2D748B}" dt="2022-02-10T22:47:17.009" v="2668"/>
          <ac:spMkLst>
            <pc:docMk/>
            <pc:sldMk cId="1786054059" sldId="460"/>
            <ac:spMk id="2" creationId="{EC0B014C-932F-E343-B4BA-A87D4BA2B5AC}"/>
          </ac:spMkLst>
        </pc:spChg>
        <pc:spChg chg="del">
          <ac:chgData name="Clements, William" userId="cbdb0636-a496-422a-8d40-98c53d494d26" providerId="ADAL" clId="{24343B40-E92F-984B-AB52-1AE2CD2D748B}" dt="2022-02-10T22:04:11.056" v="725" actId="700"/>
          <ac:spMkLst>
            <pc:docMk/>
            <pc:sldMk cId="1786054059" sldId="460"/>
            <ac:spMk id="3" creationId="{1F812A06-45DA-F043-A058-6FBD415C6F5C}"/>
          </ac:spMkLst>
        </pc:spChg>
        <pc:spChg chg="del mod ord">
          <ac:chgData name="Clements, William" userId="cbdb0636-a496-422a-8d40-98c53d494d26" providerId="ADAL" clId="{24343B40-E92F-984B-AB52-1AE2CD2D748B}" dt="2022-02-10T22:04:11.056" v="725" actId="700"/>
          <ac:spMkLst>
            <pc:docMk/>
            <pc:sldMk cId="1786054059" sldId="460"/>
            <ac:spMk id="4" creationId="{84381CD0-A762-F642-A687-EA2DED8F704D}"/>
          </ac:spMkLst>
        </pc:spChg>
        <pc:spChg chg="del">
          <ac:chgData name="Clements, William" userId="cbdb0636-a496-422a-8d40-98c53d494d26" providerId="ADAL" clId="{24343B40-E92F-984B-AB52-1AE2CD2D748B}" dt="2022-02-10T22:04:11.056" v="725" actId="700"/>
          <ac:spMkLst>
            <pc:docMk/>
            <pc:sldMk cId="1786054059" sldId="460"/>
            <ac:spMk id="5" creationId="{8A978598-1806-7E44-A864-4166FEDC937B}"/>
          </ac:spMkLst>
        </pc:spChg>
        <pc:spChg chg="del">
          <ac:chgData name="Clements, William" userId="cbdb0636-a496-422a-8d40-98c53d494d26" providerId="ADAL" clId="{24343B40-E92F-984B-AB52-1AE2CD2D748B}" dt="2022-02-10T22:04:11.056" v="725" actId="700"/>
          <ac:spMkLst>
            <pc:docMk/>
            <pc:sldMk cId="1786054059" sldId="460"/>
            <ac:spMk id="6" creationId="{FFD2AC74-A0B6-EA4B-8FD3-99E6FCF6A9DF}"/>
          </ac:spMkLst>
        </pc:spChg>
        <pc:spChg chg="add mod ord">
          <ac:chgData name="Clements, William" userId="cbdb0636-a496-422a-8d40-98c53d494d26" providerId="ADAL" clId="{24343B40-E92F-984B-AB52-1AE2CD2D748B}" dt="2022-02-10T22:47:17.009" v="2668"/>
          <ac:spMkLst>
            <pc:docMk/>
            <pc:sldMk cId="1786054059" sldId="460"/>
            <ac:spMk id="7" creationId="{5C8AA525-46D0-9E48-A24A-D4F06FCF6259}"/>
          </ac:spMkLst>
        </pc:spChg>
      </pc:sldChg>
      <pc:sldChg chg="modSp add mod">
        <pc:chgData name="Clements, William" userId="cbdb0636-a496-422a-8d40-98c53d494d26" providerId="ADAL" clId="{24343B40-E92F-984B-AB52-1AE2CD2D748B}" dt="2022-02-18T18:39:27.182" v="3104" actId="20577"/>
        <pc:sldMkLst>
          <pc:docMk/>
          <pc:sldMk cId="161109652" sldId="461"/>
        </pc:sldMkLst>
        <pc:spChg chg="mod">
          <ac:chgData name="Clements, William" userId="cbdb0636-a496-422a-8d40-98c53d494d26" providerId="ADAL" clId="{24343B40-E92F-984B-AB52-1AE2CD2D748B}" dt="2022-02-10T22:47:17.009" v="2668"/>
          <ac:spMkLst>
            <pc:docMk/>
            <pc:sldMk cId="161109652" sldId="461"/>
            <ac:spMk id="2" creationId="{BD3B2B43-0020-C448-9740-281ED0647CE2}"/>
          </ac:spMkLst>
        </pc:spChg>
        <pc:spChg chg="mod">
          <ac:chgData name="Clements, William" userId="cbdb0636-a496-422a-8d40-98c53d494d26" providerId="ADAL" clId="{24343B40-E92F-984B-AB52-1AE2CD2D748B}" dt="2022-02-10T22:47:17.009" v="2668"/>
          <ac:spMkLst>
            <pc:docMk/>
            <pc:sldMk cId="161109652" sldId="461"/>
            <ac:spMk id="3" creationId="{7D49B5F1-8FBE-9548-AD9B-77EB03E64E08}"/>
          </ac:spMkLst>
        </pc:spChg>
        <pc:spChg chg="mod">
          <ac:chgData name="Clements, William" userId="cbdb0636-a496-422a-8d40-98c53d494d26" providerId="ADAL" clId="{24343B40-E92F-984B-AB52-1AE2CD2D748B}" dt="2022-02-18T18:39:27.182" v="3104" actId="20577"/>
          <ac:spMkLst>
            <pc:docMk/>
            <pc:sldMk cId="161109652" sldId="461"/>
            <ac:spMk id="4" creationId="{446FA3AD-7D8F-C443-8182-FC325F4B5B1E}"/>
          </ac:spMkLst>
        </pc:spChg>
      </pc:sldChg>
      <pc:sldChg chg="addSp delSp modSp new mod">
        <pc:chgData name="Clements, William" userId="cbdb0636-a496-422a-8d40-98c53d494d26" providerId="ADAL" clId="{24343B40-E92F-984B-AB52-1AE2CD2D748B}" dt="2022-02-14T17:13:03.496" v="3024" actId="313"/>
        <pc:sldMkLst>
          <pc:docMk/>
          <pc:sldMk cId="2247974773" sldId="462"/>
        </pc:sldMkLst>
        <pc:spChg chg="mod">
          <ac:chgData name="Clements, William" userId="cbdb0636-a496-422a-8d40-98c53d494d26" providerId="ADAL" clId="{24343B40-E92F-984B-AB52-1AE2CD2D748B}" dt="2022-02-10T22:26:47.478" v="2465" actId="14100"/>
          <ac:spMkLst>
            <pc:docMk/>
            <pc:sldMk cId="2247974773" sldId="462"/>
            <ac:spMk id="2" creationId="{1A6D5ECC-4E0A-0E4B-9E33-F8102A7DBAAA}"/>
          </ac:spMkLst>
        </pc:spChg>
        <pc:spChg chg="mod">
          <ac:chgData name="Clements, William" userId="cbdb0636-a496-422a-8d40-98c53d494d26" providerId="ADAL" clId="{24343B40-E92F-984B-AB52-1AE2CD2D748B}" dt="2022-02-14T17:12:57.471" v="3023" actId="115"/>
          <ac:spMkLst>
            <pc:docMk/>
            <pc:sldMk cId="2247974773" sldId="462"/>
            <ac:spMk id="3" creationId="{13CEDEF3-180A-2948-BBD9-45E024464621}"/>
          </ac:spMkLst>
        </pc:spChg>
        <pc:spChg chg="add del mod">
          <ac:chgData name="Clements, William" userId="cbdb0636-a496-422a-8d40-98c53d494d26" providerId="ADAL" clId="{24343B40-E92F-984B-AB52-1AE2CD2D748B}" dt="2022-02-14T17:12:10.510" v="3014" actId="478"/>
          <ac:spMkLst>
            <pc:docMk/>
            <pc:sldMk cId="2247974773" sldId="462"/>
            <ac:spMk id="8" creationId="{AAA3FFF4-7A26-8D47-9676-7F82DBAAFAB1}"/>
          </ac:spMkLst>
        </pc:spChg>
        <pc:spChg chg="add mod">
          <ac:chgData name="Clements, William" userId="cbdb0636-a496-422a-8d40-98c53d494d26" providerId="ADAL" clId="{24343B40-E92F-984B-AB52-1AE2CD2D748B}" dt="2022-02-14T17:13:03.496" v="3024" actId="313"/>
          <ac:spMkLst>
            <pc:docMk/>
            <pc:sldMk cId="2247974773" sldId="462"/>
            <ac:spMk id="9" creationId="{8DAA0F41-967B-AF4D-A155-22E6F93187E9}"/>
          </ac:spMkLst>
        </pc:spChg>
        <pc:graphicFrameChg chg="add mod modGraphic">
          <ac:chgData name="Clements, William" userId="cbdb0636-a496-422a-8d40-98c53d494d26" providerId="ADAL" clId="{24343B40-E92F-984B-AB52-1AE2CD2D748B}" dt="2022-02-10T22:42:07.304" v="2641" actId="6549"/>
          <ac:graphicFrameMkLst>
            <pc:docMk/>
            <pc:sldMk cId="2247974773" sldId="462"/>
            <ac:graphicFrameMk id="10" creationId="{2467C605-C50D-6748-A951-908A2930FEF7}"/>
          </ac:graphicFrameMkLst>
        </pc:graphicFrameChg>
        <pc:picChg chg="add mod">
          <ac:chgData name="Clements, William" userId="cbdb0636-a496-422a-8d40-98c53d494d26" providerId="ADAL" clId="{24343B40-E92F-984B-AB52-1AE2CD2D748B}" dt="2022-02-10T22:07:25.433" v="829" actId="1076"/>
          <ac:picMkLst>
            <pc:docMk/>
            <pc:sldMk cId="2247974773" sldId="462"/>
            <ac:picMk id="4" creationId="{C152D596-C6AA-6143-B81C-FC7B53245C83}"/>
          </ac:picMkLst>
        </pc:picChg>
        <pc:picChg chg="add mod">
          <ac:chgData name="Clements, William" userId="cbdb0636-a496-422a-8d40-98c53d494d26" providerId="ADAL" clId="{24343B40-E92F-984B-AB52-1AE2CD2D748B}" dt="2022-02-10T22:08:02.632" v="834" actId="14100"/>
          <ac:picMkLst>
            <pc:docMk/>
            <pc:sldMk cId="2247974773" sldId="462"/>
            <ac:picMk id="5" creationId="{94101440-D6DC-7949-81E5-49AE2CE846E7}"/>
          </ac:picMkLst>
        </pc:picChg>
        <pc:picChg chg="add del">
          <ac:chgData name="Clements, William" userId="cbdb0636-a496-422a-8d40-98c53d494d26" providerId="ADAL" clId="{24343B40-E92F-984B-AB52-1AE2CD2D748B}" dt="2022-02-10T22:26:07.194" v="2457"/>
          <ac:picMkLst>
            <pc:docMk/>
            <pc:sldMk cId="2247974773" sldId="462"/>
            <ac:picMk id="6" creationId="{9FDC9F4C-229E-3341-8628-F2C7A8AD0C57}"/>
          </ac:picMkLst>
        </pc:picChg>
        <pc:picChg chg="add del mod">
          <ac:chgData name="Clements, William" userId="cbdb0636-a496-422a-8d40-98c53d494d26" providerId="ADAL" clId="{24343B40-E92F-984B-AB52-1AE2CD2D748B}" dt="2022-02-10T22:28:26.954" v="2480" actId="21"/>
          <ac:picMkLst>
            <pc:docMk/>
            <pc:sldMk cId="2247974773" sldId="462"/>
            <ac:picMk id="9" creationId="{3E286D23-08DE-DE43-A936-9F38DC2600EF}"/>
          </ac:picMkLst>
        </pc:picChg>
      </pc:sldChg>
      <pc:sldChg chg="addSp delSp modSp new mod ord modClrScheme chgLayout">
        <pc:chgData name="Clements, William" userId="cbdb0636-a496-422a-8d40-98c53d494d26" providerId="ADAL" clId="{24343B40-E92F-984B-AB52-1AE2CD2D748B}" dt="2022-02-18T18:48:21.031" v="3402" actId="21"/>
        <pc:sldMkLst>
          <pc:docMk/>
          <pc:sldMk cId="2941807440" sldId="463"/>
        </pc:sldMkLst>
        <pc:spChg chg="mod ord">
          <ac:chgData name="Clements, William" userId="cbdb0636-a496-422a-8d40-98c53d494d26" providerId="ADAL" clId="{24343B40-E92F-984B-AB52-1AE2CD2D748B}" dt="2022-02-10T22:47:17.009" v="2668"/>
          <ac:spMkLst>
            <pc:docMk/>
            <pc:sldMk cId="2941807440" sldId="463"/>
            <ac:spMk id="2" creationId="{B4F914EE-268D-BC44-B158-25B328155871}"/>
          </ac:spMkLst>
        </pc:spChg>
        <pc:spChg chg="mod ord">
          <ac:chgData name="Clements, William" userId="cbdb0636-a496-422a-8d40-98c53d494d26" providerId="ADAL" clId="{24343B40-E92F-984B-AB52-1AE2CD2D748B}" dt="2022-02-10T22:24:46.473" v="2447" actId="113"/>
          <ac:spMkLst>
            <pc:docMk/>
            <pc:sldMk cId="2941807440" sldId="463"/>
            <ac:spMk id="3" creationId="{CA85F045-AB31-C74B-B5E5-094EEF610187}"/>
          </ac:spMkLst>
        </pc:spChg>
        <pc:spChg chg="add mod ord">
          <ac:chgData name="Clements, William" userId="cbdb0636-a496-422a-8d40-98c53d494d26" providerId="ADAL" clId="{24343B40-E92F-984B-AB52-1AE2CD2D748B}" dt="2022-02-10T22:24:25.789" v="2445" actId="20577"/>
          <ac:spMkLst>
            <pc:docMk/>
            <pc:sldMk cId="2941807440" sldId="463"/>
            <ac:spMk id="4" creationId="{D743BA34-A990-D844-BBF9-1B418335E5C7}"/>
          </ac:spMkLst>
        </pc:spChg>
        <pc:spChg chg="add mod">
          <ac:chgData name="Clements, William" userId="cbdb0636-a496-422a-8d40-98c53d494d26" providerId="ADAL" clId="{24343B40-E92F-984B-AB52-1AE2CD2D748B}" dt="2022-02-10T22:24:16.399" v="2440" actId="27636"/>
          <ac:spMkLst>
            <pc:docMk/>
            <pc:sldMk cId="2941807440" sldId="463"/>
            <ac:spMk id="5" creationId="{46E9D653-51C8-D344-8283-2C0336B079D1}"/>
          </ac:spMkLst>
        </pc:spChg>
        <pc:spChg chg="add mod">
          <ac:chgData name="Clements, William" userId="cbdb0636-a496-422a-8d40-98c53d494d26" providerId="ADAL" clId="{24343B40-E92F-984B-AB52-1AE2CD2D748B}" dt="2022-02-10T22:25:33.234" v="2454" actId="313"/>
          <ac:spMkLst>
            <pc:docMk/>
            <pc:sldMk cId="2941807440" sldId="463"/>
            <ac:spMk id="6" creationId="{E16D803F-B8AA-6946-BBEA-CEF411D040CC}"/>
          </ac:spMkLst>
        </pc:spChg>
        <pc:spChg chg="add del mod">
          <ac:chgData name="Clements, William" userId="cbdb0636-a496-422a-8d40-98c53d494d26" providerId="ADAL" clId="{24343B40-E92F-984B-AB52-1AE2CD2D748B}" dt="2022-02-18T18:47:25.991" v="3386"/>
          <ac:spMkLst>
            <pc:docMk/>
            <pc:sldMk cId="2941807440" sldId="463"/>
            <ac:spMk id="9" creationId="{923DC290-A98B-E94C-BB7D-70302F5B78E2}"/>
          </ac:spMkLst>
        </pc:spChg>
        <pc:spChg chg="add del mod">
          <ac:chgData name="Clements, William" userId="cbdb0636-a496-422a-8d40-98c53d494d26" providerId="ADAL" clId="{24343B40-E92F-984B-AB52-1AE2CD2D748B}" dt="2022-02-14T17:12:03.954" v="3011" actId="21"/>
          <ac:spMkLst>
            <pc:docMk/>
            <pc:sldMk cId="2941807440" sldId="463"/>
            <ac:spMk id="9" creationId="{994EF15A-5016-BA40-B4B2-6521CD25AB17}"/>
          </ac:spMkLst>
        </pc:spChg>
        <pc:spChg chg="add del mod">
          <ac:chgData name="Clements, William" userId="cbdb0636-a496-422a-8d40-98c53d494d26" providerId="ADAL" clId="{24343B40-E92F-984B-AB52-1AE2CD2D748B}" dt="2022-02-18T18:48:21.031" v="3402" actId="21"/>
          <ac:spMkLst>
            <pc:docMk/>
            <pc:sldMk cId="2941807440" sldId="463"/>
            <ac:spMk id="10" creationId="{CF2748C5-7BD3-C64C-ACF0-A831BFB0189B}"/>
          </ac:spMkLst>
        </pc:spChg>
        <pc:picChg chg="add mod">
          <ac:chgData name="Clements, William" userId="cbdb0636-a496-422a-8d40-98c53d494d26" providerId="ADAL" clId="{24343B40-E92F-984B-AB52-1AE2CD2D748B}" dt="2022-02-10T22:25:29.942" v="2453" actId="1076"/>
          <ac:picMkLst>
            <pc:docMk/>
            <pc:sldMk cId="2941807440" sldId="463"/>
            <ac:picMk id="7" creationId="{2CECD979-C085-364B-B58E-7A26D52E4C92}"/>
          </ac:picMkLst>
        </pc:picChg>
        <pc:picChg chg="add mod">
          <ac:chgData name="Clements, William" userId="cbdb0636-a496-422a-8d40-98c53d494d26" providerId="ADAL" clId="{24343B40-E92F-984B-AB52-1AE2CD2D748B}" dt="2022-02-10T22:25:57.404" v="2455" actId="167"/>
          <ac:picMkLst>
            <pc:docMk/>
            <pc:sldMk cId="2941807440" sldId="463"/>
            <ac:picMk id="8" creationId="{58AB0850-6B1E-8A4E-A6C3-52F0DC102113}"/>
          </ac:picMkLst>
        </pc:picChg>
      </pc:sldChg>
      <pc:sldChg chg="addSp delSp modSp new mod">
        <pc:chgData name="Clements, William" userId="cbdb0636-a496-422a-8d40-98c53d494d26" providerId="ADAL" clId="{24343B40-E92F-984B-AB52-1AE2CD2D748B}" dt="2022-02-14T17:12:54.911" v="3022" actId="115"/>
        <pc:sldMkLst>
          <pc:docMk/>
          <pc:sldMk cId="1318890561" sldId="464"/>
        </pc:sldMkLst>
        <pc:spChg chg="mod">
          <ac:chgData name="Clements, William" userId="cbdb0636-a496-422a-8d40-98c53d494d26" providerId="ADAL" clId="{24343B40-E92F-984B-AB52-1AE2CD2D748B}" dt="2022-02-10T22:47:17.009" v="2668"/>
          <ac:spMkLst>
            <pc:docMk/>
            <pc:sldMk cId="1318890561" sldId="464"/>
            <ac:spMk id="2" creationId="{16DB2975-B755-2F47-98D0-7E86DECEB0FB}"/>
          </ac:spMkLst>
        </pc:spChg>
        <pc:spChg chg="mod">
          <ac:chgData name="Clements, William" userId="cbdb0636-a496-422a-8d40-98c53d494d26" providerId="ADAL" clId="{24343B40-E92F-984B-AB52-1AE2CD2D748B}" dt="2022-02-14T17:12:54.911" v="3022" actId="115"/>
          <ac:spMkLst>
            <pc:docMk/>
            <pc:sldMk cId="1318890561" sldId="464"/>
            <ac:spMk id="3" creationId="{DC28809B-716F-BD47-80E5-FE400BF1375D}"/>
          </ac:spMkLst>
        </pc:spChg>
        <pc:spChg chg="add mod">
          <ac:chgData name="Clements, William" userId="cbdb0636-a496-422a-8d40-98c53d494d26" providerId="ADAL" clId="{24343B40-E92F-984B-AB52-1AE2CD2D748B}" dt="2022-02-10T22:29:03.827" v="2490" actId="1076"/>
          <ac:spMkLst>
            <pc:docMk/>
            <pc:sldMk cId="1318890561" sldId="464"/>
            <ac:spMk id="7" creationId="{16D06ABF-5333-0048-A975-839AD69209B8}"/>
          </ac:spMkLst>
        </pc:spChg>
        <pc:graphicFrameChg chg="add mod modGraphic">
          <ac:chgData name="Clements, William" userId="cbdb0636-a496-422a-8d40-98c53d494d26" providerId="ADAL" clId="{24343B40-E92F-984B-AB52-1AE2CD2D748B}" dt="2022-02-10T22:42:11.953" v="2642" actId="6549"/>
          <ac:graphicFrameMkLst>
            <pc:docMk/>
            <pc:sldMk cId="1318890561" sldId="464"/>
            <ac:graphicFrameMk id="9" creationId="{14607C2B-66EB-D349-A751-05A7A553FC4F}"/>
          </ac:graphicFrameMkLst>
        </pc:graphicFrameChg>
        <pc:picChg chg="add del mod">
          <ac:chgData name="Clements, William" userId="cbdb0636-a496-422a-8d40-98c53d494d26" providerId="ADAL" clId="{24343B40-E92F-984B-AB52-1AE2CD2D748B}" dt="2022-02-10T22:28:14.941" v="2476" actId="21"/>
          <ac:picMkLst>
            <pc:docMk/>
            <pc:sldMk cId="1318890561" sldId="464"/>
            <ac:picMk id="4" creationId="{F2435C66-D7E4-3F48-9215-97761C749C3E}"/>
          </ac:picMkLst>
        </pc:picChg>
        <pc:picChg chg="add mod">
          <ac:chgData name="Clements, William" userId="cbdb0636-a496-422a-8d40-98c53d494d26" providerId="ADAL" clId="{24343B40-E92F-984B-AB52-1AE2CD2D748B}" dt="2022-02-10T22:28:35.179" v="2483" actId="1076"/>
          <ac:picMkLst>
            <pc:docMk/>
            <pc:sldMk cId="1318890561" sldId="464"/>
            <ac:picMk id="5" creationId="{6C06694C-BB86-554F-A2BB-28BE1D7EC900}"/>
          </ac:picMkLst>
        </pc:picChg>
        <pc:picChg chg="add del mod">
          <ac:chgData name="Clements, William" userId="cbdb0636-a496-422a-8d40-98c53d494d26" providerId="ADAL" clId="{24343B40-E92F-984B-AB52-1AE2CD2D748B}" dt="2022-02-10T22:30:33.517" v="2501" actId="21"/>
          <ac:picMkLst>
            <pc:docMk/>
            <pc:sldMk cId="1318890561" sldId="464"/>
            <ac:picMk id="8" creationId="{D1DAE211-89F9-F84A-B5D3-2F43F488B0DC}"/>
          </ac:picMkLst>
        </pc:picChg>
      </pc:sldChg>
      <pc:sldChg chg="addSp delSp modSp new mod">
        <pc:chgData name="Clements, William" userId="cbdb0636-a496-422a-8d40-98c53d494d26" providerId="ADAL" clId="{24343B40-E92F-984B-AB52-1AE2CD2D748B}" dt="2022-02-14T17:12:48.303" v="3021" actId="115"/>
        <pc:sldMkLst>
          <pc:docMk/>
          <pc:sldMk cId="2022795150" sldId="465"/>
        </pc:sldMkLst>
        <pc:spChg chg="mod">
          <ac:chgData name="Clements, William" userId="cbdb0636-a496-422a-8d40-98c53d494d26" providerId="ADAL" clId="{24343B40-E92F-984B-AB52-1AE2CD2D748B}" dt="2022-02-10T22:47:17.009" v="2668"/>
          <ac:spMkLst>
            <pc:docMk/>
            <pc:sldMk cId="2022795150" sldId="465"/>
            <ac:spMk id="2" creationId="{FFA05755-3D2F-7442-B473-CBEBDD6A4076}"/>
          </ac:spMkLst>
        </pc:spChg>
        <pc:spChg chg="mod">
          <ac:chgData name="Clements, William" userId="cbdb0636-a496-422a-8d40-98c53d494d26" providerId="ADAL" clId="{24343B40-E92F-984B-AB52-1AE2CD2D748B}" dt="2022-02-14T17:12:48.303" v="3021" actId="115"/>
          <ac:spMkLst>
            <pc:docMk/>
            <pc:sldMk cId="2022795150" sldId="465"/>
            <ac:spMk id="3" creationId="{08FE8ADF-2EED-284E-9A7D-8FB3DF1B5502}"/>
          </ac:spMkLst>
        </pc:spChg>
        <pc:spChg chg="add mod">
          <ac:chgData name="Clements, William" userId="cbdb0636-a496-422a-8d40-98c53d494d26" providerId="ADAL" clId="{24343B40-E92F-984B-AB52-1AE2CD2D748B}" dt="2022-02-10T22:35:24.090" v="2536" actId="14100"/>
          <ac:spMkLst>
            <pc:docMk/>
            <pc:sldMk cId="2022795150" sldId="465"/>
            <ac:spMk id="5" creationId="{9781A707-2E0E-EE46-95DC-024ED58F5763}"/>
          </ac:spMkLst>
        </pc:spChg>
        <pc:graphicFrameChg chg="add mod modGraphic">
          <ac:chgData name="Clements, William" userId="cbdb0636-a496-422a-8d40-98c53d494d26" providerId="ADAL" clId="{24343B40-E92F-984B-AB52-1AE2CD2D748B}" dt="2022-02-10T22:42:16.969" v="2643" actId="6549"/>
          <ac:graphicFrameMkLst>
            <pc:docMk/>
            <pc:sldMk cId="2022795150" sldId="465"/>
            <ac:graphicFrameMk id="9" creationId="{F74FAE30-0CC1-7B40-AD92-C67672B72A73}"/>
          </ac:graphicFrameMkLst>
        </pc:graphicFrameChg>
        <pc:picChg chg="add mod">
          <ac:chgData name="Clements, William" userId="cbdb0636-a496-422a-8d40-98c53d494d26" providerId="ADAL" clId="{24343B40-E92F-984B-AB52-1AE2CD2D748B}" dt="2022-02-10T22:35:30.433" v="2537" actId="1076"/>
          <ac:picMkLst>
            <pc:docMk/>
            <pc:sldMk cId="2022795150" sldId="465"/>
            <ac:picMk id="6" creationId="{3D966648-A688-7642-A360-0BC57AE69584}"/>
          </ac:picMkLst>
        </pc:picChg>
        <pc:picChg chg="add mod">
          <ac:chgData name="Clements, William" userId="cbdb0636-a496-422a-8d40-98c53d494d26" providerId="ADAL" clId="{24343B40-E92F-984B-AB52-1AE2CD2D748B}" dt="2022-02-10T22:35:30.433" v="2537" actId="1076"/>
          <ac:picMkLst>
            <pc:docMk/>
            <pc:sldMk cId="2022795150" sldId="465"/>
            <ac:picMk id="7" creationId="{4F5F67FF-7EAE-5546-8EF7-D9B692522ECE}"/>
          </ac:picMkLst>
        </pc:picChg>
        <pc:picChg chg="add del mod">
          <ac:chgData name="Clements, William" userId="cbdb0636-a496-422a-8d40-98c53d494d26" providerId="ADAL" clId="{24343B40-E92F-984B-AB52-1AE2CD2D748B}" dt="2022-02-10T22:33:38.635" v="2527" actId="478"/>
          <ac:picMkLst>
            <pc:docMk/>
            <pc:sldMk cId="2022795150" sldId="465"/>
            <ac:picMk id="8" creationId="{EAF3AB3C-ABBC-B44C-8777-C2BF6091D5BC}"/>
          </ac:picMkLst>
        </pc:picChg>
      </pc:sldChg>
      <pc:sldChg chg="addSp delSp modSp new mod">
        <pc:chgData name="Clements, William" userId="cbdb0636-a496-422a-8d40-98c53d494d26" providerId="ADAL" clId="{24343B40-E92F-984B-AB52-1AE2CD2D748B}" dt="2022-02-10T22:47:17.009" v="2668"/>
        <pc:sldMkLst>
          <pc:docMk/>
          <pc:sldMk cId="2255978072" sldId="466"/>
        </pc:sldMkLst>
        <pc:spChg chg="mod">
          <ac:chgData name="Clements, William" userId="cbdb0636-a496-422a-8d40-98c53d494d26" providerId="ADAL" clId="{24343B40-E92F-984B-AB52-1AE2CD2D748B}" dt="2022-02-10T22:47:17.009" v="2668"/>
          <ac:spMkLst>
            <pc:docMk/>
            <pc:sldMk cId="2255978072" sldId="466"/>
            <ac:spMk id="2" creationId="{DD34A7C9-4A26-9645-89DA-0AE92FE9E4F3}"/>
          </ac:spMkLst>
        </pc:spChg>
        <pc:spChg chg="mod">
          <ac:chgData name="Clements, William" userId="cbdb0636-a496-422a-8d40-98c53d494d26" providerId="ADAL" clId="{24343B40-E92F-984B-AB52-1AE2CD2D748B}" dt="2022-02-10T22:43:31.621" v="2666" actId="20577"/>
          <ac:spMkLst>
            <pc:docMk/>
            <pc:sldMk cId="2255978072" sldId="466"/>
            <ac:spMk id="3" creationId="{E1C2C300-148B-2E41-BEE0-D4D87BD4BF6A}"/>
          </ac:spMkLst>
        </pc:spChg>
        <pc:spChg chg="add mod">
          <ac:chgData name="Clements, William" userId="cbdb0636-a496-422a-8d40-98c53d494d26" providerId="ADAL" clId="{24343B40-E92F-984B-AB52-1AE2CD2D748B}" dt="2022-02-10T22:36:50.732" v="2553" actId="1076"/>
          <ac:spMkLst>
            <pc:docMk/>
            <pc:sldMk cId="2255978072" sldId="466"/>
            <ac:spMk id="6" creationId="{2BA18D16-8D33-6947-A078-1BE75CB4B745}"/>
          </ac:spMkLst>
        </pc:spChg>
        <pc:graphicFrameChg chg="add mod modGraphic">
          <ac:chgData name="Clements, William" userId="cbdb0636-a496-422a-8d40-98c53d494d26" providerId="ADAL" clId="{24343B40-E92F-984B-AB52-1AE2CD2D748B}" dt="2022-02-10T22:42:21.641" v="2644" actId="6549"/>
          <ac:graphicFrameMkLst>
            <pc:docMk/>
            <pc:sldMk cId="2255978072" sldId="466"/>
            <ac:graphicFrameMk id="8" creationId="{F9A6B785-704D-C141-8C55-D6D0AE292A6E}"/>
          </ac:graphicFrameMkLst>
        </pc:graphicFrameChg>
        <pc:picChg chg="add mod">
          <ac:chgData name="Clements, William" userId="cbdb0636-a496-422a-8d40-98c53d494d26" providerId="ADAL" clId="{24343B40-E92F-984B-AB52-1AE2CD2D748B}" dt="2022-02-10T22:33:11.476" v="2524" actId="1076"/>
          <ac:picMkLst>
            <pc:docMk/>
            <pc:sldMk cId="2255978072" sldId="466"/>
            <ac:picMk id="4" creationId="{12812DB5-BBCD-E74F-89A6-EDF0734B9479}"/>
          </ac:picMkLst>
        </pc:picChg>
        <pc:picChg chg="add del mod">
          <ac:chgData name="Clements, William" userId="cbdb0636-a496-422a-8d40-98c53d494d26" providerId="ADAL" clId="{24343B40-E92F-984B-AB52-1AE2CD2D748B}" dt="2022-02-10T22:36:13.572" v="2544" actId="21"/>
          <ac:picMkLst>
            <pc:docMk/>
            <pc:sldMk cId="2255978072" sldId="466"/>
            <ac:picMk id="7" creationId="{4A3ED35D-61AB-2744-9B58-B096D749A3C5}"/>
          </ac:picMkLst>
        </pc:picChg>
      </pc:sldChg>
      <pc:sldChg chg="addSp delSp modSp new mod">
        <pc:chgData name="Clements, William" userId="cbdb0636-a496-422a-8d40-98c53d494d26" providerId="ADAL" clId="{24343B40-E92F-984B-AB52-1AE2CD2D748B}" dt="2022-02-10T22:47:17.009" v="2668"/>
        <pc:sldMkLst>
          <pc:docMk/>
          <pc:sldMk cId="350371852" sldId="467"/>
        </pc:sldMkLst>
        <pc:spChg chg="mod">
          <ac:chgData name="Clements, William" userId="cbdb0636-a496-422a-8d40-98c53d494d26" providerId="ADAL" clId="{24343B40-E92F-984B-AB52-1AE2CD2D748B}" dt="2022-02-10T22:47:17.009" v="2668"/>
          <ac:spMkLst>
            <pc:docMk/>
            <pc:sldMk cId="350371852" sldId="467"/>
            <ac:spMk id="2" creationId="{993197E9-602E-5845-AAB4-4C02545A1B1B}"/>
          </ac:spMkLst>
        </pc:spChg>
        <pc:spChg chg="mod">
          <ac:chgData name="Clements, William" userId="cbdb0636-a496-422a-8d40-98c53d494d26" providerId="ADAL" clId="{24343B40-E92F-984B-AB52-1AE2CD2D748B}" dt="2022-02-10T22:43:26.757" v="2662" actId="20577"/>
          <ac:spMkLst>
            <pc:docMk/>
            <pc:sldMk cId="350371852" sldId="467"/>
            <ac:spMk id="3" creationId="{41EF65EC-BBF6-B349-B16D-F31D57859770}"/>
          </ac:spMkLst>
        </pc:spChg>
        <pc:spChg chg="add mod">
          <ac:chgData name="Clements, William" userId="cbdb0636-a496-422a-8d40-98c53d494d26" providerId="ADAL" clId="{24343B40-E92F-984B-AB52-1AE2CD2D748B}" dt="2022-02-10T22:37:38.870" v="2558" actId="1076"/>
          <ac:spMkLst>
            <pc:docMk/>
            <pc:sldMk cId="350371852" sldId="467"/>
            <ac:spMk id="7" creationId="{2AB3C234-BE3B-C84C-B897-6DDF853F745B}"/>
          </ac:spMkLst>
        </pc:spChg>
        <pc:graphicFrameChg chg="add mod">
          <ac:chgData name="Clements, William" userId="cbdb0636-a496-422a-8d40-98c53d494d26" providerId="ADAL" clId="{24343B40-E92F-984B-AB52-1AE2CD2D748B}" dt="2022-02-10T22:41:56.572" v="2638"/>
          <ac:graphicFrameMkLst>
            <pc:docMk/>
            <pc:sldMk cId="350371852" sldId="467"/>
            <ac:graphicFrameMk id="8" creationId="{86B6105E-3D50-E949-B493-F76C0826B556}"/>
          </ac:graphicFrameMkLst>
        </pc:graphicFrameChg>
        <pc:picChg chg="add del">
          <ac:chgData name="Clements, William" userId="cbdb0636-a496-422a-8d40-98c53d494d26" providerId="ADAL" clId="{24343B40-E92F-984B-AB52-1AE2CD2D748B}" dt="2022-02-10T22:35:54.490" v="2539"/>
          <ac:picMkLst>
            <pc:docMk/>
            <pc:sldMk cId="350371852" sldId="467"/>
            <ac:picMk id="4" creationId="{EF38C696-6177-4648-BE5A-41A391E52824}"/>
          </ac:picMkLst>
        </pc:picChg>
        <pc:picChg chg="add mod">
          <ac:chgData name="Clements, William" userId="cbdb0636-a496-422a-8d40-98c53d494d26" providerId="ADAL" clId="{24343B40-E92F-984B-AB52-1AE2CD2D748B}" dt="2022-02-10T22:36:16.622" v="2546" actId="1076"/>
          <ac:picMkLst>
            <pc:docMk/>
            <pc:sldMk cId="350371852" sldId="467"/>
            <ac:picMk id="5" creationId="{235CF693-CC16-0249-A6E4-11430787EC7E}"/>
          </ac:picMkLst>
        </pc:picChg>
      </pc:sldChg>
      <pc:sldChg chg="modSp mod modNotesTx">
        <pc:chgData name="Clements, William" userId="cbdb0636-a496-422a-8d40-98c53d494d26" providerId="ADAL" clId="{24343B40-E92F-984B-AB52-1AE2CD2D748B}" dt="2022-02-18T19:25:29.945" v="3745"/>
        <pc:sldMkLst>
          <pc:docMk/>
          <pc:sldMk cId="1958887329" sldId="468"/>
        </pc:sldMkLst>
        <pc:spChg chg="mod">
          <ac:chgData name="Clements, William" userId="cbdb0636-a496-422a-8d40-98c53d494d26" providerId="ADAL" clId="{24343B40-E92F-984B-AB52-1AE2CD2D748B}" dt="2022-02-18T18:46:25.829" v="3377" actId="1036"/>
          <ac:spMkLst>
            <pc:docMk/>
            <pc:sldMk cId="1958887329" sldId="468"/>
            <ac:spMk id="4" creationId="{3E086BA5-96A2-49A3-8233-90159FE2BFDF}"/>
          </ac:spMkLst>
        </pc:spChg>
        <pc:graphicFrameChg chg="mod">
          <ac:chgData name="Clements, William" userId="cbdb0636-a496-422a-8d40-98c53d494d26" providerId="ADAL" clId="{24343B40-E92F-984B-AB52-1AE2CD2D748B}" dt="2022-02-18T19:25:29.945" v="3745"/>
          <ac:graphicFrameMkLst>
            <pc:docMk/>
            <pc:sldMk cId="1958887329" sldId="468"/>
            <ac:graphicFrameMk id="6" creationId="{769A717E-4063-0A41-BAD2-A949974DB763}"/>
          </ac:graphicFrameMkLst>
        </pc:graphicFrameChg>
      </pc:sldChg>
      <pc:sldChg chg="add">
        <pc:chgData name="Clements, William" userId="cbdb0636-a496-422a-8d40-98c53d494d26" providerId="ADAL" clId="{24343B40-E92F-984B-AB52-1AE2CD2D748B}" dt="2022-02-14T17:09:48.451" v="2851"/>
        <pc:sldMkLst>
          <pc:docMk/>
          <pc:sldMk cId="2833488772" sldId="469"/>
        </pc:sldMkLst>
      </pc:sldChg>
      <pc:sldChg chg="addSp delSp modSp new mod setBg modClrScheme chgLayout">
        <pc:chgData name="Clements, William" userId="cbdb0636-a496-422a-8d40-98c53d494d26" providerId="ADAL" clId="{24343B40-E92F-984B-AB52-1AE2CD2D748B}" dt="2022-02-18T19:18:45.024" v="3681" actId="478"/>
        <pc:sldMkLst>
          <pc:docMk/>
          <pc:sldMk cId="1900623015" sldId="470"/>
        </pc:sldMkLst>
        <pc:spChg chg="del mod ord">
          <ac:chgData name="Clements, William" userId="cbdb0636-a496-422a-8d40-98c53d494d26" providerId="ADAL" clId="{24343B40-E92F-984B-AB52-1AE2CD2D748B}" dt="2022-02-18T18:37:52.942" v="3054" actId="700"/>
          <ac:spMkLst>
            <pc:docMk/>
            <pc:sldMk cId="1900623015" sldId="470"/>
            <ac:spMk id="2" creationId="{0989516E-9FC3-2D4C-94EF-DE5724CBD98C}"/>
          </ac:spMkLst>
        </pc:spChg>
        <pc:spChg chg="del">
          <ac:chgData name="Clements, William" userId="cbdb0636-a496-422a-8d40-98c53d494d26" providerId="ADAL" clId="{24343B40-E92F-984B-AB52-1AE2CD2D748B}" dt="2022-02-18T18:37:52.942" v="3054" actId="700"/>
          <ac:spMkLst>
            <pc:docMk/>
            <pc:sldMk cId="1900623015" sldId="470"/>
            <ac:spMk id="3" creationId="{98D47BC0-657D-B845-BB25-679B67E238F6}"/>
          </ac:spMkLst>
        </pc:spChg>
        <pc:spChg chg="del">
          <ac:chgData name="Clements, William" userId="cbdb0636-a496-422a-8d40-98c53d494d26" providerId="ADAL" clId="{24343B40-E92F-984B-AB52-1AE2CD2D748B}" dt="2022-02-18T18:37:52.942" v="3054" actId="700"/>
          <ac:spMkLst>
            <pc:docMk/>
            <pc:sldMk cId="1900623015" sldId="470"/>
            <ac:spMk id="4" creationId="{6FE3FA9D-4B52-0640-82FC-E51E0FB42B4B}"/>
          </ac:spMkLst>
        </pc:spChg>
        <pc:spChg chg="add del mod ord">
          <ac:chgData name="Clements, William" userId="cbdb0636-a496-422a-8d40-98c53d494d26" providerId="ADAL" clId="{24343B40-E92F-984B-AB52-1AE2CD2D748B}" dt="2022-02-18T18:37:59.334" v="3055" actId="700"/>
          <ac:spMkLst>
            <pc:docMk/>
            <pc:sldMk cId="1900623015" sldId="470"/>
            <ac:spMk id="5" creationId="{8268FEE0-E201-7F47-BF15-7E9082DDB7DE}"/>
          </ac:spMkLst>
        </pc:spChg>
        <pc:spChg chg="add mod ord">
          <ac:chgData name="Clements, William" userId="cbdb0636-a496-422a-8d40-98c53d494d26" providerId="ADAL" clId="{24343B40-E92F-984B-AB52-1AE2CD2D748B}" dt="2022-02-18T18:48:44.460" v="3409" actId="14100"/>
          <ac:spMkLst>
            <pc:docMk/>
            <pc:sldMk cId="1900623015" sldId="470"/>
            <ac:spMk id="6" creationId="{CD24C719-4B76-304A-9AFC-74435617D0D2}"/>
          </ac:spMkLst>
        </pc:spChg>
        <pc:spChg chg="add mod ord">
          <ac:chgData name="Clements, William" userId="cbdb0636-a496-422a-8d40-98c53d494d26" providerId="ADAL" clId="{24343B40-E92F-984B-AB52-1AE2CD2D748B}" dt="2022-02-18T19:16:40.533" v="3656" actId="14100"/>
          <ac:spMkLst>
            <pc:docMk/>
            <pc:sldMk cId="1900623015" sldId="470"/>
            <ac:spMk id="7" creationId="{9E23A0FF-A193-2A45-8201-C24126208474}"/>
          </ac:spMkLst>
        </pc:spChg>
        <pc:spChg chg="add del">
          <ac:chgData name="Clements, William" userId="cbdb0636-a496-422a-8d40-98c53d494d26" providerId="ADAL" clId="{24343B40-E92F-984B-AB52-1AE2CD2D748B}" dt="2022-02-18T18:38:02.128" v="3057" actId="22"/>
          <ac:spMkLst>
            <pc:docMk/>
            <pc:sldMk cId="1900623015" sldId="470"/>
            <ac:spMk id="9" creationId="{E96B11E6-77E2-A54C-942C-AA2E4BF50843}"/>
          </ac:spMkLst>
        </pc:spChg>
        <pc:spChg chg="add mod">
          <ac:chgData name="Clements, William" userId="cbdb0636-a496-422a-8d40-98c53d494d26" providerId="ADAL" clId="{24343B40-E92F-984B-AB52-1AE2CD2D748B}" dt="2022-02-18T19:05:59.878" v="3613" actId="20577"/>
          <ac:spMkLst>
            <pc:docMk/>
            <pc:sldMk cId="1900623015" sldId="470"/>
            <ac:spMk id="12" creationId="{B514A26A-319D-E540-884D-6367A98AC601}"/>
          </ac:spMkLst>
        </pc:spChg>
        <pc:spChg chg="add mod">
          <ac:chgData name="Clements, William" userId="cbdb0636-a496-422a-8d40-98c53d494d26" providerId="ADAL" clId="{24343B40-E92F-984B-AB52-1AE2CD2D748B}" dt="2022-02-18T19:03:34.759" v="3563" actId="164"/>
          <ac:spMkLst>
            <pc:docMk/>
            <pc:sldMk cId="1900623015" sldId="470"/>
            <ac:spMk id="14" creationId="{B3BE70D3-A8EF-8A45-A949-E44409C4BDBC}"/>
          </ac:spMkLst>
        </pc:spChg>
        <pc:spChg chg="add del">
          <ac:chgData name="Clements, William" userId="cbdb0636-a496-422a-8d40-98c53d494d26" providerId="ADAL" clId="{24343B40-E92F-984B-AB52-1AE2CD2D748B}" dt="2022-02-18T18:42:11.222" v="3301" actId="26606"/>
          <ac:spMkLst>
            <pc:docMk/>
            <pc:sldMk cId="1900623015" sldId="470"/>
            <ac:spMk id="16" creationId="{4038CB10-1F5C-4D54-9DF7-12586DE5B007}"/>
          </ac:spMkLst>
        </pc:spChg>
        <pc:spChg chg="add del">
          <ac:chgData name="Clements, William" userId="cbdb0636-a496-422a-8d40-98c53d494d26" providerId="ADAL" clId="{24343B40-E92F-984B-AB52-1AE2CD2D748B}" dt="2022-02-18T18:42:11.222" v="3301" actId="26606"/>
          <ac:spMkLst>
            <pc:docMk/>
            <pc:sldMk cId="1900623015" sldId="470"/>
            <ac:spMk id="18" creationId="{33B81349-3A7E-4A66-9ED9-66E6F8E29C4A}"/>
          </ac:spMkLst>
        </pc:spChg>
        <pc:spChg chg="add del">
          <ac:chgData name="Clements, William" userId="cbdb0636-a496-422a-8d40-98c53d494d26" providerId="ADAL" clId="{24343B40-E92F-984B-AB52-1AE2CD2D748B}" dt="2022-02-18T18:46:43.414" v="3379" actId="22"/>
          <ac:spMkLst>
            <pc:docMk/>
            <pc:sldMk cId="1900623015" sldId="470"/>
            <ac:spMk id="19" creationId="{FF8EDFE5-20FC-E946-9168-F46DC2C64444}"/>
          </ac:spMkLst>
        </pc:spChg>
        <pc:spChg chg="add del">
          <ac:chgData name="Clements, William" userId="cbdb0636-a496-422a-8d40-98c53d494d26" providerId="ADAL" clId="{24343B40-E92F-984B-AB52-1AE2CD2D748B}" dt="2022-02-18T18:42:11.222" v="3301" actId="26606"/>
          <ac:spMkLst>
            <pc:docMk/>
            <pc:sldMk cId="1900623015" sldId="470"/>
            <ac:spMk id="20" creationId="{4A37A7FF-19A5-40D8-8D0C-E780CBD33087}"/>
          </ac:spMkLst>
        </pc:spChg>
        <pc:spChg chg="add del">
          <ac:chgData name="Clements, William" userId="cbdb0636-a496-422a-8d40-98c53d494d26" providerId="ADAL" clId="{24343B40-E92F-984B-AB52-1AE2CD2D748B}" dt="2022-02-18T18:42:11.222" v="3301" actId="26606"/>
          <ac:spMkLst>
            <pc:docMk/>
            <pc:sldMk cId="1900623015" sldId="470"/>
            <ac:spMk id="22" creationId="{73ED6512-6858-4552-B699-9A97FE9A4EA2}"/>
          </ac:spMkLst>
        </pc:spChg>
        <pc:spChg chg="add mod">
          <ac:chgData name="Clements, William" userId="cbdb0636-a496-422a-8d40-98c53d494d26" providerId="ADAL" clId="{24343B40-E92F-984B-AB52-1AE2CD2D748B}" dt="2022-02-18T19:14:38.504" v="3654" actId="1076"/>
          <ac:spMkLst>
            <pc:docMk/>
            <pc:sldMk cId="1900623015" sldId="470"/>
            <ac:spMk id="23" creationId="{0EA79AB3-899C-154C-ACDE-A475AB736DA6}"/>
          </ac:spMkLst>
        </pc:spChg>
        <pc:spChg chg="add mod">
          <ac:chgData name="Clements, William" userId="cbdb0636-a496-422a-8d40-98c53d494d26" providerId="ADAL" clId="{24343B40-E92F-984B-AB52-1AE2CD2D748B}" dt="2022-02-18T19:03:40.021" v="3564" actId="164"/>
          <ac:spMkLst>
            <pc:docMk/>
            <pc:sldMk cId="1900623015" sldId="470"/>
            <ac:spMk id="24" creationId="{1072F131-6DC2-2B4F-B343-15894A06ACAC}"/>
          </ac:spMkLst>
        </pc:spChg>
        <pc:spChg chg="add mod">
          <ac:chgData name="Clements, William" userId="cbdb0636-a496-422a-8d40-98c53d494d26" providerId="ADAL" clId="{24343B40-E92F-984B-AB52-1AE2CD2D748B}" dt="2022-02-18T19:03:45.376" v="3565" actId="164"/>
          <ac:spMkLst>
            <pc:docMk/>
            <pc:sldMk cId="1900623015" sldId="470"/>
            <ac:spMk id="25" creationId="{52C73BE0-13C5-8947-95CA-65B86C2662B3}"/>
          </ac:spMkLst>
        </pc:spChg>
        <pc:spChg chg="add mod">
          <ac:chgData name="Clements, William" userId="cbdb0636-a496-422a-8d40-98c53d494d26" providerId="ADAL" clId="{24343B40-E92F-984B-AB52-1AE2CD2D748B}" dt="2022-02-18T19:03:58.655" v="3567" actId="164"/>
          <ac:spMkLst>
            <pc:docMk/>
            <pc:sldMk cId="1900623015" sldId="470"/>
            <ac:spMk id="26" creationId="{6864B291-9068-A34F-AA77-3F1ACD79264E}"/>
          </ac:spMkLst>
        </pc:spChg>
        <pc:spChg chg="add mod">
          <ac:chgData name="Clements, William" userId="cbdb0636-a496-422a-8d40-98c53d494d26" providerId="ADAL" clId="{24343B40-E92F-984B-AB52-1AE2CD2D748B}" dt="2022-02-18T19:03:51.400" v="3566" actId="164"/>
          <ac:spMkLst>
            <pc:docMk/>
            <pc:sldMk cId="1900623015" sldId="470"/>
            <ac:spMk id="27" creationId="{CA29D1E8-C5FD-5A41-B2D8-73C7819D088C}"/>
          </ac:spMkLst>
        </pc:spChg>
        <pc:spChg chg="add mod">
          <ac:chgData name="Clements, William" userId="cbdb0636-a496-422a-8d40-98c53d494d26" providerId="ADAL" clId="{24343B40-E92F-984B-AB52-1AE2CD2D748B}" dt="2022-02-18T19:01:52.678" v="3533" actId="164"/>
          <ac:spMkLst>
            <pc:docMk/>
            <pc:sldMk cId="1900623015" sldId="470"/>
            <ac:spMk id="53" creationId="{5553800C-2309-1F4D-A719-24A1712547C3}"/>
          </ac:spMkLst>
        </pc:spChg>
        <pc:spChg chg="add mod">
          <ac:chgData name="Clements, William" userId="cbdb0636-a496-422a-8d40-98c53d494d26" providerId="ADAL" clId="{24343B40-E92F-984B-AB52-1AE2CD2D748B}" dt="2022-02-18T19:03:34.759" v="3563" actId="164"/>
          <ac:spMkLst>
            <pc:docMk/>
            <pc:sldMk cId="1900623015" sldId="470"/>
            <ac:spMk id="65" creationId="{953501C0-D1C0-FA4F-B19D-176A069964B0}"/>
          </ac:spMkLst>
        </pc:spChg>
        <pc:spChg chg="add mod">
          <ac:chgData name="Clements, William" userId="cbdb0636-a496-422a-8d40-98c53d494d26" providerId="ADAL" clId="{24343B40-E92F-984B-AB52-1AE2CD2D748B}" dt="2022-02-18T19:01:52.678" v="3533" actId="164"/>
          <ac:spMkLst>
            <pc:docMk/>
            <pc:sldMk cId="1900623015" sldId="470"/>
            <ac:spMk id="67" creationId="{E4B4F032-6C05-674C-9483-C31B42AB37C3}"/>
          </ac:spMkLst>
        </pc:spChg>
        <pc:spChg chg="add mod">
          <ac:chgData name="Clements, William" userId="cbdb0636-a496-422a-8d40-98c53d494d26" providerId="ADAL" clId="{24343B40-E92F-984B-AB52-1AE2CD2D748B}" dt="2022-02-18T19:03:40.021" v="3564" actId="164"/>
          <ac:spMkLst>
            <pc:docMk/>
            <pc:sldMk cId="1900623015" sldId="470"/>
            <ac:spMk id="68" creationId="{A47A1C64-4F17-DF40-B727-4884FC839623}"/>
          </ac:spMkLst>
        </pc:spChg>
        <pc:spChg chg="add mod">
          <ac:chgData name="Clements, William" userId="cbdb0636-a496-422a-8d40-98c53d494d26" providerId="ADAL" clId="{24343B40-E92F-984B-AB52-1AE2CD2D748B}" dt="2022-02-18T19:03:45.376" v="3565" actId="164"/>
          <ac:spMkLst>
            <pc:docMk/>
            <pc:sldMk cId="1900623015" sldId="470"/>
            <ac:spMk id="69" creationId="{45171AD8-BAC3-E846-99FA-D149ED10EE2D}"/>
          </ac:spMkLst>
        </pc:spChg>
        <pc:spChg chg="add mod">
          <ac:chgData name="Clements, William" userId="cbdb0636-a496-422a-8d40-98c53d494d26" providerId="ADAL" clId="{24343B40-E92F-984B-AB52-1AE2CD2D748B}" dt="2022-02-18T19:03:51.400" v="3566" actId="164"/>
          <ac:spMkLst>
            <pc:docMk/>
            <pc:sldMk cId="1900623015" sldId="470"/>
            <ac:spMk id="70" creationId="{8F241FB0-B83F-1548-9579-25F43C30414F}"/>
          </ac:spMkLst>
        </pc:spChg>
        <pc:spChg chg="add mod">
          <ac:chgData name="Clements, William" userId="cbdb0636-a496-422a-8d40-98c53d494d26" providerId="ADAL" clId="{24343B40-E92F-984B-AB52-1AE2CD2D748B}" dt="2022-02-18T19:03:58.655" v="3567" actId="164"/>
          <ac:spMkLst>
            <pc:docMk/>
            <pc:sldMk cId="1900623015" sldId="470"/>
            <ac:spMk id="71" creationId="{B446E999-AF4F-FD4C-9C48-37F1D5B04BBB}"/>
          </ac:spMkLst>
        </pc:spChg>
        <pc:spChg chg="add del mod">
          <ac:chgData name="Clements, William" userId="cbdb0636-a496-422a-8d40-98c53d494d26" providerId="ADAL" clId="{24343B40-E92F-984B-AB52-1AE2CD2D748B}" dt="2022-02-18T19:01:49.239" v="3532"/>
          <ac:spMkLst>
            <pc:docMk/>
            <pc:sldMk cId="1900623015" sldId="470"/>
            <ac:spMk id="72" creationId="{2E36B638-57A8-D14C-B27D-992101390CD0}"/>
          </ac:spMkLst>
        </pc:spChg>
        <pc:spChg chg="add del mod">
          <ac:chgData name="Clements, William" userId="cbdb0636-a496-422a-8d40-98c53d494d26" providerId="ADAL" clId="{24343B40-E92F-984B-AB52-1AE2CD2D748B}" dt="2022-02-18T19:01:49.239" v="3532"/>
          <ac:spMkLst>
            <pc:docMk/>
            <pc:sldMk cId="1900623015" sldId="470"/>
            <ac:spMk id="73" creationId="{67EF1D70-47FA-8548-986C-322E8D49BF4E}"/>
          </ac:spMkLst>
        </pc:spChg>
        <pc:spChg chg="add del mod">
          <ac:chgData name="Clements, William" userId="cbdb0636-a496-422a-8d40-98c53d494d26" providerId="ADAL" clId="{24343B40-E92F-984B-AB52-1AE2CD2D748B}" dt="2022-02-18T19:01:57.009" v="3537"/>
          <ac:spMkLst>
            <pc:docMk/>
            <pc:sldMk cId="1900623015" sldId="470"/>
            <ac:spMk id="75" creationId="{5813A2A3-306B-504B-9C7D-31FA702EBF4B}"/>
          </ac:spMkLst>
        </pc:spChg>
        <pc:spChg chg="add del mod">
          <ac:chgData name="Clements, William" userId="cbdb0636-a496-422a-8d40-98c53d494d26" providerId="ADAL" clId="{24343B40-E92F-984B-AB52-1AE2CD2D748B}" dt="2022-02-18T19:01:57.009" v="3537"/>
          <ac:spMkLst>
            <pc:docMk/>
            <pc:sldMk cId="1900623015" sldId="470"/>
            <ac:spMk id="76" creationId="{8A12077A-72CF-7745-8BF0-7B981C11EB2C}"/>
          </ac:spMkLst>
        </pc:spChg>
        <pc:spChg chg="mod">
          <ac:chgData name="Clements, William" userId="cbdb0636-a496-422a-8d40-98c53d494d26" providerId="ADAL" clId="{24343B40-E92F-984B-AB52-1AE2CD2D748B}" dt="2022-02-18T19:01:58.813" v="3538"/>
          <ac:spMkLst>
            <pc:docMk/>
            <pc:sldMk cId="1900623015" sldId="470"/>
            <ac:spMk id="78" creationId="{122411CD-2475-6D48-8367-A8A2ED920B84}"/>
          </ac:spMkLst>
        </pc:spChg>
        <pc:spChg chg="mod">
          <ac:chgData name="Clements, William" userId="cbdb0636-a496-422a-8d40-98c53d494d26" providerId="ADAL" clId="{24343B40-E92F-984B-AB52-1AE2CD2D748B}" dt="2022-02-18T19:01:58.813" v="3538"/>
          <ac:spMkLst>
            <pc:docMk/>
            <pc:sldMk cId="1900623015" sldId="470"/>
            <ac:spMk id="79" creationId="{86F74A48-76B3-F143-ADCA-49960BDD459D}"/>
          </ac:spMkLst>
        </pc:spChg>
        <pc:spChg chg="mod">
          <ac:chgData name="Clements, William" userId="cbdb0636-a496-422a-8d40-98c53d494d26" providerId="ADAL" clId="{24343B40-E92F-984B-AB52-1AE2CD2D748B}" dt="2022-02-18T19:02:08.305" v="3541"/>
          <ac:spMkLst>
            <pc:docMk/>
            <pc:sldMk cId="1900623015" sldId="470"/>
            <ac:spMk id="81" creationId="{289486B0-5CC9-E848-AC0F-DA990BA6EDC2}"/>
          </ac:spMkLst>
        </pc:spChg>
        <pc:spChg chg="mod">
          <ac:chgData name="Clements, William" userId="cbdb0636-a496-422a-8d40-98c53d494d26" providerId="ADAL" clId="{24343B40-E92F-984B-AB52-1AE2CD2D748B}" dt="2022-02-18T19:02:08.305" v="3541"/>
          <ac:spMkLst>
            <pc:docMk/>
            <pc:sldMk cId="1900623015" sldId="470"/>
            <ac:spMk id="82" creationId="{E3D16EE8-2B68-6B47-AC31-0837AC8D8389}"/>
          </ac:spMkLst>
        </pc:spChg>
        <pc:spChg chg="mod">
          <ac:chgData name="Clements, William" userId="cbdb0636-a496-422a-8d40-98c53d494d26" providerId="ADAL" clId="{24343B40-E92F-984B-AB52-1AE2CD2D748B}" dt="2022-02-18T19:02:14.731" v="3543"/>
          <ac:spMkLst>
            <pc:docMk/>
            <pc:sldMk cId="1900623015" sldId="470"/>
            <ac:spMk id="84" creationId="{59BD496F-B1D9-0B45-80AB-CC53211E925F}"/>
          </ac:spMkLst>
        </pc:spChg>
        <pc:spChg chg="mod">
          <ac:chgData name="Clements, William" userId="cbdb0636-a496-422a-8d40-98c53d494d26" providerId="ADAL" clId="{24343B40-E92F-984B-AB52-1AE2CD2D748B}" dt="2022-02-18T19:02:14.731" v="3543"/>
          <ac:spMkLst>
            <pc:docMk/>
            <pc:sldMk cId="1900623015" sldId="470"/>
            <ac:spMk id="85" creationId="{16C8A4AE-BEDB-0146-8B4D-CD164787D1DA}"/>
          </ac:spMkLst>
        </pc:spChg>
        <pc:spChg chg="mod">
          <ac:chgData name="Clements, William" userId="cbdb0636-a496-422a-8d40-98c53d494d26" providerId="ADAL" clId="{24343B40-E92F-984B-AB52-1AE2CD2D748B}" dt="2022-02-18T19:02:25.316" v="3545"/>
          <ac:spMkLst>
            <pc:docMk/>
            <pc:sldMk cId="1900623015" sldId="470"/>
            <ac:spMk id="87" creationId="{93D67B67-AB88-EF49-BBF3-411AA63DF8C9}"/>
          </ac:spMkLst>
        </pc:spChg>
        <pc:spChg chg="mod">
          <ac:chgData name="Clements, William" userId="cbdb0636-a496-422a-8d40-98c53d494d26" providerId="ADAL" clId="{24343B40-E92F-984B-AB52-1AE2CD2D748B}" dt="2022-02-18T19:02:25.316" v="3545"/>
          <ac:spMkLst>
            <pc:docMk/>
            <pc:sldMk cId="1900623015" sldId="470"/>
            <ac:spMk id="88" creationId="{C52F31EB-0939-D34E-B941-AB7062B5C5EE}"/>
          </ac:spMkLst>
        </pc:spChg>
        <pc:spChg chg="mod">
          <ac:chgData name="Clements, William" userId="cbdb0636-a496-422a-8d40-98c53d494d26" providerId="ADAL" clId="{24343B40-E92F-984B-AB52-1AE2CD2D748B}" dt="2022-02-18T19:05:03.831" v="3574"/>
          <ac:spMkLst>
            <pc:docMk/>
            <pc:sldMk cId="1900623015" sldId="470"/>
            <ac:spMk id="114" creationId="{B846F8A8-61F1-DD41-8133-D8A2FA87FC80}"/>
          </ac:spMkLst>
        </pc:spChg>
        <pc:spChg chg="mod">
          <ac:chgData name="Clements, William" userId="cbdb0636-a496-422a-8d40-98c53d494d26" providerId="ADAL" clId="{24343B40-E92F-984B-AB52-1AE2CD2D748B}" dt="2022-02-18T19:05:03.831" v="3574"/>
          <ac:spMkLst>
            <pc:docMk/>
            <pc:sldMk cId="1900623015" sldId="470"/>
            <ac:spMk id="115" creationId="{DAE7FA8F-19CC-FB43-8DE2-4B912B2DA213}"/>
          </ac:spMkLst>
        </pc:spChg>
        <pc:spChg chg="mod">
          <ac:chgData name="Clements, William" userId="cbdb0636-a496-422a-8d40-98c53d494d26" providerId="ADAL" clId="{24343B40-E92F-984B-AB52-1AE2CD2D748B}" dt="2022-02-18T19:05:23.274" v="3578" actId="13822"/>
          <ac:spMkLst>
            <pc:docMk/>
            <pc:sldMk cId="1900623015" sldId="470"/>
            <ac:spMk id="117" creationId="{DE1C0021-436F-D24C-B7E9-DB1AC92EF690}"/>
          </ac:spMkLst>
        </pc:spChg>
        <pc:spChg chg="mod">
          <ac:chgData name="Clements, William" userId="cbdb0636-a496-422a-8d40-98c53d494d26" providerId="ADAL" clId="{24343B40-E92F-984B-AB52-1AE2CD2D748B}" dt="2022-02-18T19:05:23.274" v="3578" actId="13822"/>
          <ac:spMkLst>
            <pc:docMk/>
            <pc:sldMk cId="1900623015" sldId="470"/>
            <ac:spMk id="118" creationId="{42544E53-8434-EE4C-BA18-F8DA17B25059}"/>
          </ac:spMkLst>
        </pc:spChg>
        <pc:spChg chg="add del mod">
          <ac:chgData name="Clements, William" userId="cbdb0636-a496-422a-8d40-98c53d494d26" providerId="ADAL" clId="{24343B40-E92F-984B-AB52-1AE2CD2D748B}" dt="2022-02-18T19:18:45.024" v="3681" actId="478"/>
          <ac:spMkLst>
            <pc:docMk/>
            <pc:sldMk cId="1900623015" sldId="470"/>
            <ac:spMk id="122" creationId="{6796F9AE-851C-5142-9DDC-8ABD5CE2705E}"/>
          </ac:spMkLst>
        </pc:spChg>
        <pc:grpChg chg="add mod">
          <ac:chgData name="Clements, William" userId="cbdb0636-a496-422a-8d40-98c53d494d26" providerId="ADAL" clId="{24343B40-E92F-984B-AB52-1AE2CD2D748B}" dt="2022-02-18T19:02:02.129" v="3539" actId="1076"/>
          <ac:grpSpMkLst>
            <pc:docMk/>
            <pc:sldMk cId="1900623015" sldId="470"/>
            <ac:grpSpMk id="74" creationId="{D1CA7263-F2B3-E443-A88E-23B23A4BA339}"/>
          </ac:grpSpMkLst>
        </pc:grpChg>
        <pc:grpChg chg="add mod">
          <ac:chgData name="Clements, William" userId="cbdb0636-a496-422a-8d40-98c53d494d26" providerId="ADAL" clId="{24343B40-E92F-984B-AB52-1AE2CD2D748B}" dt="2022-02-18T19:02:07.378" v="3540" actId="1076"/>
          <ac:grpSpMkLst>
            <pc:docMk/>
            <pc:sldMk cId="1900623015" sldId="470"/>
            <ac:grpSpMk id="77" creationId="{5C9E318B-7564-9E41-8140-421938343838}"/>
          </ac:grpSpMkLst>
        </pc:grpChg>
        <pc:grpChg chg="add mod">
          <ac:chgData name="Clements, William" userId="cbdb0636-a496-422a-8d40-98c53d494d26" providerId="ADAL" clId="{24343B40-E92F-984B-AB52-1AE2CD2D748B}" dt="2022-02-18T19:02:13.972" v="3542" actId="1076"/>
          <ac:grpSpMkLst>
            <pc:docMk/>
            <pc:sldMk cId="1900623015" sldId="470"/>
            <ac:grpSpMk id="80" creationId="{BE2DC48D-60D8-CE43-9259-1D3F264CF75E}"/>
          </ac:grpSpMkLst>
        </pc:grpChg>
        <pc:grpChg chg="add mod">
          <ac:chgData name="Clements, William" userId="cbdb0636-a496-422a-8d40-98c53d494d26" providerId="ADAL" clId="{24343B40-E92F-984B-AB52-1AE2CD2D748B}" dt="2022-02-18T19:02:23.470" v="3544" actId="1076"/>
          <ac:grpSpMkLst>
            <pc:docMk/>
            <pc:sldMk cId="1900623015" sldId="470"/>
            <ac:grpSpMk id="83" creationId="{31FEC3C9-0634-0742-9743-F6B3A9735E96}"/>
          </ac:grpSpMkLst>
        </pc:grpChg>
        <pc:grpChg chg="add mod">
          <ac:chgData name="Clements, William" userId="cbdb0636-a496-422a-8d40-98c53d494d26" providerId="ADAL" clId="{24343B40-E92F-984B-AB52-1AE2CD2D748B}" dt="2022-02-18T19:02:29.870" v="3546" actId="1076"/>
          <ac:grpSpMkLst>
            <pc:docMk/>
            <pc:sldMk cId="1900623015" sldId="470"/>
            <ac:grpSpMk id="86" creationId="{C63AF61E-8A3A-CF4C-81F3-FD81D1604285}"/>
          </ac:grpSpMkLst>
        </pc:grpChg>
        <pc:grpChg chg="add mod">
          <ac:chgData name="Clements, William" userId="cbdb0636-a496-422a-8d40-98c53d494d26" providerId="ADAL" clId="{24343B40-E92F-984B-AB52-1AE2CD2D748B}" dt="2022-02-18T19:04:28.121" v="3569" actId="553"/>
          <ac:grpSpMkLst>
            <pc:docMk/>
            <pc:sldMk cId="1900623015" sldId="470"/>
            <ac:grpSpMk id="104" creationId="{EB6D0DF5-C357-8A42-98B4-8801B2819EF7}"/>
          </ac:grpSpMkLst>
        </pc:grpChg>
        <pc:grpChg chg="add mod">
          <ac:chgData name="Clements, William" userId="cbdb0636-a496-422a-8d40-98c53d494d26" providerId="ADAL" clId="{24343B40-E92F-984B-AB52-1AE2CD2D748B}" dt="2022-02-18T19:04:28.121" v="3569" actId="553"/>
          <ac:grpSpMkLst>
            <pc:docMk/>
            <pc:sldMk cId="1900623015" sldId="470"/>
            <ac:grpSpMk id="105" creationId="{5F54BD0D-9A53-084D-9C96-1A6C729FABC5}"/>
          </ac:grpSpMkLst>
        </pc:grpChg>
        <pc:grpChg chg="add mod">
          <ac:chgData name="Clements, William" userId="cbdb0636-a496-422a-8d40-98c53d494d26" providerId="ADAL" clId="{24343B40-E92F-984B-AB52-1AE2CD2D748B}" dt="2022-02-18T19:04:28.121" v="3569" actId="553"/>
          <ac:grpSpMkLst>
            <pc:docMk/>
            <pc:sldMk cId="1900623015" sldId="470"/>
            <ac:grpSpMk id="106" creationId="{F5CFBC5D-49CA-0345-B4E1-15C301F4568D}"/>
          </ac:grpSpMkLst>
        </pc:grpChg>
        <pc:grpChg chg="add mod">
          <ac:chgData name="Clements, William" userId="cbdb0636-a496-422a-8d40-98c53d494d26" providerId="ADAL" clId="{24343B40-E92F-984B-AB52-1AE2CD2D748B}" dt="2022-02-18T19:04:28.121" v="3569" actId="553"/>
          <ac:grpSpMkLst>
            <pc:docMk/>
            <pc:sldMk cId="1900623015" sldId="470"/>
            <ac:grpSpMk id="107" creationId="{24F0E4C9-7372-484D-8F1F-0CD6B787241A}"/>
          </ac:grpSpMkLst>
        </pc:grpChg>
        <pc:grpChg chg="add mod">
          <ac:chgData name="Clements, William" userId="cbdb0636-a496-422a-8d40-98c53d494d26" providerId="ADAL" clId="{24343B40-E92F-984B-AB52-1AE2CD2D748B}" dt="2022-02-18T19:04:28.121" v="3569" actId="553"/>
          <ac:grpSpMkLst>
            <pc:docMk/>
            <pc:sldMk cId="1900623015" sldId="470"/>
            <ac:grpSpMk id="108" creationId="{C7380CD8-A3BF-5345-A08B-CC6E59C1FDD5}"/>
          </ac:grpSpMkLst>
        </pc:grpChg>
        <pc:grpChg chg="add mod">
          <ac:chgData name="Clements, William" userId="cbdb0636-a496-422a-8d40-98c53d494d26" providerId="ADAL" clId="{24343B40-E92F-984B-AB52-1AE2CD2D748B}" dt="2022-02-18T19:05:06.944" v="3575" actId="1076"/>
          <ac:grpSpMkLst>
            <pc:docMk/>
            <pc:sldMk cId="1900623015" sldId="470"/>
            <ac:grpSpMk id="113" creationId="{4371A0C3-4850-A844-A8A6-35A4194C4DE0}"/>
          </ac:grpSpMkLst>
        </pc:grpChg>
        <pc:grpChg chg="add mod">
          <ac:chgData name="Clements, William" userId="cbdb0636-a496-422a-8d40-98c53d494d26" providerId="ADAL" clId="{24343B40-E92F-984B-AB52-1AE2CD2D748B}" dt="2022-02-18T19:05:16.009" v="3577" actId="1076"/>
          <ac:grpSpMkLst>
            <pc:docMk/>
            <pc:sldMk cId="1900623015" sldId="470"/>
            <ac:grpSpMk id="116" creationId="{16AA1C22-F775-B648-987C-D57979058450}"/>
          </ac:grpSpMkLst>
        </pc:grpChg>
        <pc:graphicFrameChg chg="add mod">
          <ac:chgData name="Clements, William" userId="cbdb0636-a496-422a-8d40-98c53d494d26" providerId="ADAL" clId="{24343B40-E92F-984B-AB52-1AE2CD2D748B}" dt="2022-02-18T18:48:40.915" v="3408" actId="1076"/>
          <ac:graphicFrameMkLst>
            <pc:docMk/>
            <pc:sldMk cId="1900623015" sldId="470"/>
            <ac:graphicFrameMk id="21" creationId="{FD63D4CF-9C7A-E64F-A52A-C543E73834D4}"/>
          </ac:graphicFrameMkLst>
        </pc:graphicFrameChg>
        <pc:picChg chg="add mod ord">
          <ac:chgData name="Clements, William" userId="cbdb0636-a496-422a-8d40-98c53d494d26" providerId="ADAL" clId="{24343B40-E92F-984B-AB52-1AE2CD2D748B}" dt="2022-02-18T18:48:49.411" v="3410" actId="1076"/>
          <ac:picMkLst>
            <pc:docMk/>
            <pc:sldMk cId="1900623015" sldId="470"/>
            <ac:picMk id="10" creationId="{5DAA0C36-4954-9344-8593-97E6CF25EF1F}"/>
          </ac:picMkLst>
        </pc:picChg>
        <pc:picChg chg="add mod">
          <ac:chgData name="Clements, William" userId="cbdb0636-a496-422a-8d40-98c53d494d26" providerId="ADAL" clId="{24343B40-E92F-984B-AB52-1AE2CD2D748B}" dt="2022-02-18T18:48:57.788" v="3412" actId="1076"/>
          <ac:picMkLst>
            <pc:docMk/>
            <pc:sldMk cId="1900623015" sldId="470"/>
            <ac:picMk id="11" creationId="{B79A7B3F-AC5A-B14E-B5F7-5771B5A5832D}"/>
          </ac:picMkLst>
        </pc:picChg>
        <pc:cxnChg chg="add mod">
          <ac:chgData name="Clements, William" userId="cbdb0636-a496-422a-8d40-98c53d494d26" providerId="ADAL" clId="{24343B40-E92F-984B-AB52-1AE2CD2D748B}" dt="2022-02-18T19:04:28.121" v="3569" actId="553"/>
          <ac:cxnSpMkLst>
            <pc:docMk/>
            <pc:sldMk cId="1900623015" sldId="470"/>
            <ac:cxnSpMk id="17" creationId="{7D468901-FA45-634E-A1FC-A6A2C75690E7}"/>
          </ac:cxnSpMkLst>
        </pc:cxnChg>
        <pc:cxnChg chg="add mod">
          <ac:chgData name="Clements, William" userId="cbdb0636-a496-422a-8d40-98c53d494d26" providerId="ADAL" clId="{24343B40-E92F-984B-AB52-1AE2CD2D748B}" dt="2022-02-18T19:04:28.121" v="3569" actId="553"/>
          <ac:cxnSpMkLst>
            <pc:docMk/>
            <pc:sldMk cId="1900623015" sldId="470"/>
            <ac:cxnSpMk id="28" creationId="{47A61A2F-6C94-3844-A1E5-7BEAC194875D}"/>
          </ac:cxnSpMkLst>
        </pc:cxnChg>
        <pc:cxnChg chg="add mod">
          <ac:chgData name="Clements, William" userId="cbdb0636-a496-422a-8d40-98c53d494d26" providerId="ADAL" clId="{24343B40-E92F-984B-AB52-1AE2CD2D748B}" dt="2022-02-18T19:04:28.121" v="3569" actId="553"/>
          <ac:cxnSpMkLst>
            <pc:docMk/>
            <pc:sldMk cId="1900623015" sldId="470"/>
            <ac:cxnSpMk id="31" creationId="{CE577807-171F-CA46-AF7B-9271123AFC78}"/>
          </ac:cxnSpMkLst>
        </pc:cxnChg>
        <pc:cxnChg chg="add mod">
          <ac:chgData name="Clements, William" userId="cbdb0636-a496-422a-8d40-98c53d494d26" providerId="ADAL" clId="{24343B40-E92F-984B-AB52-1AE2CD2D748B}" dt="2022-02-18T19:04:28.121" v="3569" actId="553"/>
          <ac:cxnSpMkLst>
            <pc:docMk/>
            <pc:sldMk cId="1900623015" sldId="470"/>
            <ac:cxnSpMk id="34" creationId="{68C2859E-2D56-8F4E-B65F-7D0A23386297}"/>
          </ac:cxnSpMkLst>
        </pc:cxnChg>
        <pc:cxnChg chg="add mod">
          <ac:chgData name="Clements, William" userId="cbdb0636-a496-422a-8d40-98c53d494d26" providerId="ADAL" clId="{24343B40-E92F-984B-AB52-1AE2CD2D748B}" dt="2022-02-18T19:04:28.121" v="3569" actId="553"/>
          <ac:cxnSpMkLst>
            <pc:docMk/>
            <pc:sldMk cId="1900623015" sldId="470"/>
            <ac:cxnSpMk id="37" creationId="{2A29BCAE-85EA-4D49-A737-47AE263956A6}"/>
          </ac:cxnSpMkLst>
        </pc:cxnChg>
        <pc:cxnChg chg="add mod">
          <ac:chgData name="Clements, William" userId="cbdb0636-a496-422a-8d40-98c53d494d26" providerId="ADAL" clId="{24343B40-E92F-984B-AB52-1AE2CD2D748B}" dt="2022-02-18T19:04:28.121" v="3569" actId="553"/>
          <ac:cxnSpMkLst>
            <pc:docMk/>
            <pc:sldMk cId="1900623015" sldId="470"/>
            <ac:cxnSpMk id="44" creationId="{F103F6AF-53F5-EF4F-9024-7244B92A4BFE}"/>
          </ac:cxnSpMkLst>
        </pc:cxnChg>
        <pc:cxnChg chg="add mod">
          <ac:chgData name="Clements, William" userId="cbdb0636-a496-422a-8d40-98c53d494d26" providerId="ADAL" clId="{24343B40-E92F-984B-AB52-1AE2CD2D748B}" dt="2022-02-18T19:04:28.121" v="3569" actId="553"/>
          <ac:cxnSpMkLst>
            <pc:docMk/>
            <pc:sldMk cId="1900623015" sldId="470"/>
            <ac:cxnSpMk id="48" creationId="{612E3699-F57F-6241-BA17-0F38CADFE610}"/>
          </ac:cxnSpMkLst>
        </pc:cxnChg>
        <pc:cxnChg chg="add del mod">
          <ac:chgData name="Clements, William" userId="cbdb0636-a496-422a-8d40-98c53d494d26" providerId="ADAL" clId="{24343B40-E92F-984B-AB52-1AE2CD2D748B}" dt="2022-02-18T18:58:52.624" v="3509" actId="478"/>
          <ac:cxnSpMkLst>
            <pc:docMk/>
            <pc:sldMk cId="1900623015" sldId="470"/>
            <ac:cxnSpMk id="52" creationId="{694DBDA1-26D2-7E48-9F07-0FB883B837C4}"/>
          </ac:cxnSpMkLst>
        </pc:cxnChg>
        <pc:cxnChg chg="add del mod">
          <ac:chgData name="Clements, William" userId="cbdb0636-a496-422a-8d40-98c53d494d26" providerId="ADAL" clId="{24343B40-E92F-984B-AB52-1AE2CD2D748B}" dt="2022-02-18T19:00:50.924" v="3514"/>
          <ac:cxnSpMkLst>
            <pc:docMk/>
            <pc:sldMk cId="1900623015" sldId="470"/>
            <ac:cxnSpMk id="66" creationId="{3EF25AB8-91E0-9A47-8CE3-C6A1C85C7833}"/>
          </ac:cxnSpMkLst>
        </pc:cxnChg>
        <pc:cxnChg chg="add mod">
          <ac:chgData name="Clements, William" userId="cbdb0636-a496-422a-8d40-98c53d494d26" providerId="ADAL" clId="{24343B40-E92F-984B-AB52-1AE2CD2D748B}" dt="2022-02-18T19:04:52.719" v="3573" actId="14100"/>
          <ac:cxnSpMkLst>
            <pc:docMk/>
            <pc:sldMk cId="1900623015" sldId="470"/>
            <ac:cxnSpMk id="90" creationId="{61869E52-55CC-8A49-86D0-864B0D3EB86E}"/>
          </ac:cxnSpMkLst>
        </pc:cxnChg>
        <pc:cxnChg chg="add mod">
          <ac:chgData name="Clements, William" userId="cbdb0636-a496-422a-8d40-98c53d494d26" providerId="ADAL" clId="{24343B40-E92F-984B-AB52-1AE2CD2D748B}" dt="2022-02-18T19:04:48.195" v="3572" actId="14100"/>
          <ac:cxnSpMkLst>
            <pc:docMk/>
            <pc:sldMk cId="1900623015" sldId="470"/>
            <ac:cxnSpMk id="91" creationId="{ABD3722A-20AB-2A4F-9BA1-D90D9FE38058}"/>
          </ac:cxnSpMkLst>
        </pc:cxnChg>
        <pc:cxnChg chg="add mod">
          <ac:chgData name="Clements, William" userId="cbdb0636-a496-422a-8d40-98c53d494d26" providerId="ADAL" clId="{24343B40-E92F-984B-AB52-1AE2CD2D748B}" dt="2022-02-18T19:04:28.121" v="3569" actId="553"/>
          <ac:cxnSpMkLst>
            <pc:docMk/>
            <pc:sldMk cId="1900623015" sldId="470"/>
            <ac:cxnSpMk id="95" creationId="{4DE62B2F-6DDC-394B-90F6-BC9E0FAB5C31}"/>
          </ac:cxnSpMkLst>
        </pc:cxnChg>
        <pc:cxnChg chg="add mod">
          <ac:chgData name="Clements, William" userId="cbdb0636-a496-422a-8d40-98c53d494d26" providerId="ADAL" clId="{24343B40-E92F-984B-AB52-1AE2CD2D748B}" dt="2022-02-18T19:04:42.918" v="3571" actId="14100"/>
          <ac:cxnSpMkLst>
            <pc:docMk/>
            <pc:sldMk cId="1900623015" sldId="470"/>
            <ac:cxnSpMk id="98" creationId="{5CED58A0-767C-3340-B80D-C9B56D9B05EC}"/>
          </ac:cxnSpMkLst>
        </pc:cxnChg>
        <pc:cxnChg chg="add mod">
          <ac:chgData name="Clements, William" userId="cbdb0636-a496-422a-8d40-98c53d494d26" providerId="ADAL" clId="{24343B40-E92F-984B-AB52-1AE2CD2D748B}" dt="2022-02-18T19:04:35.873" v="3570" actId="14100"/>
          <ac:cxnSpMkLst>
            <pc:docMk/>
            <pc:sldMk cId="1900623015" sldId="470"/>
            <ac:cxnSpMk id="101" creationId="{0542C751-09C1-1742-A06F-0F679658A088}"/>
          </ac:cxnSpMkLst>
        </pc:cxnChg>
        <pc:cxnChg chg="add mod">
          <ac:chgData name="Clements, William" userId="cbdb0636-a496-422a-8d40-98c53d494d26" providerId="ADAL" clId="{24343B40-E92F-984B-AB52-1AE2CD2D748B}" dt="2022-02-18T19:05:33.219" v="3581" actId="14100"/>
          <ac:cxnSpMkLst>
            <pc:docMk/>
            <pc:sldMk cId="1900623015" sldId="470"/>
            <ac:cxnSpMk id="119" creationId="{7A878A88-8785-E846-939A-2E5F4F66AB1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B842C-70B5-4B42-B34F-C57D279066D7}" type="datetimeFigureOut">
              <a:rPr lang="en-US" smtClean="0"/>
              <a:t>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AF28E-F928-574D-BB61-8743A0379E16}" type="slidenum">
              <a:rPr lang="en-US" smtClean="0"/>
              <a:t>‹#›</a:t>
            </a:fld>
            <a:endParaRPr lang="en-US"/>
          </a:p>
        </p:txBody>
      </p:sp>
    </p:spTree>
    <p:extLst>
      <p:ext uri="{BB962C8B-B14F-4D97-AF65-F5344CB8AC3E}">
        <p14:creationId xmlns:p14="http://schemas.microsoft.com/office/powerpoint/2010/main" val="421966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Use these QA Characteristics </a:t>
            </a:r>
            <a:r>
              <a:rPr lang="en-US"/>
              <a:t>back in week 04</a:t>
            </a:r>
          </a:p>
        </p:txBody>
      </p:sp>
      <p:sp>
        <p:nvSpPr>
          <p:cNvPr id="4" name="Slide Number Placeholder 3"/>
          <p:cNvSpPr>
            <a:spLocks noGrp="1"/>
          </p:cNvSpPr>
          <p:nvPr>
            <p:ph type="sldNum" sz="quarter" idx="5"/>
          </p:nvPr>
        </p:nvSpPr>
        <p:spPr/>
        <p:txBody>
          <a:bodyPr/>
          <a:lstStyle/>
          <a:p>
            <a:fld id="{D3AAF28E-F928-574D-BB61-8743A0379E16}" type="slidenum">
              <a:rPr lang="en-US" smtClean="0"/>
              <a:t>22</a:t>
            </a:fld>
            <a:endParaRPr lang="en-US"/>
          </a:p>
        </p:txBody>
      </p:sp>
    </p:spTree>
    <p:extLst>
      <p:ext uri="{BB962C8B-B14F-4D97-AF65-F5344CB8AC3E}">
        <p14:creationId xmlns:p14="http://schemas.microsoft.com/office/powerpoint/2010/main" val="94655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41ACF3-EB36-9B49-B370-5AA641AE5D3D}"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93081-924E-3548-8BFE-44F1AEE7AD9B}" type="slidenum">
              <a:rPr lang="en-US" smtClean="0"/>
              <a:t>‹#›</a:t>
            </a:fld>
            <a:endParaRPr lang="en-US"/>
          </a:p>
        </p:txBody>
      </p:sp>
    </p:spTree>
    <p:extLst>
      <p:ext uri="{BB962C8B-B14F-4D97-AF65-F5344CB8AC3E}">
        <p14:creationId xmlns:p14="http://schemas.microsoft.com/office/powerpoint/2010/main" val="182640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1ACF3-EB36-9B49-B370-5AA641AE5D3D}"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93081-924E-3548-8BFE-44F1AEE7AD9B}" type="slidenum">
              <a:rPr lang="en-US" smtClean="0"/>
              <a:t>‹#›</a:t>
            </a:fld>
            <a:endParaRPr lang="en-US"/>
          </a:p>
        </p:txBody>
      </p:sp>
    </p:spTree>
    <p:extLst>
      <p:ext uri="{BB962C8B-B14F-4D97-AF65-F5344CB8AC3E}">
        <p14:creationId xmlns:p14="http://schemas.microsoft.com/office/powerpoint/2010/main" val="78835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1ACF3-EB36-9B49-B370-5AA641AE5D3D}"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93081-924E-3548-8BFE-44F1AEE7AD9B}" type="slidenum">
              <a:rPr lang="en-US" smtClean="0"/>
              <a:t>‹#›</a:t>
            </a:fld>
            <a:endParaRPr lang="en-US"/>
          </a:p>
        </p:txBody>
      </p:sp>
    </p:spTree>
    <p:extLst>
      <p:ext uri="{BB962C8B-B14F-4D97-AF65-F5344CB8AC3E}">
        <p14:creationId xmlns:p14="http://schemas.microsoft.com/office/powerpoint/2010/main" val="324593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1ACF3-EB36-9B49-B370-5AA641AE5D3D}"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93081-924E-3548-8BFE-44F1AEE7AD9B}" type="slidenum">
              <a:rPr lang="en-US" smtClean="0"/>
              <a:t>‹#›</a:t>
            </a:fld>
            <a:endParaRPr lang="en-US"/>
          </a:p>
        </p:txBody>
      </p:sp>
    </p:spTree>
    <p:extLst>
      <p:ext uri="{BB962C8B-B14F-4D97-AF65-F5344CB8AC3E}">
        <p14:creationId xmlns:p14="http://schemas.microsoft.com/office/powerpoint/2010/main" val="200390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41ACF3-EB36-9B49-B370-5AA641AE5D3D}" type="datetimeFigureOut">
              <a:rPr lang="en-US" smtClean="0"/>
              <a:t>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93081-924E-3548-8BFE-44F1AEE7AD9B}" type="slidenum">
              <a:rPr lang="en-US" smtClean="0"/>
              <a:t>‹#›</a:t>
            </a:fld>
            <a:endParaRPr lang="en-US"/>
          </a:p>
        </p:txBody>
      </p:sp>
    </p:spTree>
    <p:extLst>
      <p:ext uri="{BB962C8B-B14F-4D97-AF65-F5344CB8AC3E}">
        <p14:creationId xmlns:p14="http://schemas.microsoft.com/office/powerpoint/2010/main" val="95895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41ACF3-EB36-9B49-B370-5AA641AE5D3D}" type="datetimeFigureOut">
              <a:rPr lang="en-US" smtClean="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93081-924E-3548-8BFE-44F1AEE7AD9B}" type="slidenum">
              <a:rPr lang="en-US" smtClean="0"/>
              <a:t>‹#›</a:t>
            </a:fld>
            <a:endParaRPr lang="en-US"/>
          </a:p>
        </p:txBody>
      </p:sp>
    </p:spTree>
    <p:extLst>
      <p:ext uri="{BB962C8B-B14F-4D97-AF65-F5344CB8AC3E}">
        <p14:creationId xmlns:p14="http://schemas.microsoft.com/office/powerpoint/2010/main" val="69223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41ACF3-EB36-9B49-B370-5AA641AE5D3D}" type="datetimeFigureOut">
              <a:rPr lang="en-US" smtClean="0"/>
              <a:t>2/13/23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393081-924E-3548-8BFE-44F1AEE7AD9B}" type="slidenum">
              <a:rPr lang="en-US" smtClean="0"/>
              <a:t>‹#›</a:t>
            </a:fld>
            <a:endParaRPr lang="en-US"/>
          </a:p>
        </p:txBody>
      </p:sp>
    </p:spTree>
    <p:extLst>
      <p:ext uri="{BB962C8B-B14F-4D97-AF65-F5344CB8AC3E}">
        <p14:creationId xmlns:p14="http://schemas.microsoft.com/office/powerpoint/2010/main" val="137536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41ACF3-EB36-9B49-B370-5AA641AE5D3D}" type="datetimeFigureOut">
              <a:rPr lang="en-US" smtClean="0"/>
              <a:t>2/13/23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393081-924E-3548-8BFE-44F1AEE7AD9B}" type="slidenum">
              <a:rPr lang="en-US" smtClean="0"/>
              <a:t>‹#›</a:t>
            </a:fld>
            <a:endParaRPr lang="en-US"/>
          </a:p>
        </p:txBody>
      </p:sp>
    </p:spTree>
    <p:extLst>
      <p:ext uri="{BB962C8B-B14F-4D97-AF65-F5344CB8AC3E}">
        <p14:creationId xmlns:p14="http://schemas.microsoft.com/office/powerpoint/2010/main" val="514039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1ACF3-EB36-9B49-B370-5AA641AE5D3D}" type="datetimeFigureOut">
              <a:rPr lang="en-US" smtClean="0"/>
              <a:t>2/13/23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393081-924E-3548-8BFE-44F1AEE7AD9B}" type="slidenum">
              <a:rPr lang="en-US" smtClean="0"/>
              <a:t>‹#›</a:t>
            </a:fld>
            <a:endParaRPr lang="en-US"/>
          </a:p>
        </p:txBody>
      </p:sp>
    </p:spTree>
    <p:extLst>
      <p:ext uri="{BB962C8B-B14F-4D97-AF65-F5344CB8AC3E}">
        <p14:creationId xmlns:p14="http://schemas.microsoft.com/office/powerpoint/2010/main" val="83859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41ACF3-EB36-9B49-B370-5AA641AE5D3D}" type="datetimeFigureOut">
              <a:rPr lang="en-US" smtClean="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93081-924E-3548-8BFE-44F1AEE7AD9B}" type="slidenum">
              <a:rPr lang="en-US" smtClean="0"/>
              <a:t>‹#›</a:t>
            </a:fld>
            <a:endParaRPr lang="en-US"/>
          </a:p>
        </p:txBody>
      </p:sp>
    </p:spTree>
    <p:extLst>
      <p:ext uri="{BB962C8B-B14F-4D97-AF65-F5344CB8AC3E}">
        <p14:creationId xmlns:p14="http://schemas.microsoft.com/office/powerpoint/2010/main" val="694656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41ACF3-EB36-9B49-B370-5AA641AE5D3D}" type="datetimeFigureOut">
              <a:rPr lang="en-US" smtClean="0"/>
              <a:t>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93081-924E-3548-8BFE-44F1AEE7AD9B}" type="slidenum">
              <a:rPr lang="en-US" smtClean="0"/>
              <a:t>‹#›</a:t>
            </a:fld>
            <a:endParaRPr lang="en-US"/>
          </a:p>
        </p:txBody>
      </p:sp>
    </p:spTree>
    <p:extLst>
      <p:ext uri="{BB962C8B-B14F-4D97-AF65-F5344CB8AC3E}">
        <p14:creationId xmlns:p14="http://schemas.microsoft.com/office/powerpoint/2010/main" val="4132317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41ACF3-EB36-9B49-B370-5AA641AE5D3D}" type="datetimeFigureOut">
              <a:rPr lang="en-US" smtClean="0"/>
              <a:t>2/13/23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93081-924E-3548-8BFE-44F1AEE7AD9B}" type="slidenum">
              <a:rPr lang="en-US" smtClean="0"/>
              <a:t>‹#›</a:t>
            </a:fld>
            <a:endParaRPr lang="en-US"/>
          </a:p>
        </p:txBody>
      </p:sp>
    </p:spTree>
    <p:extLst>
      <p:ext uri="{BB962C8B-B14F-4D97-AF65-F5344CB8AC3E}">
        <p14:creationId xmlns:p14="http://schemas.microsoft.com/office/powerpoint/2010/main" val="361867687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bookcentral.proquest.com/lib/byui/detail.action?docID=3002591" TargetMode="External"/><Relationship Id="rId2" Type="http://schemas.openxmlformats.org/officeDocument/2006/relationships/hyperlink" Target="https://ieeexplore-ieee-org.byui.idm.oclc.org/document/8055462" TargetMode="External"/><Relationship Id="rId1" Type="http://schemas.openxmlformats.org/officeDocument/2006/relationships/slideLayout" Target="../slideLayouts/slideLayout2.xml"/><Relationship Id="rId4" Type="http://schemas.openxmlformats.org/officeDocument/2006/relationships/hyperlink" Target="https://www.youtube.com/watch?v=wbCAiLzOE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550E-5FFA-B34D-BEBD-9E7A8592DADE}"/>
              </a:ext>
            </a:extLst>
          </p:cNvPr>
          <p:cNvSpPr>
            <a:spLocks noGrp="1"/>
          </p:cNvSpPr>
          <p:nvPr>
            <p:ph type="ctrTitle"/>
          </p:nvPr>
        </p:nvSpPr>
        <p:spPr/>
        <p:txBody>
          <a:bodyPr/>
          <a:lstStyle/>
          <a:p>
            <a:r>
              <a:rPr lang="en-US" dirty="0"/>
              <a:t>Intentionally left blank</a:t>
            </a:r>
          </a:p>
        </p:txBody>
      </p:sp>
      <p:sp>
        <p:nvSpPr>
          <p:cNvPr id="3" name="Subtitle 2">
            <a:extLst>
              <a:ext uri="{FF2B5EF4-FFF2-40B4-BE49-F238E27FC236}">
                <a16:creationId xmlns:a16="http://schemas.microsoft.com/office/drawing/2014/main" id="{39F5EC37-D74C-1748-9EB5-6CACB4099814}"/>
              </a:ext>
            </a:extLst>
          </p:cNvPr>
          <p:cNvSpPr>
            <a:spLocks noGrp="1"/>
          </p:cNvSpPr>
          <p:nvPr>
            <p:ph type="subTitle" idx="1"/>
          </p:nvPr>
        </p:nvSpPr>
        <p:spPr/>
        <p:txBody>
          <a:bodyPr/>
          <a:lstStyle/>
          <a:p>
            <a:r>
              <a:rPr lang="en-US" dirty="0"/>
              <a:t>This is vision test</a:t>
            </a:r>
          </a:p>
        </p:txBody>
      </p:sp>
      <p:pic>
        <p:nvPicPr>
          <p:cNvPr id="4" name="Picture 3" descr="tips for database testing in software testing">
            <a:extLst>
              <a:ext uri="{FF2B5EF4-FFF2-40B4-BE49-F238E27FC236}">
                <a16:creationId xmlns:a16="http://schemas.microsoft.com/office/drawing/2014/main" id="{3A05CD05-A2FC-2A4E-AABC-5DFC1165F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49407" y="3490181"/>
            <a:ext cx="2842592" cy="3433887"/>
          </a:xfrm>
          <a:prstGeom prst="rect">
            <a:avLst/>
          </a:prstGeom>
          <a:noFill/>
          <a:ln>
            <a:noFill/>
          </a:ln>
        </p:spPr>
      </p:pic>
      <p:pic>
        <p:nvPicPr>
          <p:cNvPr id="5" name="Picture 4" descr="Diagram, application&#10;&#10;Description automatically generated">
            <a:extLst>
              <a:ext uri="{FF2B5EF4-FFF2-40B4-BE49-F238E27FC236}">
                <a16:creationId xmlns:a16="http://schemas.microsoft.com/office/drawing/2014/main" id="{60B26A3B-1251-0045-BB9C-A81B0DC8B0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214812"/>
            <a:ext cx="2628900" cy="2643188"/>
          </a:xfrm>
          <a:prstGeom prst="rect">
            <a:avLst/>
          </a:prstGeom>
          <a:noFill/>
          <a:ln>
            <a:noFill/>
          </a:ln>
        </p:spPr>
      </p:pic>
      <p:pic>
        <p:nvPicPr>
          <p:cNvPr id="6" name="Picture 5" descr="No alternative text description for this image">
            <a:extLst>
              <a:ext uri="{FF2B5EF4-FFF2-40B4-BE49-F238E27FC236}">
                <a16:creationId xmlns:a16="http://schemas.microsoft.com/office/drawing/2014/main" id="{ACAB5C48-6B5B-4A48-8376-1F1B35B4886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587"/>
            <a:ext cx="2355574" cy="2363426"/>
          </a:xfrm>
          <a:prstGeom prst="rect">
            <a:avLst/>
          </a:prstGeom>
          <a:noFill/>
          <a:ln>
            <a:noFill/>
          </a:ln>
        </p:spPr>
      </p:pic>
      <p:pic>
        <p:nvPicPr>
          <p:cNvPr id="7" name="Picture 6" descr="The Origin of the Term 'Computer Bug'">
            <a:extLst>
              <a:ext uri="{FF2B5EF4-FFF2-40B4-BE49-F238E27FC236}">
                <a16:creationId xmlns:a16="http://schemas.microsoft.com/office/drawing/2014/main" id="{6C6FD550-A6E4-FF4B-AC5D-EAD434AE450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26556" y="-24447"/>
            <a:ext cx="3465443" cy="2729407"/>
          </a:xfrm>
          <a:prstGeom prst="rect">
            <a:avLst/>
          </a:prstGeom>
          <a:noFill/>
          <a:ln>
            <a:noFill/>
          </a:ln>
        </p:spPr>
      </p:pic>
      <p:pic>
        <p:nvPicPr>
          <p:cNvPr id="8" name="Picture 7" descr="Image preview">
            <a:extLst>
              <a:ext uri="{FF2B5EF4-FFF2-40B4-BE49-F238E27FC236}">
                <a16:creationId xmlns:a16="http://schemas.microsoft.com/office/drawing/2014/main" id="{B2E30832-5CBE-3841-ABE6-23E00AD638D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31026" y="4276621"/>
            <a:ext cx="2584174" cy="2519569"/>
          </a:xfrm>
          <a:prstGeom prst="rect">
            <a:avLst/>
          </a:prstGeom>
          <a:noFill/>
          <a:ln>
            <a:noFill/>
          </a:ln>
        </p:spPr>
      </p:pic>
    </p:spTree>
    <p:extLst>
      <p:ext uri="{BB962C8B-B14F-4D97-AF65-F5344CB8AC3E}">
        <p14:creationId xmlns:p14="http://schemas.microsoft.com/office/powerpoint/2010/main" val="1828468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C7E2-E204-4488-A69B-607374A8F7C8}"/>
              </a:ext>
            </a:extLst>
          </p:cNvPr>
          <p:cNvSpPr>
            <a:spLocks noGrp="1"/>
          </p:cNvSpPr>
          <p:nvPr>
            <p:ph type="title"/>
          </p:nvPr>
        </p:nvSpPr>
        <p:spPr/>
        <p:txBody>
          <a:bodyPr/>
          <a:lstStyle/>
          <a:p>
            <a:r>
              <a:rPr lang="en-US" dirty="0"/>
              <a:t>Certified Software Quality Engineer Handbook, 	Chapter 21: A. Theory (of V&amp;V)</a:t>
            </a:r>
          </a:p>
        </p:txBody>
      </p:sp>
      <p:sp>
        <p:nvSpPr>
          <p:cNvPr id="3" name="Content Placeholder 2">
            <a:extLst>
              <a:ext uri="{FF2B5EF4-FFF2-40B4-BE49-F238E27FC236}">
                <a16:creationId xmlns:a16="http://schemas.microsoft.com/office/drawing/2014/main" id="{3E1BE2CA-9D9B-426B-B36F-DDDEAD74D43A}"/>
              </a:ext>
            </a:extLst>
          </p:cNvPr>
          <p:cNvSpPr>
            <a:spLocks noGrp="1"/>
          </p:cNvSpPr>
          <p:nvPr>
            <p:ph sz="half" idx="1"/>
          </p:nvPr>
        </p:nvSpPr>
        <p:spPr/>
        <p:txBody>
          <a:bodyPr/>
          <a:lstStyle/>
          <a:p>
            <a:r>
              <a:rPr lang="en-US" dirty="0"/>
              <a:t>Risk</a:t>
            </a:r>
          </a:p>
        </p:txBody>
      </p:sp>
      <p:sp>
        <p:nvSpPr>
          <p:cNvPr id="4" name="Content Placeholder 3">
            <a:extLst>
              <a:ext uri="{FF2B5EF4-FFF2-40B4-BE49-F238E27FC236}">
                <a16:creationId xmlns:a16="http://schemas.microsoft.com/office/drawing/2014/main" id="{D7DA86A3-5740-48DE-81F4-74DDEA434F7E}"/>
              </a:ext>
            </a:extLst>
          </p:cNvPr>
          <p:cNvSpPr>
            <a:spLocks noGrp="1"/>
          </p:cNvSpPr>
          <p:nvPr>
            <p:ph sz="half" idx="2"/>
          </p:nvPr>
        </p:nvSpPr>
        <p:spPr/>
        <p:txBody>
          <a:bodyPr/>
          <a:lstStyle/>
          <a:p>
            <a:endParaRPr lang="en-US" dirty="0"/>
          </a:p>
        </p:txBody>
      </p:sp>
      <p:pic>
        <p:nvPicPr>
          <p:cNvPr id="5" name="Picture 4">
            <a:extLst>
              <a:ext uri="{FF2B5EF4-FFF2-40B4-BE49-F238E27FC236}">
                <a16:creationId xmlns:a16="http://schemas.microsoft.com/office/drawing/2014/main" id="{C5DAD871-6E1B-438D-81DE-EF347D8D32E5}"/>
              </a:ext>
            </a:extLst>
          </p:cNvPr>
          <p:cNvPicPr>
            <a:picLocks noChangeAspect="1"/>
          </p:cNvPicPr>
          <p:nvPr/>
        </p:nvPicPr>
        <p:blipFill>
          <a:blip r:embed="rId2"/>
          <a:stretch>
            <a:fillRect/>
          </a:stretch>
        </p:blipFill>
        <p:spPr>
          <a:xfrm>
            <a:off x="685800" y="3875313"/>
            <a:ext cx="5137043" cy="2617562"/>
          </a:xfrm>
          <a:prstGeom prst="rect">
            <a:avLst/>
          </a:prstGeom>
        </p:spPr>
      </p:pic>
      <p:pic>
        <p:nvPicPr>
          <p:cNvPr id="7" name="Picture 6">
            <a:extLst>
              <a:ext uri="{FF2B5EF4-FFF2-40B4-BE49-F238E27FC236}">
                <a16:creationId xmlns:a16="http://schemas.microsoft.com/office/drawing/2014/main" id="{D6860382-46DF-4E0B-99EF-BE7B1FF83591}"/>
              </a:ext>
            </a:extLst>
          </p:cNvPr>
          <p:cNvPicPr>
            <a:picLocks noChangeAspect="1"/>
          </p:cNvPicPr>
          <p:nvPr/>
        </p:nvPicPr>
        <p:blipFill>
          <a:blip r:embed="rId3"/>
          <a:stretch>
            <a:fillRect/>
          </a:stretch>
        </p:blipFill>
        <p:spPr>
          <a:xfrm>
            <a:off x="6644201" y="2352325"/>
            <a:ext cx="5320291" cy="4140549"/>
          </a:xfrm>
          <a:prstGeom prst="rect">
            <a:avLst/>
          </a:prstGeom>
        </p:spPr>
      </p:pic>
      <p:pic>
        <p:nvPicPr>
          <p:cNvPr id="8" name="Picture 2" descr="Book Cover Image">
            <a:extLst>
              <a:ext uri="{FF2B5EF4-FFF2-40B4-BE49-F238E27FC236}">
                <a16:creationId xmlns:a16="http://schemas.microsoft.com/office/drawing/2014/main" id="{63753F5B-6A76-5943-A0C4-61582A00C4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2000" y="0"/>
            <a:ext cx="12700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319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6434-1072-47B6-B828-0F77A644B498}"/>
              </a:ext>
            </a:extLst>
          </p:cNvPr>
          <p:cNvSpPr>
            <a:spLocks noGrp="1"/>
          </p:cNvSpPr>
          <p:nvPr>
            <p:ph type="title"/>
          </p:nvPr>
        </p:nvSpPr>
        <p:spPr/>
        <p:txBody>
          <a:bodyPr>
            <a:normAutofit fontScale="90000"/>
          </a:bodyPr>
          <a:lstStyle/>
          <a:p>
            <a:r>
              <a:rPr lang="en-US" dirty="0"/>
              <a:t>Certified Software Quality Engineer Handbook, 	Chapter 22: B. Test Planning and Design</a:t>
            </a:r>
          </a:p>
        </p:txBody>
      </p:sp>
      <p:sp>
        <p:nvSpPr>
          <p:cNvPr id="3" name="Content Placeholder 2">
            <a:extLst>
              <a:ext uri="{FF2B5EF4-FFF2-40B4-BE49-F238E27FC236}">
                <a16:creationId xmlns:a16="http://schemas.microsoft.com/office/drawing/2014/main" id="{1D84713A-F0E3-4B43-9AD1-565DD701E9C2}"/>
              </a:ext>
            </a:extLst>
          </p:cNvPr>
          <p:cNvSpPr>
            <a:spLocks noGrp="1"/>
          </p:cNvSpPr>
          <p:nvPr>
            <p:ph sz="half" idx="1"/>
          </p:nvPr>
        </p:nvSpPr>
        <p:spPr>
          <a:xfrm>
            <a:off x="161861" y="1651000"/>
            <a:ext cx="5857939" cy="5206999"/>
          </a:xfrm>
        </p:spPr>
        <p:txBody>
          <a:bodyPr>
            <a:normAutofit fontScale="70000" lnSpcReduction="20000"/>
          </a:bodyPr>
          <a:lstStyle/>
          <a:p>
            <a:r>
              <a:rPr lang="en-US" sz="1800" b="1" i="0" u="none" strike="noStrike" baseline="0" dirty="0">
                <a:latin typeface="OptimaLTStd-DemiBold"/>
              </a:rPr>
              <a:t>White-Box Testing</a:t>
            </a:r>
          </a:p>
          <a:p>
            <a:pPr algn="l"/>
            <a:r>
              <a:rPr lang="en-US" sz="1800" b="0" i="1" u="none" strike="noStrike" baseline="0" dirty="0">
                <a:latin typeface="Palatino-Italic"/>
              </a:rPr>
              <a:t>White-box testing</a:t>
            </a:r>
            <a:r>
              <a:rPr lang="en-US" sz="1800" b="0" i="0" u="none" strike="noStrike" baseline="0" dirty="0">
                <a:latin typeface="Palatino-Roman"/>
              </a:rPr>
              <a:t>, also known as </a:t>
            </a:r>
            <a:r>
              <a:rPr lang="en-US" sz="1800" b="0" i="1" u="none" strike="noStrike" baseline="0" dirty="0">
                <a:latin typeface="Palatino-Italic"/>
              </a:rPr>
              <a:t>structural, clear-box, </a:t>
            </a:r>
            <a:r>
              <a:rPr lang="en-US" sz="1800" b="0" i="0" u="none" strike="noStrike" baseline="0" dirty="0">
                <a:latin typeface="Palatino-Roman"/>
              </a:rPr>
              <a:t>or </a:t>
            </a:r>
            <a:r>
              <a:rPr lang="en-US" sz="1800" b="0" i="1" u="none" strike="noStrike" baseline="0" dirty="0">
                <a:latin typeface="Palatino-Italic"/>
              </a:rPr>
              <a:t>glass-box testing, </a:t>
            </a:r>
            <a:r>
              <a:rPr lang="en-US" sz="1800" b="0" i="0" u="none" strike="noStrike" baseline="0" dirty="0">
                <a:latin typeface="Palatino-Roman"/>
              </a:rPr>
              <a:t>is testing that is based on the </a:t>
            </a:r>
            <a:r>
              <a:rPr lang="en-US" sz="1800" b="1" i="0" u="none" strike="noStrike" baseline="0" dirty="0">
                <a:latin typeface="Palatino-Roman"/>
              </a:rPr>
              <a:t>internal structure </a:t>
            </a:r>
            <a:r>
              <a:rPr lang="en-US" sz="1800" b="0" i="0" u="none" strike="noStrike" baseline="0" dirty="0">
                <a:latin typeface="Palatino-Roman"/>
              </a:rPr>
              <a:t>of the software and looks for issues in the framework, construction, or logic of the software.</a:t>
            </a:r>
          </a:p>
          <a:p>
            <a:pPr algn="l"/>
            <a:r>
              <a:rPr lang="en-US" sz="1800" b="1" i="0" u="none" strike="noStrike" baseline="0" dirty="0">
                <a:latin typeface="OptimaLTStd-DemiBold"/>
              </a:rPr>
              <a:t>Gray-Box Testing</a:t>
            </a:r>
            <a:endParaRPr lang="en-US" sz="1800" dirty="0">
              <a:latin typeface="Palatino-Roman"/>
            </a:endParaRPr>
          </a:p>
          <a:p>
            <a:pPr algn="l"/>
            <a:r>
              <a:rPr lang="en-US" sz="1800" b="0" i="0" u="none" strike="noStrike" baseline="0" dirty="0">
                <a:latin typeface="Palatino-Roman"/>
              </a:rPr>
              <a:t>When larger numbers of units or components are </a:t>
            </a:r>
            <a:r>
              <a:rPr lang="en-US" sz="1800" b="1" i="0" u="none" strike="noStrike" baseline="0" dirty="0">
                <a:latin typeface="Palatino-Roman"/>
              </a:rPr>
              <a:t>integrated</a:t>
            </a:r>
            <a:r>
              <a:rPr lang="en-US" sz="1800" b="0" i="0" u="none" strike="noStrike" baseline="0" dirty="0">
                <a:latin typeface="Palatino-Roman"/>
              </a:rPr>
              <a:t> together, it usually becomes unwieldy to perform pure white-box testing. In any complex system there are just too many possible paths through the software. … at some point testing typically progresses into various levels (shades) of </a:t>
            </a:r>
            <a:r>
              <a:rPr lang="en-US" sz="1800" b="0" i="1" u="none" strike="noStrike" baseline="0" dirty="0" err="1">
                <a:latin typeface="Palatino-Italic"/>
              </a:rPr>
              <a:t>graybox</a:t>
            </a:r>
            <a:r>
              <a:rPr lang="en-US" sz="1800" b="0" i="1" u="none" strike="noStrike" baseline="0" dirty="0">
                <a:latin typeface="Palatino-Italic"/>
              </a:rPr>
              <a:t> testing </a:t>
            </a:r>
            <a:r>
              <a:rPr lang="en-US" sz="1800" b="0" i="0" u="none" strike="noStrike" baseline="0" dirty="0">
                <a:latin typeface="Palatino-Roman"/>
              </a:rPr>
              <a:t>(a </a:t>
            </a:r>
            <a:r>
              <a:rPr lang="en-US" sz="1800" b="1" i="0" u="none" strike="noStrike" baseline="0" dirty="0">
                <a:latin typeface="Palatino-Roman"/>
              </a:rPr>
              <a:t>blending of the white-box and black-box </a:t>
            </a:r>
            <a:r>
              <a:rPr lang="en-US" sz="1800" b="0" i="0" u="none" strike="noStrike" baseline="0" dirty="0">
                <a:latin typeface="Palatino-Roman"/>
              </a:rPr>
              <a:t>testing strategies).</a:t>
            </a:r>
          </a:p>
          <a:p>
            <a:pPr algn="l"/>
            <a:r>
              <a:rPr lang="en-US" sz="1800" dirty="0">
                <a:latin typeface="Palatino-Roman"/>
              </a:rPr>
              <a:t>Bottom-Up vs Top-Down</a:t>
            </a:r>
          </a:p>
          <a:p>
            <a:pPr algn="l"/>
            <a:r>
              <a:rPr lang="en-US" sz="1800" b="1" i="0" u="none" strike="noStrike" baseline="0" dirty="0">
                <a:latin typeface="OptimaLTStd-DemiBold"/>
              </a:rPr>
              <a:t>Black-Box Testing</a:t>
            </a:r>
          </a:p>
          <a:p>
            <a:pPr algn="l"/>
            <a:r>
              <a:rPr lang="en-US" sz="1800" b="0" i="1" u="none" strike="noStrike" baseline="0" dirty="0">
                <a:latin typeface="Palatino-Italic"/>
              </a:rPr>
              <a:t>Black-box testing, </a:t>
            </a:r>
            <a:r>
              <a:rPr lang="en-US" sz="1800" b="0" i="0" u="none" strike="noStrike" baseline="0" dirty="0">
                <a:latin typeface="Palatino-Roman"/>
              </a:rPr>
              <a:t>also known as </a:t>
            </a:r>
            <a:r>
              <a:rPr lang="en-US" sz="1800" b="0" i="1" u="none" strike="noStrike" baseline="0" dirty="0">
                <a:latin typeface="Palatino-Italic"/>
              </a:rPr>
              <a:t>data-driven, input/output-driven, </a:t>
            </a:r>
            <a:r>
              <a:rPr lang="en-US" sz="1800" b="0" i="0" u="none" strike="noStrike" baseline="0" dirty="0">
                <a:latin typeface="Palatino-Roman"/>
              </a:rPr>
              <a:t>or </a:t>
            </a:r>
            <a:r>
              <a:rPr lang="en-US" sz="1800" b="0" i="1" u="none" strike="noStrike" baseline="0" dirty="0">
                <a:latin typeface="Palatino-Italic"/>
              </a:rPr>
              <a:t>functional </a:t>
            </a:r>
            <a:r>
              <a:rPr lang="en-US" sz="1800" b="0" i="0" u="none" strike="noStrike" baseline="0" dirty="0">
                <a:latin typeface="Palatino-Roman"/>
              </a:rPr>
              <a:t>testing, </a:t>
            </a:r>
            <a:r>
              <a:rPr lang="en-US" sz="1800" b="1" i="0" u="none" strike="noStrike" baseline="0" dirty="0">
                <a:latin typeface="Palatino-Roman"/>
              </a:rPr>
              <a:t>ignores the internal structure </a:t>
            </a:r>
            <a:r>
              <a:rPr lang="en-US" sz="1800" b="0" i="0" u="none" strike="noStrike" baseline="0" dirty="0">
                <a:latin typeface="Palatino-Roman"/>
              </a:rPr>
              <a:t>of the software and tests the behavior of the software from the perspective of the users.</a:t>
            </a:r>
          </a:p>
          <a:p>
            <a:pPr algn="l"/>
            <a:r>
              <a:rPr lang="en-US" sz="1800" dirty="0">
                <a:latin typeface="Palatino-Roman"/>
              </a:rPr>
              <a:t>TDD – Test Driven Development</a:t>
            </a:r>
          </a:p>
          <a:p>
            <a:pPr algn="l"/>
            <a:r>
              <a:rPr lang="en-US" sz="1800" b="1" i="0" u="none" strike="noStrike" baseline="0" dirty="0">
                <a:latin typeface="OptimaLTStd-DemiBold"/>
              </a:rPr>
              <a:t>Risk-Based Testing, Time-Box Testing, and Good-Enough Software</a:t>
            </a:r>
          </a:p>
          <a:p>
            <a:pPr lvl="1"/>
            <a:r>
              <a:rPr lang="en-US" sz="1400" b="0" i="1" u="none" strike="noStrike" baseline="0" dirty="0">
                <a:latin typeface="Palatino-Italic"/>
              </a:rPr>
              <a:t>Risk-based testing </a:t>
            </a:r>
            <a:r>
              <a:rPr lang="en-US" sz="1400" b="0" i="0" u="none" strike="noStrike" baseline="0" dirty="0">
                <a:latin typeface="Palatino-Roman"/>
              </a:rPr>
              <a:t>focuses on identifying software items (for example, work products, product components, features, functions) with the </a:t>
            </a:r>
            <a:r>
              <a:rPr lang="en-US" sz="1400" b="1" i="0" u="none" strike="noStrike" baseline="0" dirty="0">
                <a:latin typeface="Palatino-Roman"/>
              </a:rPr>
              <a:t>highest risk</a:t>
            </a:r>
            <a:r>
              <a:rPr lang="en-US" sz="1400" b="0" i="0" u="none" strike="noStrike" baseline="0" dirty="0">
                <a:latin typeface="Palatino-Roman"/>
              </a:rPr>
              <a:t>.</a:t>
            </a:r>
          </a:p>
          <a:p>
            <a:pPr lvl="1"/>
            <a:r>
              <a:rPr lang="en-US" sz="1400" b="0" i="1" u="none" strike="noStrike" baseline="0" dirty="0">
                <a:latin typeface="Palatino-Italic"/>
              </a:rPr>
              <a:t>time box </a:t>
            </a:r>
            <a:r>
              <a:rPr lang="en-US" sz="1400" b="0" i="0" u="none" strike="noStrike" baseline="0" dirty="0">
                <a:latin typeface="Palatino-Roman"/>
              </a:rPr>
              <a:t>is a fixed amount of </a:t>
            </a:r>
            <a:r>
              <a:rPr lang="en-US" sz="1400" b="1" i="0" u="none" strike="noStrike" baseline="0" dirty="0">
                <a:latin typeface="Palatino-Roman"/>
              </a:rPr>
              <a:t>calendar time </a:t>
            </a:r>
            <a:r>
              <a:rPr lang="en-US" sz="1400" b="0" i="0" u="none" strike="noStrike" baseline="0" dirty="0">
                <a:latin typeface="Palatino-Roman"/>
              </a:rPr>
              <a:t>allocated to complete a given task like testing.</a:t>
            </a:r>
          </a:p>
          <a:p>
            <a:pPr lvl="1"/>
            <a:r>
              <a:rPr lang="en-US" sz="1400" b="0" i="0" u="none" strike="noStrike" baseline="0" dirty="0">
                <a:latin typeface="Palatino-Roman"/>
              </a:rPr>
              <a:t>Doing good-enough software analysis has to do with </a:t>
            </a:r>
            <a:r>
              <a:rPr lang="en-US" sz="1400" b="1" i="0" u="none" strike="noStrike" baseline="0" dirty="0">
                <a:latin typeface="Palatino-Roman"/>
              </a:rPr>
              <a:t>making conscious, logical decisions about the trade-offs </a:t>
            </a:r>
            <a:r>
              <a:rPr lang="en-US" sz="1400" b="0" i="0" u="none" strike="noStrike" baseline="0" dirty="0">
                <a:latin typeface="Palatino-Roman"/>
              </a:rPr>
              <a:t>between the level of quality and integrity that the stakeholders need in the software and the basic economic fact that increasing software quality and integrity typically costs more and takes longer.</a:t>
            </a:r>
            <a:endParaRPr lang="en-US" sz="600" b="0" i="0" u="none" strike="noStrike" baseline="0" dirty="0">
              <a:latin typeface="Palatino-Roman"/>
            </a:endParaRPr>
          </a:p>
          <a:p>
            <a:pPr algn="l"/>
            <a:r>
              <a:rPr lang="en-US" sz="1800" b="1" i="0" u="none" strike="noStrike" baseline="0" dirty="0">
                <a:latin typeface="OptimaLTStd-DemiBold"/>
              </a:rPr>
              <a:t>Simulation</a:t>
            </a:r>
          </a:p>
          <a:p>
            <a:pPr algn="l"/>
            <a:r>
              <a:rPr lang="en-US" sz="1800" b="1" i="0" u="none" strike="noStrike" baseline="0" dirty="0">
                <a:latin typeface="OptimaLTStd-DemiBold"/>
              </a:rPr>
              <a:t>Test Automation</a:t>
            </a:r>
            <a:endParaRPr lang="en-US" sz="1400" b="0" i="0" u="none" strike="noStrike" baseline="0" dirty="0">
              <a:latin typeface="Palatino-Roman"/>
            </a:endParaRPr>
          </a:p>
          <a:p>
            <a:pPr algn="l"/>
            <a:endParaRPr lang="en-US" dirty="0"/>
          </a:p>
        </p:txBody>
      </p:sp>
      <p:sp>
        <p:nvSpPr>
          <p:cNvPr id="4" name="Content Placeholder 3">
            <a:extLst>
              <a:ext uri="{FF2B5EF4-FFF2-40B4-BE49-F238E27FC236}">
                <a16:creationId xmlns:a16="http://schemas.microsoft.com/office/drawing/2014/main" id="{66B142E0-AB77-4397-868A-422473E110BB}"/>
              </a:ext>
            </a:extLst>
          </p:cNvPr>
          <p:cNvSpPr>
            <a:spLocks noGrp="1"/>
          </p:cNvSpPr>
          <p:nvPr>
            <p:ph sz="half" idx="2"/>
          </p:nvPr>
        </p:nvSpPr>
        <p:spPr/>
        <p:txBody>
          <a:bodyPr>
            <a:normAutofit fontScale="70000" lnSpcReduction="20000"/>
          </a:bodyPr>
          <a:lstStyle/>
          <a:p>
            <a:endParaRPr lang="en-US"/>
          </a:p>
        </p:txBody>
      </p:sp>
      <p:pic>
        <p:nvPicPr>
          <p:cNvPr id="6" name="Picture 5">
            <a:extLst>
              <a:ext uri="{FF2B5EF4-FFF2-40B4-BE49-F238E27FC236}">
                <a16:creationId xmlns:a16="http://schemas.microsoft.com/office/drawing/2014/main" id="{01D156DD-A8A2-46CB-8C2E-D13BF4EF59AD}"/>
              </a:ext>
            </a:extLst>
          </p:cNvPr>
          <p:cNvPicPr>
            <a:picLocks noChangeAspect="1"/>
          </p:cNvPicPr>
          <p:nvPr/>
        </p:nvPicPr>
        <p:blipFill>
          <a:blip r:embed="rId2"/>
          <a:stretch>
            <a:fillRect/>
          </a:stretch>
        </p:blipFill>
        <p:spPr>
          <a:xfrm>
            <a:off x="8837990" y="1579486"/>
            <a:ext cx="3192149" cy="1718449"/>
          </a:xfrm>
          <a:prstGeom prst="rect">
            <a:avLst/>
          </a:prstGeom>
        </p:spPr>
      </p:pic>
      <p:pic>
        <p:nvPicPr>
          <p:cNvPr id="8" name="Picture 7">
            <a:extLst>
              <a:ext uri="{FF2B5EF4-FFF2-40B4-BE49-F238E27FC236}">
                <a16:creationId xmlns:a16="http://schemas.microsoft.com/office/drawing/2014/main" id="{4FF61740-E2BE-4651-B6D8-6B33C4714205}"/>
              </a:ext>
            </a:extLst>
          </p:cNvPr>
          <p:cNvPicPr>
            <a:picLocks noChangeAspect="1"/>
          </p:cNvPicPr>
          <p:nvPr/>
        </p:nvPicPr>
        <p:blipFill>
          <a:blip r:embed="rId3"/>
          <a:stretch>
            <a:fillRect/>
          </a:stretch>
        </p:blipFill>
        <p:spPr>
          <a:xfrm>
            <a:off x="8448491" y="3652293"/>
            <a:ext cx="3581648" cy="2301377"/>
          </a:xfrm>
          <a:prstGeom prst="rect">
            <a:avLst/>
          </a:prstGeom>
        </p:spPr>
      </p:pic>
      <p:pic>
        <p:nvPicPr>
          <p:cNvPr id="10" name="Picture 9">
            <a:extLst>
              <a:ext uri="{FF2B5EF4-FFF2-40B4-BE49-F238E27FC236}">
                <a16:creationId xmlns:a16="http://schemas.microsoft.com/office/drawing/2014/main" id="{3C15DFEC-3EE9-4D5F-89B6-A31D9DF69FE6}"/>
              </a:ext>
            </a:extLst>
          </p:cNvPr>
          <p:cNvPicPr>
            <a:picLocks noChangeAspect="1"/>
          </p:cNvPicPr>
          <p:nvPr/>
        </p:nvPicPr>
        <p:blipFill>
          <a:blip r:embed="rId4"/>
          <a:stretch>
            <a:fillRect/>
          </a:stretch>
        </p:blipFill>
        <p:spPr>
          <a:xfrm>
            <a:off x="6019800" y="1750901"/>
            <a:ext cx="3192148" cy="1678099"/>
          </a:xfrm>
          <a:prstGeom prst="rect">
            <a:avLst/>
          </a:prstGeom>
        </p:spPr>
      </p:pic>
      <p:pic>
        <p:nvPicPr>
          <p:cNvPr id="12" name="Picture 11">
            <a:extLst>
              <a:ext uri="{FF2B5EF4-FFF2-40B4-BE49-F238E27FC236}">
                <a16:creationId xmlns:a16="http://schemas.microsoft.com/office/drawing/2014/main" id="{209187CB-AF41-4FA1-86C1-F6D1F5247AE5}"/>
              </a:ext>
            </a:extLst>
          </p:cNvPr>
          <p:cNvPicPr>
            <a:picLocks noChangeAspect="1"/>
          </p:cNvPicPr>
          <p:nvPr/>
        </p:nvPicPr>
        <p:blipFill>
          <a:blip r:embed="rId5"/>
          <a:stretch>
            <a:fillRect/>
          </a:stretch>
        </p:blipFill>
        <p:spPr>
          <a:xfrm>
            <a:off x="6019800" y="5036247"/>
            <a:ext cx="3377096" cy="1478573"/>
          </a:xfrm>
          <a:prstGeom prst="rect">
            <a:avLst/>
          </a:prstGeom>
        </p:spPr>
      </p:pic>
      <p:pic>
        <p:nvPicPr>
          <p:cNvPr id="9" name="Picture 2" descr="Book Cover Image">
            <a:extLst>
              <a:ext uri="{FF2B5EF4-FFF2-40B4-BE49-F238E27FC236}">
                <a16:creationId xmlns:a16="http://schemas.microsoft.com/office/drawing/2014/main" id="{0CF608B1-EEFE-A440-BCB8-114889F8AD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2000" y="0"/>
            <a:ext cx="12700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91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8AB0850-6B1E-8A4E-A6C3-52F0DC102113}"/>
              </a:ext>
            </a:extLst>
          </p:cNvPr>
          <p:cNvPicPr>
            <a:picLocks noChangeAspect="1"/>
          </p:cNvPicPr>
          <p:nvPr/>
        </p:nvPicPr>
        <p:blipFill>
          <a:blip r:embed="rId2"/>
          <a:stretch>
            <a:fillRect/>
          </a:stretch>
        </p:blipFill>
        <p:spPr>
          <a:xfrm>
            <a:off x="9276522" y="4652445"/>
            <a:ext cx="3002504" cy="1948898"/>
          </a:xfrm>
          <a:prstGeom prst="rect">
            <a:avLst/>
          </a:prstGeom>
        </p:spPr>
      </p:pic>
      <p:sp>
        <p:nvSpPr>
          <p:cNvPr id="2" name="Title 1">
            <a:extLst>
              <a:ext uri="{FF2B5EF4-FFF2-40B4-BE49-F238E27FC236}">
                <a16:creationId xmlns:a16="http://schemas.microsoft.com/office/drawing/2014/main" id="{B4F914EE-268D-BC44-B158-25B328155871}"/>
              </a:ext>
            </a:extLst>
          </p:cNvPr>
          <p:cNvSpPr>
            <a:spLocks noGrp="1"/>
          </p:cNvSpPr>
          <p:nvPr>
            <p:ph type="title"/>
          </p:nvPr>
        </p:nvSpPr>
        <p:spPr/>
        <p:txBody>
          <a:bodyPr>
            <a:normAutofit/>
          </a:bodyPr>
          <a:lstStyle/>
          <a:p>
            <a:r>
              <a:rPr lang="en-US" b="1" dirty="0"/>
              <a:t>Chapter 22 </a:t>
            </a:r>
            <a:br>
              <a:rPr lang="en-US" dirty="0"/>
            </a:br>
            <a:r>
              <a:rPr lang="en-US" b="1" dirty="0"/>
              <a:t>B. Test Planning and Design </a:t>
            </a:r>
            <a:endParaRPr lang="en-US" dirty="0"/>
          </a:p>
        </p:txBody>
      </p:sp>
      <p:sp>
        <p:nvSpPr>
          <p:cNvPr id="3" name="Content Placeholder 2">
            <a:extLst>
              <a:ext uri="{FF2B5EF4-FFF2-40B4-BE49-F238E27FC236}">
                <a16:creationId xmlns:a16="http://schemas.microsoft.com/office/drawing/2014/main" id="{CA85F045-AB31-C74B-B5E5-094EEF610187}"/>
              </a:ext>
            </a:extLst>
          </p:cNvPr>
          <p:cNvSpPr>
            <a:spLocks noGrp="1"/>
          </p:cNvSpPr>
          <p:nvPr>
            <p:ph sz="half" idx="1"/>
          </p:nvPr>
        </p:nvSpPr>
        <p:spPr>
          <a:xfrm>
            <a:off x="0" y="1822450"/>
            <a:ext cx="3200400" cy="4351338"/>
          </a:xfrm>
        </p:spPr>
        <p:txBody>
          <a:bodyPr>
            <a:noAutofit/>
          </a:bodyPr>
          <a:lstStyle/>
          <a:p>
            <a:r>
              <a:rPr lang="en-US" sz="1100" dirty="0"/>
              <a:t>1. Test Strategies</a:t>
            </a:r>
          </a:p>
          <a:p>
            <a:pPr lvl="1"/>
            <a:r>
              <a:rPr lang="en-US" sz="1100" dirty="0"/>
              <a:t>White-Box Testing</a:t>
            </a:r>
          </a:p>
          <a:p>
            <a:pPr lvl="2"/>
            <a:r>
              <a:rPr lang="en-US" sz="1100" dirty="0"/>
              <a:t>Coverage, Flow, Data Integrity, Boundaries, Algorithms</a:t>
            </a:r>
          </a:p>
          <a:p>
            <a:pPr lvl="1"/>
            <a:r>
              <a:rPr lang="en-US" sz="1100" dirty="0"/>
              <a:t>Gray-Box Testing</a:t>
            </a:r>
          </a:p>
          <a:p>
            <a:pPr lvl="1"/>
            <a:r>
              <a:rPr lang="en-US" sz="1100" dirty="0"/>
              <a:t>Black-Box Testing</a:t>
            </a:r>
          </a:p>
          <a:p>
            <a:pPr lvl="1"/>
            <a:r>
              <a:rPr lang="en-US" sz="1100" dirty="0"/>
              <a:t>Test-Driven Design</a:t>
            </a:r>
          </a:p>
          <a:p>
            <a:pPr lvl="1"/>
            <a:r>
              <a:rPr lang="en-US" sz="1100" dirty="0"/>
              <a:t>Risk-Based, Time-Based, Good-Enough</a:t>
            </a:r>
          </a:p>
          <a:p>
            <a:pPr lvl="1"/>
            <a:r>
              <a:rPr lang="en-US" sz="1100" dirty="0"/>
              <a:t>Simulations</a:t>
            </a:r>
          </a:p>
          <a:p>
            <a:pPr lvl="1"/>
            <a:r>
              <a:rPr lang="en-US" sz="1100" dirty="0"/>
              <a:t>Test Automation</a:t>
            </a:r>
          </a:p>
          <a:p>
            <a:r>
              <a:rPr lang="en-US" sz="1100" dirty="0"/>
              <a:t>2. Test Plans</a:t>
            </a:r>
          </a:p>
          <a:p>
            <a:pPr lvl="1"/>
            <a:r>
              <a:rPr lang="en-US" sz="1100" dirty="0"/>
              <a:t>Item to be tested</a:t>
            </a:r>
          </a:p>
          <a:p>
            <a:pPr lvl="1"/>
            <a:r>
              <a:rPr lang="en-US" sz="1100" dirty="0"/>
              <a:t>Features</a:t>
            </a:r>
          </a:p>
          <a:p>
            <a:pPr lvl="1"/>
            <a:r>
              <a:rPr lang="en-US" sz="1100" dirty="0"/>
              <a:t>Approaches</a:t>
            </a:r>
          </a:p>
          <a:p>
            <a:pPr lvl="1"/>
            <a:r>
              <a:rPr lang="en-US" sz="1100" dirty="0"/>
              <a:t>Pass/Fail Criteria</a:t>
            </a:r>
          </a:p>
          <a:p>
            <a:pPr lvl="1"/>
            <a:r>
              <a:rPr lang="en-US" sz="1100" dirty="0"/>
              <a:t>Suspension Criteria</a:t>
            </a:r>
          </a:p>
          <a:p>
            <a:pPr lvl="1"/>
            <a:r>
              <a:rPr lang="en-US" sz="1100" dirty="0"/>
              <a:t>Resumption requirements (restart)</a:t>
            </a:r>
          </a:p>
          <a:p>
            <a:pPr lvl="1"/>
            <a:r>
              <a:rPr lang="en-US" sz="1100" dirty="0"/>
              <a:t>Test Deliverables</a:t>
            </a:r>
          </a:p>
          <a:p>
            <a:pPr lvl="1"/>
            <a:r>
              <a:rPr lang="en-US" sz="1100" dirty="0"/>
              <a:t>Testing tasks</a:t>
            </a:r>
          </a:p>
          <a:p>
            <a:pPr lvl="1"/>
            <a:r>
              <a:rPr lang="en-US" sz="1100" dirty="0"/>
              <a:t>Environmental needs</a:t>
            </a:r>
          </a:p>
          <a:p>
            <a:pPr lvl="1"/>
            <a:r>
              <a:rPr lang="en-US" sz="1100" dirty="0"/>
              <a:t>Staffing plans/training</a:t>
            </a:r>
          </a:p>
          <a:p>
            <a:pPr lvl="1"/>
            <a:r>
              <a:rPr lang="en-US" sz="1100" dirty="0"/>
              <a:t>Risk Management</a:t>
            </a:r>
          </a:p>
          <a:p>
            <a:endParaRPr lang="en-US" sz="1100" b="1" dirty="0"/>
          </a:p>
          <a:p>
            <a:pPr lvl="1"/>
            <a:endParaRPr lang="en-US" sz="1100" b="1" dirty="0"/>
          </a:p>
          <a:p>
            <a:endParaRPr lang="en-US" sz="1100" dirty="0"/>
          </a:p>
        </p:txBody>
      </p:sp>
      <p:sp>
        <p:nvSpPr>
          <p:cNvPr id="4" name="Content Placeholder 3">
            <a:extLst>
              <a:ext uri="{FF2B5EF4-FFF2-40B4-BE49-F238E27FC236}">
                <a16:creationId xmlns:a16="http://schemas.microsoft.com/office/drawing/2014/main" id="{D743BA34-A990-D844-BBF9-1B418335E5C7}"/>
              </a:ext>
            </a:extLst>
          </p:cNvPr>
          <p:cNvSpPr>
            <a:spLocks noGrp="1"/>
          </p:cNvSpPr>
          <p:nvPr>
            <p:ph sz="half" idx="2"/>
          </p:nvPr>
        </p:nvSpPr>
        <p:spPr>
          <a:xfrm>
            <a:off x="3200400" y="1822450"/>
            <a:ext cx="3200400" cy="4351338"/>
          </a:xfrm>
        </p:spPr>
        <p:txBody>
          <a:bodyPr>
            <a:normAutofit/>
          </a:bodyPr>
          <a:lstStyle/>
          <a:p>
            <a:r>
              <a:rPr lang="en-US" sz="1200" dirty="0"/>
              <a:t>3. Test Designs</a:t>
            </a:r>
          </a:p>
          <a:p>
            <a:pPr lvl="1"/>
            <a:r>
              <a:rPr lang="en-US" sz="1200" dirty="0"/>
              <a:t>Evidence Class Partitioning</a:t>
            </a:r>
          </a:p>
          <a:p>
            <a:pPr lvl="1"/>
            <a:r>
              <a:rPr lang="en-US" sz="1200" dirty="0"/>
              <a:t>Boundary Value</a:t>
            </a:r>
          </a:p>
          <a:p>
            <a:pPr lvl="1"/>
            <a:r>
              <a:rPr lang="en-US" sz="1200" dirty="0"/>
              <a:t>Fault Insertion</a:t>
            </a:r>
          </a:p>
          <a:p>
            <a:pPr lvl="1"/>
            <a:r>
              <a:rPr lang="en-US" sz="1200" dirty="0"/>
              <a:t>Fault-Error Handling</a:t>
            </a:r>
          </a:p>
          <a:p>
            <a:pPr lvl="1"/>
            <a:r>
              <a:rPr lang="en-US" sz="1200" dirty="0"/>
              <a:t>Cause-Effect Graphing</a:t>
            </a:r>
          </a:p>
          <a:p>
            <a:r>
              <a:rPr lang="en-US" sz="1200" dirty="0"/>
              <a:t>4. Software Tests</a:t>
            </a:r>
          </a:p>
          <a:p>
            <a:pPr lvl="1"/>
            <a:r>
              <a:rPr lang="en-US" sz="1200" dirty="0"/>
              <a:t>Levels of Testing</a:t>
            </a:r>
          </a:p>
          <a:p>
            <a:pPr lvl="1"/>
            <a:r>
              <a:rPr lang="en-US" sz="1200" dirty="0"/>
              <a:t>Functional Testing</a:t>
            </a:r>
          </a:p>
          <a:p>
            <a:pPr lvl="1"/>
            <a:r>
              <a:rPr lang="en-US" sz="1200" dirty="0"/>
              <a:t>Performance, Environmental Load, Volume and Stress testing</a:t>
            </a:r>
          </a:p>
          <a:p>
            <a:pPr lvl="1"/>
            <a:r>
              <a:rPr lang="en-US" sz="1200" dirty="0"/>
              <a:t>Recourse Utilization Testing</a:t>
            </a:r>
          </a:p>
          <a:p>
            <a:pPr lvl="1"/>
            <a:r>
              <a:rPr lang="en-US" sz="1200" dirty="0"/>
              <a:t>Usability Testing</a:t>
            </a:r>
          </a:p>
          <a:p>
            <a:pPr lvl="1"/>
            <a:r>
              <a:rPr lang="en-US" sz="1200" dirty="0"/>
              <a:t>Worst-Case Testing</a:t>
            </a:r>
          </a:p>
          <a:p>
            <a:pPr lvl="1"/>
            <a:r>
              <a:rPr lang="en-US" sz="1200" dirty="0"/>
              <a:t>Exploratory Testing</a:t>
            </a:r>
          </a:p>
          <a:p>
            <a:pPr lvl="1"/>
            <a:r>
              <a:rPr lang="en-US" sz="1200" dirty="0"/>
              <a:t>Regression Testing</a:t>
            </a:r>
          </a:p>
        </p:txBody>
      </p:sp>
      <p:sp>
        <p:nvSpPr>
          <p:cNvPr id="5" name="Content Placeholder 3">
            <a:extLst>
              <a:ext uri="{FF2B5EF4-FFF2-40B4-BE49-F238E27FC236}">
                <a16:creationId xmlns:a16="http://schemas.microsoft.com/office/drawing/2014/main" id="{46E9D653-51C8-D344-8283-2C0336B079D1}"/>
              </a:ext>
            </a:extLst>
          </p:cNvPr>
          <p:cNvSpPr txBox="1">
            <a:spLocks/>
          </p:cNvSpPr>
          <p:nvPr/>
        </p:nvSpPr>
        <p:spPr>
          <a:xfrm>
            <a:off x="6400800" y="1822450"/>
            <a:ext cx="32004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5. Tests of Supplier Component &amp; Product (Week </a:t>
            </a:r>
          </a:p>
          <a:p>
            <a:r>
              <a:rPr lang="en-US" sz="1200" dirty="0"/>
              <a:t>6. Test Coverage Specifications</a:t>
            </a:r>
          </a:p>
          <a:p>
            <a:pPr lvl="1"/>
            <a:r>
              <a:rPr lang="en-US" sz="1200" dirty="0"/>
              <a:t>Requirements</a:t>
            </a:r>
          </a:p>
          <a:p>
            <a:pPr lvl="1"/>
            <a:r>
              <a:rPr lang="en-US" sz="1200" dirty="0"/>
              <a:t>Functional</a:t>
            </a:r>
          </a:p>
          <a:p>
            <a:pPr lvl="1"/>
            <a:r>
              <a:rPr lang="en-US" sz="1200" dirty="0"/>
              <a:t>State</a:t>
            </a:r>
          </a:p>
          <a:p>
            <a:pPr lvl="1"/>
            <a:r>
              <a:rPr lang="en-US" sz="1200" dirty="0"/>
              <a:t>Data Domain</a:t>
            </a:r>
          </a:p>
          <a:p>
            <a:pPr lvl="1"/>
            <a:r>
              <a:rPr lang="en-US" sz="1200" dirty="0"/>
              <a:t>Data and Time Domain</a:t>
            </a:r>
          </a:p>
          <a:p>
            <a:pPr lvl="1"/>
            <a:r>
              <a:rPr lang="en-US" sz="1200" dirty="0"/>
              <a:t>Interface</a:t>
            </a:r>
          </a:p>
          <a:p>
            <a:pPr lvl="1"/>
            <a:r>
              <a:rPr lang="en-US" sz="1200" dirty="0"/>
              <a:t>Security</a:t>
            </a:r>
          </a:p>
          <a:p>
            <a:pPr lvl="1"/>
            <a:r>
              <a:rPr lang="en-US" sz="1200" dirty="0"/>
              <a:t>Platform Configuration</a:t>
            </a:r>
          </a:p>
          <a:p>
            <a:pPr lvl="1"/>
            <a:r>
              <a:rPr lang="en-US" sz="1200" dirty="0"/>
              <a:t>Internationalization Configuration</a:t>
            </a:r>
          </a:p>
          <a:p>
            <a:r>
              <a:rPr lang="en-US" sz="1200" dirty="0"/>
              <a:t>7. Code Coverage Techniques</a:t>
            </a:r>
          </a:p>
          <a:p>
            <a:pPr lvl="1"/>
            <a:r>
              <a:rPr lang="en-US" sz="1200" dirty="0"/>
              <a:t>Statement, Decision, and Condition </a:t>
            </a:r>
          </a:p>
          <a:p>
            <a:pPr lvl="1"/>
            <a:r>
              <a:rPr lang="en-US" sz="1200" dirty="0"/>
              <a:t>Domain and Boundary </a:t>
            </a:r>
            <a:r>
              <a:rPr lang="en-US" sz="1200" dirty="0" err="1"/>
              <a:t>Testings</a:t>
            </a:r>
            <a:endParaRPr lang="en-US" sz="1200" dirty="0"/>
          </a:p>
          <a:p>
            <a:pPr lvl="1"/>
            <a:r>
              <a:rPr lang="en-US" sz="1200" dirty="0"/>
              <a:t>McCabe’s Cyclomatic Complexity &amp; Base Path</a:t>
            </a:r>
          </a:p>
        </p:txBody>
      </p:sp>
      <p:sp>
        <p:nvSpPr>
          <p:cNvPr id="6" name="Content Placeholder 3">
            <a:extLst>
              <a:ext uri="{FF2B5EF4-FFF2-40B4-BE49-F238E27FC236}">
                <a16:creationId xmlns:a16="http://schemas.microsoft.com/office/drawing/2014/main" id="{E16D803F-B8AA-6946-BBEA-CEF411D040CC}"/>
              </a:ext>
            </a:extLst>
          </p:cNvPr>
          <p:cNvSpPr txBox="1">
            <a:spLocks/>
          </p:cNvSpPr>
          <p:nvPr/>
        </p:nvSpPr>
        <p:spPr>
          <a:xfrm>
            <a:off x="9276522" y="1822450"/>
            <a:ext cx="32004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8. Test Environments</a:t>
            </a:r>
          </a:p>
          <a:p>
            <a:pPr lvl="1"/>
            <a:r>
              <a:rPr lang="en-US" sz="1200" dirty="0"/>
              <a:t>Test Beds</a:t>
            </a:r>
          </a:p>
          <a:p>
            <a:pPr lvl="1"/>
            <a:r>
              <a:rPr lang="en-US" sz="1200" dirty="0"/>
              <a:t>Subs</a:t>
            </a:r>
          </a:p>
          <a:p>
            <a:pPr lvl="1"/>
            <a:r>
              <a:rPr lang="en-US" sz="1200" dirty="0"/>
              <a:t>Drivers</a:t>
            </a:r>
          </a:p>
          <a:p>
            <a:pPr lvl="1"/>
            <a:r>
              <a:rPr lang="en-US" sz="1200" dirty="0"/>
              <a:t>Harnesses </a:t>
            </a:r>
          </a:p>
          <a:p>
            <a:pPr lvl="1"/>
            <a:r>
              <a:rPr lang="en-US" sz="1200" dirty="0"/>
              <a:t>Test Libraries</a:t>
            </a:r>
          </a:p>
          <a:p>
            <a:pPr lvl="1"/>
            <a:r>
              <a:rPr lang="en-US" sz="1200" dirty="0"/>
              <a:t>Controlled Test Environment</a:t>
            </a:r>
          </a:p>
          <a:p>
            <a:r>
              <a:rPr lang="en-US" sz="1200" dirty="0"/>
              <a:t>9. Test Tools</a:t>
            </a:r>
          </a:p>
          <a:p>
            <a:pPr lvl="1"/>
            <a:r>
              <a:rPr lang="en-US" sz="1200" dirty="0"/>
              <a:t>Test Utilities</a:t>
            </a:r>
          </a:p>
          <a:p>
            <a:pPr lvl="1"/>
            <a:r>
              <a:rPr lang="en-US" sz="1200" dirty="0"/>
              <a:t>Test Diagnostic Tools</a:t>
            </a:r>
          </a:p>
          <a:p>
            <a:pPr lvl="1"/>
            <a:r>
              <a:rPr lang="en-US" sz="1200" dirty="0"/>
              <a:t>Test Management Tools</a:t>
            </a:r>
          </a:p>
        </p:txBody>
      </p:sp>
      <p:pic>
        <p:nvPicPr>
          <p:cNvPr id="7" name="Picture 6">
            <a:extLst>
              <a:ext uri="{FF2B5EF4-FFF2-40B4-BE49-F238E27FC236}">
                <a16:creationId xmlns:a16="http://schemas.microsoft.com/office/drawing/2014/main" id="{2CECD979-C085-364B-B58E-7A26D52E4C92}"/>
              </a:ext>
            </a:extLst>
          </p:cNvPr>
          <p:cNvPicPr>
            <a:picLocks noChangeAspect="1"/>
          </p:cNvPicPr>
          <p:nvPr/>
        </p:nvPicPr>
        <p:blipFill>
          <a:blip r:embed="rId3"/>
          <a:stretch>
            <a:fillRect/>
          </a:stretch>
        </p:blipFill>
        <p:spPr>
          <a:xfrm>
            <a:off x="7349158" y="78408"/>
            <a:ext cx="3027293" cy="1449533"/>
          </a:xfrm>
          <a:prstGeom prst="rect">
            <a:avLst/>
          </a:prstGeom>
        </p:spPr>
      </p:pic>
    </p:spTree>
    <p:extLst>
      <p:ext uri="{BB962C8B-B14F-4D97-AF65-F5344CB8AC3E}">
        <p14:creationId xmlns:p14="http://schemas.microsoft.com/office/powerpoint/2010/main" val="283348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7E57-78AA-9E40-BEF9-7CBB1BCB7197}"/>
              </a:ext>
            </a:extLst>
          </p:cNvPr>
          <p:cNvSpPr>
            <a:spLocks noGrp="1"/>
          </p:cNvSpPr>
          <p:nvPr>
            <p:ph type="title"/>
          </p:nvPr>
        </p:nvSpPr>
        <p:spPr/>
        <p:txBody>
          <a:bodyPr>
            <a:normAutofit/>
          </a:bodyPr>
          <a:lstStyle/>
          <a:p>
            <a:r>
              <a:rPr lang="en-US" dirty="0"/>
              <a:t>IEEE Standard for System, Software, and Hardware Verification and Validation </a:t>
            </a:r>
          </a:p>
        </p:txBody>
      </p:sp>
      <p:sp>
        <p:nvSpPr>
          <p:cNvPr id="3" name="Content Placeholder 2">
            <a:extLst>
              <a:ext uri="{FF2B5EF4-FFF2-40B4-BE49-F238E27FC236}">
                <a16:creationId xmlns:a16="http://schemas.microsoft.com/office/drawing/2014/main" id="{0E95FA59-0985-A540-9193-B40CBAD19086}"/>
              </a:ext>
            </a:extLst>
          </p:cNvPr>
          <p:cNvSpPr>
            <a:spLocks noGrp="1"/>
          </p:cNvSpPr>
          <p:nvPr>
            <p:ph sz="half" idx="1"/>
          </p:nvPr>
        </p:nvSpPr>
        <p:spPr/>
        <p:txBody>
          <a:bodyPr>
            <a:normAutofit lnSpcReduction="10000"/>
          </a:bodyPr>
          <a:lstStyle/>
          <a:p>
            <a:r>
              <a:rPr lang="en-US" b="1" dirty="0"/>
              <a:t>1. Overview </a:t>
            </a:r>
            <a:endParaRPr lang="en-US" dirty="0"/>
          </a:p>
          <a:p>
            <a:r>
              <a:rPr lang="en-US" b="1" dirty="0"/>
              <a:t>1.1 Scope </a:t>
            </a:r>
            <a:endParaRPr lang="en-US" dirty="0"/>
          </a:p>
          <a:p>
            <a:r>
              <a:rPr lang="en-US" b="1" dirty="0"/>
              <a:t>1.2 Purpose </a:t>
            </a:r>
            <a:endParaRPr lang="en-US" dirty="0">
              <a:effectLst/>
            </a:endParaRPr>
          </a:p>
          <a:p>
            <a:r>
              <a:rPr lang="en-US" b="1" dirty="0"/>
              <a:t>1.3 Field of application </a:t>
            </a:r>
            <a:endParaRPr lang="en-US" dirty="0"/>
          </a:p>
          <a:p>
            <a:r>
              <a:rPr lang="en-US" b="1" dirty="0"/>
              <a:t>1.4 V&amp;V objectives </a:t>
            </a:r>
            <a:endParaRPr lang="en-US" dirty="0"/>
          </a:p>
          <a:p>
            <a:r>
              <a:rPr lang="en-US" b="1" dirty="0"/>
              <a:t>1.5 Organization of the standard </a:t>
            </a:r>
            <a:endParaRPr lang="en-US" dirty="0">
              <a:effectLst/>
            </a:endParaRPr>
          </a:p>
          <a:p>
            <a:r>
              <a:rPr lang="en-US" b="1" dirty="0"/>
              <a:t>1.6 Audience </a:t>
            </a:r>
            <a:endParaRPr lang="en-US" dirty="0"/>
          </a:p>
          <a:p>
            <a:r>
              <a:rPr lang="en-US" b="1" dirty="0"/>
              <a:t>1.7 Conformance </a:t>
            </a:r>
            <a:endParaRPr lang="en-US" dirty="0"/>
          </a:p>
          <a:p>
            <a:r>
              <a:rPr lang="en-US" b="1" dirty="0"/>
              <a:t>1.8 Disclaimer </a:t>
            </a:r>
            <a:endParaRPr lang="en-US" dirty="0"/>
          </a:p>
          <a:p>
            <a:endParaRPr lang="en-US" dirty="0"/>
          </a:p>
        </p:txBody>
      </p:sp>
      <p:pic>
        <p:nvPicPr>
          <p:cNvPr id="7" name="Content Placeholder 6">
            <a:extLst>
              <a:ext uri="{FF2B5EF4-FFF2-40B4-BE49-F238E27FC236}">
                <a16:creationId xmlns:a16="http://schemas.microsoft.com/office/drawing/2014/main" id="{357B43BE-D146-8F4C-B9D0-0F15E8B68AFB}"/>
              </a:ext>
            </a:extLst>
          </p:cNvPr>
          <p:cNvPicPr>
            <a:picLocks noGrp="1" noChangeAspect="1"/>
          </p:cNvPicPr>
          <p:nvPr>
            <p:ph sz="half" idx="2"/>
          </p:nvPr>
        </p:nvPicPr>
        <p:blipFill>
          <a:blip r:embed="rId2"/>
          <a:stretch>
            <a:fillRect/>
          </a:stretch>
        </p:blipFill>
        <p:spPr>
          <a:xfrm>
            <a:off x="6955672" y="1825625"/>
            <a:ext cx="3614655" cy="4351338"/>
          </a:xfrm>
          <a:prstGeom prst="rect">
            <a:avLst/>
          </a:prstGeom>
        </p:spPr>
      </p:pic>
      <p:pic>
        <p:nvPicPr>
          <p:cNvPr id="6" name="Picture 5">
            <a:extLst>
              <a:ext uri="{FF2B5EF4-FFF2-40B4-BE49-F238E27FC236}">
                <a16:creationId xmlns:a16="http://schemas.microsoft.com/office/drawing/2014/main" id="{F5411598-385B-5C4F-9523-BFA58FC82CA7}"/>
              </a:ext>
            </a:extLst>
          </p:cNvPr>
          <p:cNvPicPr>
            <a:picLocks noChangeAspect="1"/>
          </p:cNvPicPr>
          <p:nvPr/>
        </p:nvPicPr>
        <p:blipFill>
          <a:blip r:embed="rId2"/>
          <a:stretch>
            <a:fillRect/>
          </a:stretch>
        </p:blipFill>
        <p:spPr>
          <a:xfrm>
            <a:off x="0" y="0"/>
            <a:ext cx="851975" cy="1025611"/>
          </a:xfrm>
          <a:prstGeom prst="rect">
            <a:avLst/>
          </a:prstGeom>
        </p:spPr>
      </p:pic>
    </p:spTree>
    <p:extLst>
      <p:ext uri="{BB962C8B-B14F-4D97-AF65-F5344CB8AC3E}">
        <p14:creationId xmlns:p14="http://schemas.microsoft.com/office/powerpoint/2010/main" val="91530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EA009D-CBD2-E64E-9207-AA72142784CE}"/>
              </a:ext>
            </a:extLst>
          </p:cNvPr>
          <p:cNvPicPr>
            <a:picLocks noChangeAspect="1"/>
          </p:cNvPicPr>
          <p:nvPr/>
        </p:nvPicPr>
        <p:blipFill>
          <a:blip r:embed="rId2"/>
          <a:stretch>
            <a:fillRect/>
          </a:stretch>
        </p:blipFill>
        <p:spPr>
          <a:xfrm>
            <a:off x="0" y="1848678"/>
            <a:ext cx="3281257" cy="2635076"/>
          </a:xfrm>
          <a:prstGeom prst="rect">
            <a:avLst/>
          </a:prstGeom>
        </p:spPr>
      </p:pic>
      <p:sp>
        <p:nvSpPr>
          <p:cNvPr id="2" name="Title 1">
            <a:extLst>
              <a:ext uri="{FF2B5EF4-FFF2-40B4-BE49-F238E27FC236}">
                <a16:creationId xmlns:a16="http://schemas.microsoft.com/office/drawing/2014/main" id="{A23E7C42-DE45-6B41-8771-BFCE21B6FF27}"/>
              </a:ext>
            </a:extLst>
          </p:cNvPr>
          <p:cNvSpPr>
            <a:spLocks noGrp="1"/>
          </p:cNvSpPr>
          <p:nvPr>
            <p:ph type="title"/>
          </p:nvPr>
        </p:nvSpPr>
        <p:spPr>
          <a:xfrm>
            <a:off x="838200" y="365125"/>
            <a:ext cx="4935052" cy="1325563"/>
          </a:xfrm>
        </p:spPr>
        <p:txBody>
          <a:bodyPr>
            <a:noAutofit/>
          </a:bodyPr>
          <a:lstStyle/>
          <a:p>
            <a:r>
              <a:rPr lang="en-US" sz="3200" b="1" dirty="0"/>
              <a:t>4. Relationships between verification and validation (V&amp;V) and life cycle processes </a:t>
            </a:r>
            <a:endParaRPr lang="en-US" sz="3200" dirty="0"/>
          </a:p>
        </p:txBody>
      </p:sp>
      <p:pic>
        <p:nvPicPr>
          <p:cNvPr id="7" name="Picture 6">
            <a:extLst>
              <a:ext uri="{FF2B5EF4-FFF2-40B4-BE49-F238E27FC236}">
                <a16:creationId xmlns:a16="http://schemas.microsoft.com/office/drawing/2014/main" id="{10097282-4B8D-B142-999C-3C5D5A37B67E}"/>
              </a:ext>
            </a:extLst>
          </p:cNvPr>
          <p:cNvPicPr>
            <a:picLocks noChangeAspect="1"/>
          </p:cNvPicPr>
          <p:nvPr/>
        </p:nvPicPr>
        <p:blipFill>
          <a:blip r:embed="rId3"/>
          <a:stretch>
            <a:fillRect/>
          </a:stretch>
        </p:blipFill>
        <p:spPr>
          <a:xfrm>
            <a:off x="932295" y="4161320"/>
            <a:ext cx="4840957" cy="2793066"/>
          </a:xfrm>
          <a:prstGeom prst="rect">
            <a:avLst/>
          </a:prstGeom>
        </p:spPr>
      </p:pic>
      <p:pic>
        <p:nvPicPr>
          <p:cNvPr id="8" name="Picture 7">
            <a:extLst>
              <a:ext uri="{FF2B5EF4-FFF2-40B4-BE49-F238E27FC236}">
                <a16:creationId xmlns:a16="http://schemas.microsoft.com/office/drawing/2014/main" id="{9F25A231-E03D-0648-9266-1B25FCE21008}"/>
              </a:ext>
            </a:extLst>
          </p:cNvPr>
          <p:cNvPicPr>
            <a:picLocks noChangeAspect="1"/>
          </p:cNvPicPr>
          <p:nvPr/>
        </p:nvPicPr>
        <p:blipFill>
          <a:blip r:embed="rId4"/>
          <a:stretch>
            <a:fillRect/>
          </a:stretch>
        </p:blipFill>
        <p:spPr>
          <a:xfrm>
            <a:off x="5773252" y="0"/>
            <a:ext cx="6418748" cy="6858000"/>
          </a:xfrm>
          <a:prstGeom prst="rect">
            <a:avLst/>
          </a:prstGeom>
        </p:spPr>
      </p:pic>
      <p:pic>
        <p:nvPicPr>
          <p:cNvPr id="10" name="Picture 9">
            <a:extLst>
              <a:ext uri="{FF2B5EF4-FFF2-40B4-BE49-F238E27FC236}">
                <a16:creationId xmlns:a16="http://schemas.microsoft.com/office/drawing/2014/main" id="{E9AC1DB2-987C-DB45-B206-09E5FD02CBF6}"/>
              </a:ext>
            </a:extLst>
          </p:cNvPr>
          <p:cNvPicPr>
            <a:picLocks noChangeAspect="1"/>
          </p:cNvPicPr>
          <p:nvPr/>
        </p:nvPicPr>
        <p:blipFill>
          <a:blip r:embed="rId5"/>
          <a:stretch>
            <a:fillRect/>
          </a:stretch>
        </p:blipFill>
        <p:spPr>
          <a:xfrm>
            <a:off x="0" y="0"/>
            <a:ext cx="851975" cy="1025611"/>
          </a:xfrm>
          <a:prstGeom prst="rect">
            <a:avLst/>
          </a:prstGeom>
        </p:spPr>
      </p:pic>
    </p:spTree>
    <p:extLst>
      <p:ext uri="{BB962C8B-B14F-4D97-AF65-F5344CB8AC3E}">
        <p14:creationId xmlns:p14="http://schemas.microsoft.com/office/powerpoint/2010/main" val="49739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1BEFD-38BB-B34E-B9F6-6287285C5344}"/>
              </a:ext>
            </a:extLst>
          </p:cNvPr>
          <p:cNvSpPr>
            <a:spLocks noGrp="1"/>
          </p:cNvSpPr>
          <p:nvPr>
            <p:ph type="title"/>
          </p:nvPr>
        </p:nvSpPr>
        <p:spPr/>
        <p:txBody>
          <a:bodyPr/>
          <a:lstStyle/>
          <a:p>
            <a:r>
              <a:rPr lang="en-US" b="1" dirty="0"/>
              <a:t>5. Integrity levels </a:t>
            </a:r>
            <a:endParaRPr lang="en-US" dirty="0"/>
          </a:p>
        </p:txBody>
      </p:sp>
      <p:sp>
        <p:nvSpPr>
          <p:cNvPr id="3" name="Content Placeholder 2">
            <a:extLst>
              <a:ext uri="{FF2B5EF4-FFF2-40B4-BE49-F238E27FC236}">
                <a16:creationId xmlns:a16="http://schemas.microsoft.com/office/drawing/2014/main" id="{B64FB398-9057-1740-9352-E2AAD9467674}"/>
              </a:ext>
            </a:extLst>
          </p:cNvPr>
          <p:cNvSpPr>
            <a:spLocks noGrp="1"/>
          </p:cNvSpPr>
          <p:nvPr>
            <p:ph idx="1"/>
          </p:nvPr>
        </p:nvSpPr>
        <p:spPr/>
        <p:txBody>
          <a:bodyPr/>
          <a:lstStyle/>
          <a:p>
            <a:r>
              <a:rPr lang="en-US" dirty="0"/>
              <a:t>The following is a result of the integrity level determination: </a:t>
            </a:r>
          </a:p>
          <a:p>
            <a:pPr lvl="1"/>
            <a:r>
              <a:rPr lang="en-US" dirty="0"/>
              <a:t>a)  An </a:t>
            </a:r>
            <a:r>
              <a:rPr lang="en-US" b="1" dirty="0"/>
              <a:t>integrity schema is defined</a:t>
            </a:r>
            <a:r>
              <a:rPr lang="en-US" dirty="0"/>
              <a:t>. </a:t>
            </a:r>
            <a:endParaRPr lang="en-US" dirty="0">
              <a:effectLst/>
            </a:endParaRPr>
          </a:p>
          <a:p>
            <a:pPr lvl="1"/>
            <a:r>
              <a:rPr lang="en-US" dirty="0"/>
              <a:t>b)  Integrity levels for all system entities are assigned. </a:t>
            </a:r>
            <a:endParaRPr lang="en-US" dirty="0">
              <a:effectLst/>
            </a:endParaRPr>
          </a:p>
          <a:p>
            <a:pPr lvl="1"/>
            <a:r>
              <a:rPr lang="en-US" dirty="0"/>
              <a:t>c)  Integrity assignments are used to </a:t>
            </a:r>
            <a:r>
              <a:rPr lang="en-US" b="1" dirty="0"/>
              <a:t>determine V&amp;V activities </a:t>
            </a:r>
            <a:r>
              <a:rPr lang="en-US" dirty="0"/>
              <a:t>and tasks using Table 2a through Table 2d. </a:t>
            </a:r>
            <a:endParaRPr lang="en-US" dirty="0">
              <a:effectLst/>
            </a:endParaRPr>
          </a:p>
          <a:p>
            <a:pPr lvl="1"/>
            <a:r>
              <a:rPr lang="en-US" dirty="0"/>
              <a:t>d)  A basis is established to </a:t>
            </a:r>
            <a:r>
              <a:rPr lang="en-US" b="1" dirty="0"/>
              <a:t>review and revalidate </a:t>
            </a:r>
            <a:r>
              <a:rPr lang="en-US" dirty="0"/>
              <a:t>the integrity levels throughout the V&amp;V effort. </a:t>
            </a:r>
            <a:endParaRPr lang="en-US" dirty="0">
              <a:effectLst/>
            </a:endParaRPr>
          </a:p>
          <a:p>
            <a:r>
              <a:rPr lang="en-US" dirty="0"/>
              <a:t>Integrity level assignments shall be </a:t>
            </a:r>
            <a:r>
              <a:rPr lang="en-US" b="1" dirty="0"/>
              <a:t>applied recursively </a:t>
            </a:r>
            <a:r>
              <a:rPr lang="en-US" dirty="0"/>
              <a:t>to the components of each system element. Level 3 include 2 and 1</a:t>
            </a:r>
          </a:p>
          <a:p>
            <a:endParaRPr lang="en-US" dirty="0"/>
          </a:p>
        </p:txBody>
      </p:sp>
    </p:spTree>
    <p:extLst>
      <p:ext uri="{BB962C8B-B14F-4D97-AF65-F5344CB8AC3E}">
        <p14:creationId xmlns:p14="http://schemas.microsoft.com/office/powerpoint/2010/main" val="290437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DC68-4656-6A44-9796-8AC77FBF4740}"/>
              </a:ext>
            </a:extLst>
          </p:cNvPr>
          <p:cNvSpPr>
            <a:spLocks noGrp="1"/>
          </p:cNvSpPr>
          <p:nvPr>
            <p:ph type="title"/>
          </p:nvPr>
        </p:nvSpPr>
        <p:spPr>
          <a:xfrm>
            <a:off x="838200" y="365125"/>
            <a:ext cx="7967870" cy="1325563"/>
          </a:xfrm>
        </p:spPr>
        <p:txBody>
          <a:bodyPr/>
          <a:lstStyle/>
          <a:p>
            <a:r>
              <a:rPr lang="en-US" b="1" dirty="0"/>
              <a:t>6. V&amp;V process overview </a:t>
            </a:r>
            <a:endParaRPr lang="en-US" dirty="0"/>
          </a:p>
        </p:txBody>
      </p:sp>
      <p:sp>
        <p:nvSpPr>
          <p:cNvPr id="3" name="Content Placeholder 2">
            <a:extLst>
              <a:ext uri="{FF2B5EF4-FFF2-40B4-BE49-F238E27FC236}">
                <a16:creationId xmlns:a16="http://schemas.microsoft.com/office/drawing/2014/main" id="{C8D97957-654F-CC47-831D-584FB9C842F5}"/>
              </a:ext>
            </a:extLst>
          </p:cNvPr>
          <p:cNvSpPr>
            <a:spLocks noGrp="1"/>
          </p:cNvSpPr>
          <p:nvPr>
            <p:ph idx="1"/>
          </p:nvPr>
        </p:nvSpPr>
        <p:spPr/>
        <p:txBody>
          <a:bodyPr/>
          <a:lstStyle/>
          <a:p>
            <a:r>
              <a:rPr lang="en-US" b="1" dirty="0"/>
              <a:t>6.1 General </a:t>
            </a:r>
            <a:endParaRPr lang="en-US" dirty="0"/>
          </a:p>
          <a:p>
            <a:r>
              <a:rPr lang="en-US" b="1" dirty="0"/>
              <a:t>6.2 V&amp;V testing </a:t>
            </a:r>
            <a:endParaRPr lang="en-US" dirty="0"/>
          </a:p>
          <a:p>
            <a:endParaRPr lang="en-US" dirty="0"/>
          </a:p>
        </p:txBody>
      </p:sp>
      <p:pic>
        <p:nvPicPr>
          <p:cNvPr id="4" name="Picture 3">
            <a:extLst>
              <a:ext uri="{FF2B5EF4-FFF2-40B4-BE49-F238E27FC236}">
                <a16:creationId xmlns:a16="http://schemas.microsoft.com/office/drawing/2014/main" id="{BDC367D7-DEE3-7945-8AEB-30E67E723C7F}"/>
              </a:ext>
            </a:extLst>
          </p:cNvPr>
          <p:cNvPicPr>
            <a:picLocks noChangeAspect="1"/>
          </p:cNvPicPr>
          <p:nvPr/>
        </p:nvPicPr>
        <p:blipFill>
          <a:blip r:embed="rId2"/>
          <a:stretch>
            <a:fillRect/>
          </a:stretch>
        </p:blipFill>
        <p:spPr>
          <a:xfrm>
            <a:off x="6332330" y="1825625"/>
            <a:ext cx="5740400" cy="3810000"/>
          </a:xfrm>
          <a:prstGeom prst="rect">
            <a:avLst/>
          </a:prstGeom>
        </p:spPr>
      </p:pic>
    </p:spTree>
    <p:extLst>
      <p:ext uri="{BB962C8B-B14F-4D97-AF65-F5344CB8AC3E}">
        <p14:creationId xmlns:p14="http://schemas.microsoft.com/office/powerpoint/2010/main" val="3934495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13AA9-0802-A94F-9E71-3C17C8E79CB3}"/>
              </a:ext>
            </a:extLst>
          </p:cNvPr>
          <p:cNvSpPr>
            <a:spLocks noGrp="1"/>
          </p:cNvSpPr>
          <p:nvPr>
            <p:ph type="title"/>
          </p:nvPr>
        </p:nvSpPr>
        <p:spPr/>
        <p:txBody>
          <a:bodyPr/>
          <a:lstStyle/>
          <a:p>
            <a:r>
              <a:rPr lang="en-US" b="1" dirty="0"/>
              <a:t>7. Common V&amp;V processes </a:t>
            </a:r>
            <a:endParaRPr lang="en-US" dirty="0"/>
          </a:p>
        </p:txBody>
      </p:sp>
      <p:sp>
        <p:nvSpPr>
          <p:cNvPr id="3" name="Content Placeholder 2">
            <a:extLst>
              <a:ext uri="{FF2B5EF4-FFF2-40B4-BE49-F238E27FC236}">
                <a16:creationId xmlns:a16="http://schemas.microsoft.com/office/drawing/2014/main" id="{96F9D039-1CB1-8349-ACE8-92AC57267DEF}"/>
              </a:ext>
            </a:extLst>
          </p:cNvPr>
          <p:cNvSpPr>
            <a:spLocks noGrp="1"/>
          </p:cNvSpPr>
          <p:nvPr>
            <p:ph idx="1"/>
          </p:nvPr>
        </p:nvSpPr>
        <p:spPr/>
        <p:txBody>
          <a:bodyPr>
            <a:normAutofit fontScale="47500" lnSpcReduction="20000"/>
          </a:bodyPr>
          <a:lstStyle/>
          <a:p>
            <a:r>
              <a:rPr lang="en-US" b="1" dirty="0"/>
              <a:t>7.1 V&amp;V management process </a:t>
            </a:r>
            <a:endParaRPr lang="en-US" dirty="0"/>
          </a:p>
          <a:p>
            <a:pPr lvl="1"/>
            <a:r>
              <a:rPr lang="en-US" b="1" dirty="0"/>
              <a:t>7.1.1 Purpose </a:t>
            </a:r>
            <a:endParaRPr lang="en-US" dirty="0"/>
          </a:p>
          <a:p>
            <a:pPr lvl="1"/>
            <a:r>
              <a:rPr lang="en-US" b="1" dirty="0"/>
              <a:t>7.1.2 Outcomes </a:t>
            </a:r>
            <a:endParaRPr lang="en-US" dirty="0"/>
          </a:p>
          <a:p>
            <a:pPr lvl="1"/>
            <a:r>
              <a:rPr lang="en-US" b="1" dirty="0"/>
              <a:t>7.1.3 Activities and tasks </a:t>
            </a:r>
            <a:endParaRPr lang="en-US" dirty="0"/>
          </a:p>
          <a:p>
            <a:r>
              <a:rPr lang="en-US" b="1" dirty="0"/>
              <a:t>7.2 Acquisition Support V&amp;V process </a:t>
            </a:r>
            <a:endParaRPr lang="en-US" dirty="0"/>
          </a:p>
          <a:p>
            <a:pPr lvl="1"/>
            <a:r>
              <a:rPr lang="en-US" b="1" dirty="0"/>
              <a:t>7.2.1 Purpose </a:t>
            </a:r>
            <a:endParaRPr lang="en-US" dirty="0"/>
          </a:p>
          <a:p>
            <a:pPr lvl="1"/>
            <a:r>
              <a:rPr lang="en-US" b="1" dirty="0"/>
              <a:t>7.2.2 Outcomes </a:t>
            </a:r>
            <a:endParaRPr lang="en-US" dirty="0"/>
          </a:p>
          <a:p>
            <a:pPr lvl="1"/>
            <a:r>
              <a:rPr lang="en-US" b="1" dirty="0"/>
              <a:t>7.2.3 Activities and tasks </a:t>
            </a:r>
            <a:endParaRPr lang="en-US" dirty="0"/>
          </a:p>
          <a:p>
            <a:r>
              <a:rPr lang="en-US" b="1" dirty="0"/>
              <a:t>7.3 Supply Planning V&amp;V process </a:t>
            </a:r>
            <a:endParaRPr lang="en-US" dirty="0"/>
          </a:p>
          <a:p>
            <a:pPr lvl="1"/>
            <a:r>
              <a:rPr lang="en-US" b="1" dirty="0"/>
              <a:t>7.3.1 Purpose </a:t>
            </a:r>
            <a:endParaRPr lang="en-US" dirty="0"/>
          </a:p>
          <a:p>
            <a:pPr lvl="1"/>
            <a:r>
              <a:rPr lang="en-US" b="1" dirty="0"/>
              <a:t>7.3.2 Outcomes </a:t>
            </a:r>
            <a:endParaRPr lang="en-US" dirty="0"/>
          </a:p>
          <a:p>
            <a:pPr lvl="1"/>
            <a:r>
              <a:rPr lang="en-US" b="1" dirty="0"/>
              <a:t>7.3.3 Activities and tasks </a:t>
            </a:r>
            <a:endParaRPr lang="en-US" dirty="0"/>
          </a:p>
          <a:p>
            <a:r>
              <a:rPr lang="en-US" b="1" dirty="0"/>
              <a:t>7.4 Project Planning V&amp;V process </a:t>
            </a:r>
            <a:endParaRPr lang="en-US" dirty="0"/>
          </a:p>
          <a:p>
            <a:pPr lvl="1"/>
            <a:r>
              <a:rPr lang="en-US" b="1" dirty="0"/>
              <a:t>7.4.1 Purpose </a:t>
            </a:r>
            <a:endParaRPr lang="en-US" dirty="0"/>
          </a:p>
          <a:p>
            <a:pPr lvl="1"/>
            <a:r>
              <a:rPr lang="en-US" b="1" dirty="0"/>
              <a:t>7.4.2 Outcomes </a:t>
            </a:r>
            <a:endParaRPr lang="en-US" dirty="0"/>
          </a:p>
          <a:p>
            <a:pPr lvl="1"/>
            <a:r>
              <a:rPr lang="en-US" b="1" dirty="0"/>
              <a:t>7.4.3 Activities and tasks </a:t>
            </a:r>
          </a:p>
          <a:p>
            <a:r>
              <a:rPr lang="en-US" b="1" dirty="0"/>
              <a:t>7.5 Configuration Management V&amp;V process </a:t>
            </a:r>
            <a:endParaRPr lang="en-US" dirty="0"/>
          </a:p>
          <a:p>
            <a:pPr lvl="1"/>
            <a:r>
              <a:rPr lang="en-US" b="1" dirty="0"/>
              <a:t>7.5.1 Purpose </a:t>
            </a:r>
            <a:endParaRPr lang="en-US" dirty="0"/>
          </a:p>
          <a:p>
            <a:pPr lvl="1"/>
            <a:r>
              <a:rPr lang="en-US" b="1" dirty="0"/>
              <a:t>7.5.2 Outcomes </a:t>
            </a:r>
            <a:endParaRPr lang="en-US" dirty="0"/>
          </a:p>
          <a:p>
            <a:pPr lvl="1"/>
            <a:r>
              <a:rPr lang="en-US" b="1" dirty="0"/>
              <a:t>7.5.3 Activities and tasks </a:t>
            </a:r>
            <a:endParaRPr lang="en-US" dirty="0"/>
          </a:p>
          <a:p>
            <a:endParaRPr lang="en-US" dirty="0"/>
          </a:p>
          <a:p>
            <a:endParaRPr lang="en-US" dirty="0"/>
          </a:p>
        </p:txBody>
      </p:sp>
      <p:pic>
        <p:nvPicPr>
          <p:cNvPr id="4" name="Picture 3">
            <a:extLst>
              <a:ext uri="{FF2B5EF4-FFF2-40B4-BE49-F238E27FC236}">
                <a16:creationId xmlns:a16="http://schemas.microsoft.com/office/drawing/2014/main" id="{9AEF6C12-4268-3F45-AB30-D3BA409EAABD}"/>
              </a:ext>
            </a:extLst>
          </p:cNvPr>
          <p:cNvPicPr>
            <a:picLocks noChangeAspect="1"/>
          </p:cNvPicPr>
          <p:nvPr/>
        </p:nvPicPr>
        <p:blipFill>
          <a:blip r:embed="rId2"/>
          <a:stretch>
            <a:fillRect/>
          </a:stretch>
        </p:blipFill>
        <p:spPr>
          <a:xfrm>
            <a:off x="1" y="1"/>
            <a:ext cx="1357460" cy="783208"/>
          </a:xfrm>
          <a:prstGeom prst="rect">
            <a:avLst/>
          </a:prstGeom>
        </p:spPr>
      </p:pic>
      <p:pic>
        <p:nvPicPr>
          <p:cNvPr id="3076" name="Picture 4" descr="V&amp;amp;V Framework (IEEE 1012) | Download Scientific Diagram">
            <a:extLst>
              <a:ext uri="{FF2B5EF4-FFF2-40B4-BE49-F238E27FC236}">
                <a16:creationId xmlns:a16="http://schemas.microsoft.com/office/drawing/2014/main" id="{8F420ACB-C02A-AA4C-B3F9-DCB94D0CB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316" y="4351329"/>
            <a:ext cx="2771469" cy="238026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R)UP support of IEEE Std. 1012 | Download Scientific Diagram">
            <a:extLst>
              <a:ext uri="{FF2B5EF4-FFF2-40B4-BE49-F238E27FC236}">
                <a16:creationId xmlns:a16="http://schemas.microsoft.com/office/drawing/2014/main" id="{5C9DBC81-32D6-3843-A5BF-4D3483EDE5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4121" y="3330699"/>
            <a:ext cx="4883286" cy="30803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D870EC9-0390-9F40-93E1-87C50D6A347F}"/>
              </a:ext>
            </a:extLst>
          </p:cNvPr>
          <p:cNvPicPr>
            <a:picLocks noChangeAspect="1"/>
          </p:cNvPicPr>
          <p:nvPr/>
        </p:nvPicPr>
        <p:blipFill>
          <a:blip r:embed="rId5"/>
          <a:stretch>
            <a:fillRect/>
          </a:stretch>
        </p:blipFill>
        <p:spPr>
          <a:xfrm>
            <a:off x="7079530" y="1"/>
            <a:ext cx="5112469" cy="3330698"/>
          </a:xfrm>
          <a:prstGeom prst="rect">
            <a:avLst/>
          </a:prstGeom>
        </p:spPr>
      </p:pic>
    </p:spTree>
    <p:extLst>
      <p:ext uri="{BB962C8B-B14F-4D97-AF65-F5344CB8AC3E}">
        <p14:creationId xmlns:p14="http://schemas.microsoft.com/office/powerpoint/2010/main" val="1500623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AD5E-C490-5F4D-8197-64BEA2D86077}"/>
              </a:ext>
            </a:extLst>
          </p:cNvPr>
          <p:cNvSpPr>
            <a:spLocks noGrp="1"/>
          </p:cNvSpPr>
          <p:nvPr>
            <p:ph type="title"/>
          </p:nvPr>
        </p:nvSpPr>
        <p:spPr/>
        <p:txBody>
          <a:bodyPr/>
          <a:lstStyle/>
          <a:p>
            <a:r>
              <a:rPr lang="en-US" dirty="0"/>
              <a:t>Other Processes</a:t>
            </a:r>
          </a:p>
        </p:txBody>
      </p:sp>
      <p:sp>
        <p:nvSpPr>
          <p:cNvPr id="3" name="Content Placeholder 2">
            <a:extLst>
              <a:ext uri="{FF2B5EF4-FFF2-40B4-BE49-F238E27FC236}">
                <a16:creationId xmlns:a16="http://schemas.microsoft.com/office/drawing/2014/main" id="{76775ED8-6A9D-7744-8486-1BF2E8D8B594}"/>
              </a:ext>
            </a:extLst>
          </p:cNvPr>
          <p:cNvSpPr>
            <a:spLocks noGrp="1"/>
          </p:cNvSpPr>
          <p:nvPr>
            <p:ph idx="1"/>
          </p:nvPr>
        </p:nvSpPr>
        <p:spPr/>
        <p:txBody>
          <a:bodyPr/>
          <a:lstStyle/>
          <a:p>
            <a:r>
              <a:rPr lang="en-US" b="1" dirty="0"/>
              <a:t>8. System V&amp;V processes </a:t>
            </a:r>
            <a:endParaRPr lang="en-US" dirty="0"/>
          </a:p>
          <a:p>
            <a:r>
              <a:rPr lang="en-US" b="1" dirty="0"/>
              <a:t>10. Hardware V&amp;V processes </a:t>
            </a:r>
            <a:endParaRPr lang="en-US" dirty="0"/>
          </a:p>
          <a:p>
            <a:endParaRPr lang="en-US" dirty="0"/>
          </a:p>
          <a:p>
            <a:r>
              <a:rPr lang="en-US" dirty="0"/>
              <a:t>We are not covering </a:t>
            </a:r>
            <a:br>
              <a:rPr lang="en-US" dirty="0"/>
            </a:br>
            <a:r>
              <a:rPr lang="en-US" dirty="0"/>
              <a:t>due to scope of the </a:t>
            </a:r>
            <a:br>
              <a:rPr lang="en-US" dirty="0"/>
            </a:br>
            <a:r>
              <a:rPr lang="en-US" dirty="0"/>
              <a:t>class and time.</a:t>
            </a:r>
          </a:p>
        </p:txBody>
      </p:sp>
      <p:pic>
        <p:nvPicPr>
          <p:cNvPr id="4" name="Picture 3">
            <a:extLst>
              <a:ext uri="{FF2B5EF4-FFF2-40B4-BE49-F238E27FC236}">
                <a16:creationId xmlns:a16="http://schemas.microsoft.com/office/drawing/2014/main" id="{CC46021A-A721-6243-B3BF-5952D3CFA6A8}"/>
              </a:ext>
            </a:extLst>
          </p:cNvPr>
          <p:cNvPicPr>
            <a:picLocks noChangeAspect="1"/>
          </p:cNvPicPr>
          <p:nvPr/>
        </p:nvPicPr>
        <p:blipFill>
          <a:blip r:embed="rId2"/>
          <a:stretch>
            <a:fillRect/>
          </a:stretch>
        </p:blipFill>
        <p:spPr>
          <a:xfrm>
            <a:off x="4611757" y="2717665"/>
            <a:ext cx="7176052" cy="4140335"/>
          </a:xfrm>
          <a:prstGeom prst="rect">
            <a:avLst/>
          </a:prstGeom>
        </p:spPr>
      </p:pic>
    </p:spTree>
    <p:extLst>
      <p:ext uri="{BB962C8B-B14F-4D97-AF65-F5344CB8AC3E}">
        <p14:creationId xmlns:p14="http://schemas.microsoft.com/office/powerpoint/2010/main" val="345677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0CFC-76E9-1D42-8D9F-C2486B1855C0}"/>
              </a:ext>
            </a:extLst>
          </p:cNvPr>
          <p:cNvSpPr>
            <a:spLocks noGrp="1"/>
          </p:cNvSpPr>
          <p:nvPr>
            <p:ph type="title"/>
          </p:nvPr>
        </p:nvSpPr>
        <p:spPr/>
        <p:txBody>
          <a:bodyPr/>
          <a:lstStyle/>
          <a:p>
            <a:r>
              <a:rPr lang="en-US" b="1" dirty="0"/>
              <a:t>9. Software V&amp;V processes </a:t>
            </a:r>
            <a:endParaRPr lang="en-US" dirty="0"/>
          </a:p>
        </p:txBody>
      </p:sp>
      <p:sp>
        <p:nvSpPr>
          <p:cNvPr id="3" name="Content Placeholder 2">
            <a:extLst>
              <a:ext uri="{FF2B5EF4-FFF2-40B4-BE49-F238E27FC236}">
                <a16:creationId xmlns:a16="http://schemas.microsoft.com/office/drawing/2014/main" id="{44CACEB7-601B-F94B-8785-8F1CFDD8438E}"/>
              </a:ext>
            </a:extLst>
          </p:cNvPr>
          <p:cNvSpPr>
            <a:spLocks noGrp="1"/>
          </p:cNvSpPr>
          <p:nvPr>
            <p:ph idx="1"/>
          </p:nvPr>
        </p:nvSpPr>
        <p:spPr/>
        <p:txBody>
          <a:bodyPr>
            <a:normAutofit fontScale="77500" lnSpcReduction="20000"/>
          </a:bodyPr>
          <a:lstStyle/>
          <a:p>
            <a:r>
              <a:rPr lang="en-US" dirty="0"/>
              <a:t>9. Software V&amp;V processes </a:t>
            </a:r>
          </a:p>
          <a:p>
            <a:pPr lvl="1"/>
            <a:r>
              <a:rPr lang="en-US" dirty="0"/>
              <a:t>9.1 Software Concept V&amp;V process </a:t>
            </a:r>
          </a:p>
          <a:p>
            <a:pPr lvl="2"/>
            <a:r>
              <a:rPr lang="en-US" b="1" dirty="0"/>
              <a:t>9.1.1 Purpose </a:t>
            </a:r>
            <a:endParaRPr lang="en-US" dirty="0"/>
          </a:p>
          <a:p>
            <a:pPr lvl="2"/>
            <a:r>
              <a:rPr lang="en-US" b="1" dirty="0"/>
              <a:t>9.1.2 Outcomes </a:t>
            </a:r>
            <a:endParaRPr lang="en-US" dirty="0"/>
          </a:p>
          <a:p>
            <a:pPr lvl="2"/>
            <a:r>
              <a:rPr lang="en-US" b="1" dirty="0"/>
              <a:t>9.1.3 Activities and tasks </a:t>
            </a:r>
            <a:endParaRPr lang="en-US" dirty="0"/>
          </a:p>
          <a:p>
            <a:pPr lvl="1"/>
            <a:r>
              <a:rPr lang="en-US" dirty="0"/>
              <a:t>9.2 Software Requirements Analysis V&amp;V process </a:t>
            </a:r>
          </a:p>
          <a:p>
            <a:pPr lvl="1"/>
            <a:r>
              <a:rPr lang="en-US" dirty="0"/>
              <a:t>9.3 Software Design V&amp;V process </a:t>
            </a:r>
          </a:p>
          <a:p>
            <a:pPr lvl="1"/>
            <a:r>
              <a:rPr lang="en-US" dirty="0"/>
              <a:t>9.4 Software Construction V&amp;V process </a:t>
            </a:r>
          </a:p>
          <a:p>
            <a:pPr lvl="1"/>
            <a:r>
              <a:rPr lang="en-US" dirty="0"/>
              <a:t>9.5 Software Integration V&amp;V process </a:t>
            </a:r>
          </a:p>
          <a:p>
            <a:pPr lvl="1"/>
            <a:r>
              <a:rPr lang="en-US" dirty="0"/>
              <a:t>9.6 Software Qualification Testing V&amp;V process </a:t>
            </a:r>
          </a:p>
          <a:p>
            <a:pPr lvl="1"/>
            <a:r>
              <a:rPr lang="en-US" dirty="0"/>
              <a:t>9.7 Software Acceptance Testing V&amp;V process </a:t>
            </a:r>
          </a:p>
          <a:p>
            <a:pPr lvl="1"/>
            <a:r>
              <a:rPr lang="en-US" dirty="0"/>
              <a:t>9.8 Software Verification process </a:t>
            </a:r>
          </a:p>
          <a:p>
            <a:pPr lvl="1"/>
            <a:r>
              <a:rPr lang="en-US" dirty="0"/>
              <a:t>9.9 Software Installation and Checkout V&amp;V process </a:t>
            </a:r>
          </a:p>
          <a:p>
            <a:pPr lvl="1"/>
            <a:r>
              <a:rPr lang="en-US" dirty="0"/>
              <a:t>9.11 Software Operation V&amp;V process </a:t>
            </a:r>
          </a:p>
          <a:p>
            <a:pPr lvl="1"/>
            <a:r>
              <a:rPr lang="en-US" dirty="0"/>
              <a:t>9.12 Software Maintenance V&amp;V process </a:t>
            </a:r>
          </a:p>
          <a:p>
            <a:pPr lvl="1"/>
            <a:r>
              <a:rPr lang="en-US" dirty="0"/>
              <a:t>9.13 Software Disposal V&amp;V process </a:t>
            </a:r>
          </a:p>
          <a:p>
            <a:endParaRPr lang="en-US" dirty="0"/>
          </a:p>
        </p:txBody>
      </p:sp>
      <p:pic>
        <p:nvPicPr>
          <p:cNvPr id="5" name="Picture 4">
            <a:extLst>
              <a:ext uri="{FF2B5EF4-FFF2-40B4-BE49-F238E27FC236}">
                <a16:creationId xmlns:a16="http://schemas.microsoft.com/office/drawing/2014/main" id="{4CF5FF8C-CFAF-BD46-BFBC-A40B4F50021A}"/>
              </a:ext>
            </a:extLst>
          </p:cNvPr>
          <p:cNvPicPr>
            <a:picLocks noChangeAspect="1"/>
          </p:cNvPicPr>
          <p:nvPr/>
        </p:nvPicPr>
        <p:blipFill>
          <a:blip r:embed="rId2"/>
          <a:stretch>
            <a:fillRect/>
          </a:stretch>
        </p:blipFill>
        <p:spPr>
          <a:xfrm>
            <a:off x="7404652" y="1104186"/>
            <a:ext cx="4787348" cy="2762135"/>
          </a:xfrm>
          <a:prstGeom prst="rect">
            <a:avLst/>
          </a:prstGeom>
        </p:spPr>
      </p:pic>
    </p:spTree>
    <p:extLst>
      <p:ext uri="{BB962C8B-B14F-4D97-AF65-F5344CB8AC3E}">
        <p14:creationId xmlns:p14="http://schemas.microsoft.com/office/powerpoint/2010/main" val="95263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542D-D91F-8F4B-92AA-9EEC572CD918}"/>
              </a:ext>
            </a:extLst>
          </p:cNvPr>
          <p:cNvSpPr>
            <a:spLocks noGrp="1"/>
          </p:cNvSpPr>
          <p:nvPr>
            <p:ph type="ctrTitle"/>
          </p:nvPr>
        </p:nvSpPr>
        <p:spPr/>
        <p:txBody>
          <a:bodyPr/>
          <a:lstStyle/>
          <a:p>
            <a:r>
              <a:rPr lang="en-US" dirty="0"/>
              <a:t>Welcome to Week 07</a:t>
            </a:r>
            <a:br>
              <a:rPr lang="en-US" dirty="0"/>
            </a:br>
            <a:r>
              <a:rPr lang="en-US" dirty="0"/>
              <a:t>QA Verification &amp; Validation</a:t>
            </a:r>
          </a:p>
        </p:txBody>
      </p:sp>
      <p:sp>
        <p:nvSpPr>
          <p:cNvPr id="3" name="Subtitle 2">
            <a:extLst>
              <a:ext uri="{FF2B5EF4-FFF2-40B4-BE49-F238E27FC236}">
                <a16:creationId xmlns:a16="http://schemas.microsoft.com/office/drawing/2014/main" id="{9D6E3505-E746-C84D-B838-4C5F5C495174}"/>
              </a:ext>
            </a:extLst>
          </p:cNvPr>
          <p:cNvSpPr>
            <a:spLocks noGrp="1"/>
          </p:cNvSpPr>
          <p:nvPr>
            <p:ph type="subTitle" idx="1"/>
          </p:nvPr>
        </p:nvSpPr>
        <p:spPr/>
        <p:txBody>
          <a:bodyPr/>
          <a:lstStyle/>
          <a:p>
            <a:r>
              <a:rPr lang="en-US" dirty="0"/>
              <a:t>CSE 474 Quality Assurance</a:t>
            </a:r>
          </a:p>
          <a:p>
            <a:r>
              <a:rPr lang="en-US" dirty="0"/>
              <a:t>Brother W. Clements</a:t>
            </a:r>
          </a:p>
        </p:txBody>
      </p:sp>
    </p:spTree>
    <p:extLst>
      <p:ext uri="{BB962C8B-B14F-4D97-AF65-F5344CB8AC3E}">
        <p14:creationId xmlns:p14="http://schemas.microsoft.com/office/powerpoint/2010/main" val="1127886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87F7E5-53CA-D14C-A673-673EE341E378}"/>
              </a:ext>
            </a:extLst>
          </p:cNvPr>
          <p:cNvSpPr/>
          <p:nvPr/>
        </p:nvSpPr>
        <p:spPr>
          <a:xfrm>
            <a:off x="437322" y="1560443"/>
            <a:ext cx="10177669" cy="4174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D0F5B0-4119-0444-94F7-816699B4D8A6}"/>
              </a:ext>
            </a:extLst>
          </p:cNvPr>
          <p:cNvSpPr>
            <a:spLocks noGrp="1"/>
          </p:cNvSpPr>
          <p:nvPr>
            <p:ph type="title"/>
          </p:nvPr>
        </p:nvSpPr>
        <p:spPr/>
        <p:txBody>
          <a:bodyPr/>
          <a:lstStyle/>
          <a:p>
            <a:r>
              <a:rPr lang="en-US" b="1" dirty="0"/>
              <a:t>9. Software V&amp;V processes </a:t>
            </a:r>
            <a:endParaRPr lang="en-US" dirty="0"/>
          </a:p>
        </p:txBody>
      </p:sp>
      <p:sp>
        <p:nvSpPr>
          <p:cNvPr id="3" name="Content Placeholder 2">
            <a:extLst>
              <a:ext uri="{FF2B5EF4-FFF2-40B4-BE49-F238E27FC236}">
                <a16:creationId xmlns:a16="http://schemas.microsoft.com/office/drawing/2014/main" id="{EEDCA8A5-51C3-1647-8DE0-EE13D2D48BD6}"/>
              </a:ext>
            </a:extLst>
          </p:cNvPr>
          <p:cNvSpPr>
            <a:spLocks noGrp="1"/>
          </p:cNvSpPr>
          <p:nvPr>
            <p:ph idx="1"/>
          </p:nvPr>
        </p:nvSpPr>
        <p:spPr/>
        <p:txBody>
          <a:bodyPr/>
          <a:lstStyle/>
          <a:p>
            <a:endParaRPr lang="en-US" dirty="0"/>
          </a:p>
        </p:txBody>
      </p:sp>
      <p:graphicFrame>
        <p:nvGraphicFramePr>
          <p:cNvPr id="5" name="Object 4">
            <a:extLst>
              <a:ext uri="{FF2B5EF4-FFF2-40B4-BE49-F238E27FC236}">
                <a16:creationId xmlns:a16="http://schemas.microsoft.com/office/drawing/2014/main" id="{12661924-E45D-8641-BFC8-7A9536FC0E5F}"/>
              </a:ext>
            </a:extLst>
          </p:cNvPr>
          <p:cNvGraphicFramePr>
            <a:graphicFrameLocks noChangeAspect="1"/>
          </p:cNvGraphicFramePr>
          <p:nvPr>
            <p:extLst>
              <p:ext uri="{D42A27DB-BD31-4B8C-83A1-F6EECF244321}">
                <p14:modId xmlns:p14="http://schemas.microsoft.com/office/powerpoint/2010/main" val="2147585661"/>
              </p:ext>
            </p:extLst>
          </p:nvPr>
        </p:nvGraphicFramePr>
        <p:xfrm>
          <a:off x="652669" y="1825625"/>
          <a:ext cx="9144000" cy="3505201"/>
        </p:xfrm>
        <a:graphic>
          <a:graphicData uri="http://schemas.openxmlformats.org/presentationml/2006/ole">
            <mc:AlternateContent xmlns:mc="http://schemas.openxmlformats.org/markup-compatibility/2006">
              <mc:Choice xmlns:v="urn:schemas-microsoft-com:vml" Requires="v">
                <p:oleObj name="Worksheet" r:id="rId2" imgW="12357100" imgH="4737100" progId="Excel.Sheet.12">
                  <p:embed/>
                </p:oleObj>
              </mc:Choice>
              <mc:Fallback>
                <p:oleObj name="Worksheet" r:id="rId2" imgW="12357100" imgH="4737100" progId="Excel.Sheet.12">
                  <p:embed/>
                  <p:pic>
                    <p:nvPicPr>
                      <p:cNvPr id="5" name="Object 4">
                        <a:extLst>
                          <a:ext uri="{FF2B5EF4-FFF2-40B4-BE49-F238E27FC236}">
                            <a16:creationId xmlns:a16="http://schemas.microsoft.com/office/drawing/2014/main" id="{12661924-E45D-8641-BFC8-7A9536FC0E5F}"/>
                          </a:ext>
                        </a:extLst>
                      </p:cNvPr>
                      <p:cNvPicPr/>
                      <p:nvPr/>
                    </p:nvPicPr>
                    <p:blipFill>
                      <a:blip r:embed="rId3"/>
                      <a:stretch>
                        <a:fillRect/>
                      </a:stretch>
                    </p:blipFill>
                    <p:spPr>
                      <a:xfrm>
                        <a:off x="652669" y="1825625"/>
                        <a:ext cx="9144000" cy="3505201"/>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A086E63A-CA33-7A43-B9C5-C521A9EB9C69}"/>
              </a:ext>
            </a:extLst>
          </p:cNvPr>
          <p:cNvPicPr>
            <a:picLocks noChangeAspect="1"/>
          </p:cNvPicPr>
          <p:nvPr/>
        </p:nvPicPr>
        <p:blipFill>
          <a:blip r:embed="rId4"/>
          <a:stretch>
            <a:fillRect/>
          </a:stretch>
        </p:blipFill>
        <p:spPr>
          <a:xfrm>
            <a:off x="3965714" y="3578225"/>
            <a:ext cx="3767149" cy="3195727"/>
          </a:xfrm>
          <a:prstGeom prst="rect">
            <a:avLst/>
          </a:prstGeom>
        </p:spPr>
      </p:pic>
      <p:pic>
        <p:nvPicPr>
          <p:cNvPr id="7" name="Picture 6">
            <a:extLst>
              <a:ext uri="{FF2B5EF4-FFF2-40B4-BE49-F238E27FC236}">
                <a16:creationId xmlns:a16="http://schemas.microsoft.com/office/drawing/2014/main" id="{61953C98-C58F-4545-806A-1109AF26A306}"/>
              </a:ext>
            </a:extLst>
          </p:cNvPr>
          <p:cNvPicPr>
            <a:picLocks noChangeAspect="1"/>
          </p:cNvPicPr>
          <p:nvPr/>
        </p:nvPicPr>
        <p:blipFill>
          <a:blip r:embed="rId5"/>
          <a:stretch>
            <a:fillRect/>
          </a:stretch>
        </p:blipFill>
        <p:spPr>
          <a:xfrm>
            <a:off x="7732796" y="3578225"/>
            <a:ext cx="3251600" cy="2484783"/>
          </a:xfrm>
          <a:prstGeom prst="rect">
            <a:avLst/>
          </a:prstGeom>
        </p:spPr>
      </p:pic>
      <p:pic>
        <p:nvPicPr>
          <p:cNvPr id="8" name="Picture 7">
            <a:extLst>
              <a:ext uri="{FF2B5EF4-FFF2-40B4-BE49-F238E27FC236}">
                <a16:creationId xmlns:a16="http://schemas.microsoft.com/office/drawing/2014/main" id="{224998CF-E4FD-F842-A0C8-14EA7C8F1EA9}"/>
              </a:ext>
            </a:extLst>
          </p:cNvPr>
          <p:cNvPicPr>
            <a:picLocks noChangeAspect="1"/>
          </p:cNvPicPr>
          <p:nvPr/>
        </p:nvPicPr>
        <p:blipFill>
          <a:blip r:embed="rId6"/>
          <a:stretch>
            <a:fillRect/>
          </a:stretch>
        </p:blipFill>
        <p:spPr>
          <a:xfrm>
            <a:off x="7732796" y="5813838"/>
            <a:ext cx="3273661" cy="2275867"/>
          </a:xfrm>
          <a:prstGeom prst="rect">
            <a:avLst/>
          </a:prstGeom>
        </p:spPr>
      </p:pic>
    </p:spTree>
    <p:extLst>
      <p:ext uri="{BB962C8B-B14F-4D97-AF65-F5344CB8AC3E}">
        <p14:creationId xmlns:p14="http://schemas.microsoft.com/office/powerpoint/2010/main" val="1737859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CB40-27BE-1543-882C-7B4D03C073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5DA7DE-A661-B54C-95B1-1192371CA2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14489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086BA5-96A2-49A3-8233-90159FE2BFDF}"/>
              </a:ext>
            </a:extLst>
          </p:cNvPr>
          <p:cNvSpPr/>
          <p:nvPr/>
        </p:nvSpPr>
        <p:spPr>
          <a:xfrm>
            <a:off x="0" y="3461426"/>
            <a:ext cx="8365200" cy="22135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676E84E-DA60-E747-A7C6-60C0D59F46CA}"/>
              </a:ext>
            </a:extLst>
          </p:cNvPr>
          <p:cNvSpPr>
            <a:spLocks noGrp="1"/>
          </p:cNvSpPr>
          <p:nvPr>
            <p:ph type="title"/>
          </p:nvPr>
        </p:nvSpPr>
        <p:spPr/>
        <p:txBody>
          <a:bodyPr>
            <a:normAutofit fontScale="90000"/>
          </a:bodyPr>
          <a:lstStyle/>
          <a:p>
            <a:r>
              <a:rPr lang="en-US" dirty="0"/>
              <a:t>Validation: How do Non-Functional Requirements (Validation) work within the SW Lifecycle?</a:t>
            </a:r>
          </a:p>
        </p:txBody>
      </p:sp>
      <p:sp>
        <p:nvSpPr>
          <p:cNvPr id="3" name="Content Placeholder 2">
            <a:extLst>
              <a:ext uri="{FF2B5EF4-FFF2-40B4-BE49-F238E27FC236}">
                <a16:creationId xmlns:a16="http://schemas.microsoft.com/office/drawing/2014/main" id="{DAAB75FF-0B61-A143-8985-680899D0A280}"/>
              </a:ext>
            </a:extLst>
          </p:cNvPr>
          <p:cNvSpPr>
            <a:spLocks noGrp="1"/>
          </p:cNvSpPr>
          <p:nvPr>
            <p:ph idx="1"/>
          </p:nvPr>
        </p:nvSpPr>
        <p:spPr/>
        <p:txBody>
          <a:bodyPr/>
          <a:lstStyle/>
          <a:p>
            <a:r>
              <a:rPr lang="en-US" dirty="0"/>
              <a:t>Find the corresponding section in table 1.c, identify the quality characteristics found in that section. The totals in row identify how many of that quality characteristic are found in the tables. </a:t>
            </a:r>
            <a:br>
              <a:rPr lang="en-US" dirty="0"/>
            </a:br>
            <a:r>
              <a:rPr lang="en-US" dirty="0"/>
              <a:t>Complete the following table:</a:t>
            </a:r>
          </a:p>
        </p:txBody>
      </p:sp>
      <p:graphicFrame>
        <p:nvGraphicFramePr>
          <p:cNvPr id="6" name="Object 5">
            <a:extLst>
              <a:ext uri="{FF2B5EF4-FFF2-40B4-BE49-F238E27FC236}">
                <a16:creationId xmlns:a16="http://schemas.microsoft.com/office/drawing/2014/main" id="{769A717E-4063-0A41-BAD2-A949974DB763}"/>
              </a:ext>
            </a:extLst>
          </p:cNvPr>
          <p:cNvGraphicFramePr>
            <a:graphicFrameLocks noChangeAspect="1"/>
          </p:cNvGraphicFramePr>
          <p:nvPr>
            <p:extLst>
              <p:ext uri="{D42A27DB-BD31-4B8C-83A1-F6EECF244321}">
                <p14:modId xmlns:p14="http://schemas.microsoft.com/office/powerpoint/2010/main" val="2380813623"/>
              </p:ext>
            </p:extLst>
          </p:nvPr>
        </p:nvGraphicFramePr>
        <p:xfrm>
          <a:off x="119063" y="3478213"/>
          <a:ext cx="8191500" cy="1908175"/>
        </p:xfrm>
        <a:graphic>
          <a:graphicData uri="http://schemas.openxmlformats.org/presentationml/2006/ole">
            <mc:AlternateContent xmlns:mc="http://schemas.openxmlformats.org/markup-compatibility/2006">
              <mc:Choice xmlns:v="urn:schemas-microsoft-com:vml" Requires="v">
                <p:oleObj name="Worksheet" r:id="rId3" imgW="8191500" imgH="1943100" progId="Excel.Sheet.12">
                  <p:embed/>
                </p:oleObj>
              </mc:Choice>
              <mc:Fallback>
                <p:oleObj name="Worksheet" r:id="rId3" imgW="8191500" imgH="1943100" progId="Excel.Sheet.12">
                  <p:embed/>
                  <p:pic>
                    <p:nvPicPr>
                      <p:cNvPr id="6" name="Object 5">
                        <a:extLst>
                          <a:ext uri="{FF2B5EF4-FFF2-40B4-BE49-F238E27FC236}">
                            <a16:creationId xmlns:a16="http://schemas.microsoft.com/office/drawing/2014/main" id="{769A717E-4063-0A41-BAD2-A949974DB763}"/>
                          </a:ext>
                        </a:extLst>
                      </p:cNvPr>
                      <p:cNvPicPr/>
                      <p:nvPr/>
                    </p:nvPicPr>
                    <p:blipFill>
                      <a:blip r:embed="rId4"/>
                      <a:stretch>
                        <a:fillRect/>
                      </a:stretch>
                    </p:blipFill>
                    <p:spPr>
                      <a:xfrm>
                        <a:off x="119063" y="3478213"/>
                        <a:ext cx="8191500" cy="1908175"/>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16B13029-8715-7A41-8219-274DD0EA325F}"/>
              </a:ext>
            </a:extLst>
          </p:cNvPr>
          <p:cNvPicPr>
            <a:picLocks noChangeAspect="1"/>
          </p:cNvPicPr>
          <p:nvPr/>
        </p:nvPicPr>
        <p:blipFill>
          <a:blip r:embed="rId5"/>
          <a:stretch>
            <a:fillRect/>
          </a:stretch>
        </p:blipFill>
        <p:spPr>
          <a:xfrm>
            <a:off x="8365200" y="3367156"/>
            <a:ext cx="3685168" cy="2059609"/>
          </a:xfrm>
          <a:prstGeom prst="rect">
            <a:avLst/>
          </a:prstGeom>
        </p:spPr>
      </p:pic>
    </p:spTree>
    <p:extLst>
      <p:ext uri="{BB962C8B-B14F-4D97-AF65-F5344CB8AC3E}">
        <p14:creationId xmlns:p14="http://schemas.microsoft.com/office/powerpoint/2010/main" val="1958887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7B21-3E99-2649-9FEB-8B44A04E2D2A}"/>
              </a:ext>
            </a:extLst>
          </p:cNvPr>
          <p:cNvSpPr>
            <a:spLocks noGrp="1"/>
          </p:cNvSpPr>
          <p:nvPr>
            <p:ph type="title"/>
          </p:nvPr>
        </p:nvSpPr>
        <p:spPr/>
        <p:txBody>
          <a:bodyPr>
            <a:normAutofit fontScale="90000"/>
          </a:bodyPr>
          <a:lstStyle/>
          <a:p>
            <a:r>
              <a:rPr lang="en-US" dirty="0"/>
              <a:t>Verification: How does Functional Requirements (Verification) in the SW Lifecycle process?</a:t>
            </a:r>
          </a:p>
        </p:txBody>
      </p:sp>
      <p:sp>
        <p:nvSpPr>
          <p:cNvPr id="3" name="Content Placeholder 2">
            <a:extLst>
              <a:ext uri="{FF2B5EF4-FFF2-40B4-BE49-F238E27FC236}">
                <a16:creationId xmlns:a16="http://schemas.microsoft.com/office/drawing/2014/main" id="{7E882BEE-71B1-3E42-A59B-A69DFCB32949}"/>
              </a:ext>
            </a:extLst>
          </p:cNvPr>
          <p:cNvSpPr>
            <a:spLocks noGrp="1"/>
          </p:cNvSpPr>
          <p:nvPr>
            <p:ph sz="half" idx="1"/>
          </p:nvPr>
        </p:nvSpPr>
        <p:spPr/>
        <p:txBody>
          <a:bodyPr/>
          <a:lstStyle/>
          <a:p>
            <a:r>
              <a:rPr lang="en-US" dirty="0"/>
              <a:t>Part 1: Make a list of all the V&amp;V Tasking for each Process</a:t>
            </a:r>
          </a:p>
          <a:p>
            <a:endParaRPr lang="en-US" dirty="0"/>
          </a:p>
          <a:p>
            <a:endParaRPr lang="en-US" dirty="0"/>
          </a:p>
          <a:p>
            <a:endParaRPr lang="en-US" dirty="0"/>
          </a:p>
          <a:p>
            <a:endParaRPr lang="en-US" dirty="0"/>
          </a:p>
          <a:p>
            <a:r>
              <a:rPr lang="en-US" dirty="0"/>
              <a:t>Part 2: Understanding the workflow of the Tasking. </a:t>
            </a:r>
          </a:p>
        </p:txBody>
      </p:sp>
      <p:sp>
        <p:nvSpPr>
          <p:cNvPr id="8" name="Content Placeholder 7">
            <a:extLst>
              <a:ext uri="{FF2B5EF4-FFF2-40B4-BE49-F238E27FC236}">
                <a16:creationId xmlns:a16="http://schemas.microsoft.com/office/drawing/2014/main" id="{D4382F14-6CEF-C747-926B-0DF2BB97A0BB}"/>
              </a:ext>
            </a:extLst>
          </p:cNvPr>
          <p:cNvSpPr>
            <a:spLocks noGrp="1"/>
          </p:cNvSpPr>
          <p:nvPr>
            <p:ph sz="half" idx="2"/>
          </p:nvPr>
        </p:nvSpPr>
        <p:spPr/>
        <p:txBody>
          <a:bodyPr/>
          <a:lstStyle/>
          <a:p>
            <a:endParaRPr lang="en-US"/>
          </a:p>
        </p:txBody>
      </p:sp>
      <p:graphicFrame>
        <p:nvGraphicFramePr>
          <p:cNvPr id="9" name="Content Placeholder 8">
            <a:extLst>
              <a:ext uri="{FF2B5EF4-FFF2-40B4-BE49-F238E27FC236}">
                <a16:creationId xmlns:a16="http://schemas.microsoft.com/office/drawing/2014/main" id="{BB48F465-F731-C848-A78B-58FB54410BB7}"/>
              </a:ext>
            </a:extLst>
          </p:cNvPr>
          <p:cNvGraphicFramePr>
            <a:graphicFrameLocks/>
          </p:cNvGraphicFramePr>
          <p:nvPr/>
        </p:nvGraphicFramePr>
        <p:xfrm>
          <a:off x="6019800" y="1690688"/>
          <a:ext cx="5157786" cy="2228007"/>
        </p:xfrm>
        <a:graphic>
          <a:graphicData uri="http://schemas.openxmlformats.org/drawingml/2006/table">
            <a:tbl>
              <a:tblPr firstRow="1" firstCol="1" bandRow="1">
                <a:tableStyleId>{5C22544A-7EE6-4342-B048-85BDC9FD1C3A}</a:tableStyleId>
              </a:tblPr>
              <a:tblGrid>
                <a:gridCol w="1505847">
                  <a:extLst>
                    <a:ext uri="{9D8B030D-6E8A-4147-A177-3AD203B41FA5}">
                      <a16:colId xmlns:a16="http://schemas.microsoft.com/office/drawing/2014/main" val="1042998798"/>
                    </a:ext>
                  </a:extLst>
                </a:gridCol>
                <a:gridCol w="3651939">
                  <a:extLst>
                    <a:ext uri="{9D8B030D-6E8A-4147-A177-3AD203B41FA5}">
                      <a16:colId xmlns:a16="http://schemas.microsoft.com/office/drawing/2014/main" val="2623865997"/>
                    </a:ext>
                  </a:extLst>
                </a:gridCol>
              </a:tblGrid>
              <a:tr h="161629">
                <a:tc>
                  <a:txBody>
                    <a:bodyPr/>
                    <a:lstStyle/>
                    <a:p>
                      <a:pPr marL="0" marR="0">
                        <a:lnSpc>
                          <a:spcPct val="107000"/>
                        </a:lnSpc>
                        <a:spcBef>
                          <a:spcPts val="0"/>
                        </a:spcBef>
                        <a:spcAft>
                          <a:spcPts val="800"/>
                        </a:spcAft>
                      </a:pPr>
                      <a:r>
                        <a:rPr lang="en-US" sz="1000">
                          <a:effectLst/>
                        </a:rPr>
                        <a:t>V&amp;V Process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V&amp;V Tasking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2815317849"/>
                  </a:ext>
                </a:extLst>
              </a:tr>
              <a:tr h="161629">
                <a:tc>
                  <a:txBody>
                    <a:bodyPr/>
                    <a:lstStyle/>
                    <a:p>
                      <a:pPr marL="0" marR="0">
                        <a:lnSpc>
                          <a:spcPct val="107000"/>
                        </a:lnSpc>
                        <a:spcBef>
                          <a:spcPts val="0"/>
                        </a:spcBef>
                        <a:spcAft>
                          <a:spcPts val="800"/>
                        </a:spcAft>
                      </a:pPr>
                      <a:r>
                        <a:rPr lang="en-US" sz="1000">
                          <a:effectLst/>
                        </a:rPr>
                        <a:t>Concept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None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467971750"/>
                  </a:ext>
                </a:extLst>
              </a:tr>
              <a:tr h="446328">
                <a:tc>
                  <a:txBody>
                    <a:bodyPr/>
                    <a:lstStyle/>
                    <a:p>
                      <a:pPr marL="0" marR="0">
                        <a:lnSpc>
                          <a:spcPct val="107000"/>
                        </a:lnSpc>
                        <a:spcBef>
                          <a:spcPts val="0"/>
                        </a:spcBef>
                        <a:spcAft>
                          <a:spcPts val="800"/>
                        </a:spcAft>
                      </a:pPr>
                      <a:r>
                        <a:rPr lang="en-US" sz="1000">
                          <a:effectLst/>
                        </a:rPr>
                        <a:t>Requirements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Example: </a:t>
                      </a:r>
                      <a:br>
                        <a:rPr lang="en-US" sz="1000">
                          <a:effectLst/>
                        </a:rPr>
                      </a:br>
                      <a:r>
                        <a:rPr lang="en-US" sz="900">
                          <a:effectLst/>
                        </a:rPr>
                        <a:t>Software Qualification Test Plan V&amp;V</a:t>
                      </a:r>
                      <a:br>
                        <a:rPr lang="en-US" sz="900">
                          <a:effectLst/>
                        </a:rPr>
                      </a:br>
                      <a:r>
                        <a:rPr lang="en-US" sz="900">
                          <a:effectLst/>
                        </a:rPr>
                        <a:t>Software Acceptance Test Plan V&amp;V</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2841154521"/>
                  </a:ext>
                </a:extLst>
              </a:tr>
              <a:tr h="161629">
                <a:tc>
                  <a:txBody>
                    <a:bodyPr/>
                    <a:lstStyle/>
                    <a:p>
                      <a:pPr marL="0" marR="0">
                        <a:lnSpc>
                          <a:spcPct val="107000"/>
                        </a:lnSpc>
                        <a:spcBef>
                          <a:spcPts val="0"/>
                        </a:spcBef>
                        <a:spcAft>
                          <a:spcPts val="800"/>
                        </a:spcAft>
                      </a:pPr>
                      <a:r>
                        <a:rPr lang="en-US" sz="1000">
                          <a:effectLst/>
                        </a:rPr>
                        <a:t>Design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292455055"/>
                  </a:ext>
                </a:extLst>
              </a:tr>
              <a:tr h="161629">
                <a:tc>
                  <a:txBody>
                    <a:bodyPr/>
                    <a:lstStyle/>
                    <a:p>
                      <a:pPr marL="0" marR="0">
                        <a:lnSpc>
                          <a:spcPct val="107000"/>
                        </a:lnSpc>
                        <a:spcBef>
                          <a:spcPts val="0"/>
                        </a:spcBef>
                        <a:spcAft>
                          <a:spcPts val="800"/>
                        </a:spcAft>
                      </a:pPr>
                      <a:r>
                        <a:rPr lang="en-US" sz="1000">
                          <a:effectLst/>
                        </a:rPr>
                        <a:t>Construction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654047436"/>
                  </a:ext>
                </a:extLst>
              </a:tr>
              <a:tr h="161629">
                <a:tc>
                  <a:txBody>
                    <a:bodyPr/>
                    <a:lstStyle/>
                    <a:p>
                      <a:pPr marL="0" marR="0">
                        <a:lnSpc>
                          <a:spcPct val="107000"/>
                        </a:lnSpc>
                        <a:spcBef>
                          <a:spcPts val="0"/>
                        </a:spcBef>
                        <a:spcAft>
                          <a:spcPts val="800"/>
                        </a:spcAft>
                      </a:pPr>
                      <a:r>
                        <a:rPr lang="en-US" sz="1000">
                          <a:effectLst/>
                        </a:rPr>
                        <a:t>Qualification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571951716"/>
                  </a:ext>
                </a:extLst>
              </a:tr>
              <a:tr h="161629">
                <a:tc>
                  <a:txBody>
                    <a:bodyPr/>
                    <a:lstStyle/>
                    <a:p>
                      <a:pPr marL="0" marR="0">
                        <a:lnSpc>
                          <a:spcPct val="107000"/>
                        </a:lnSpc>
                        <a:spcBef>
                          <a:spcPts val="0"/>
                        </a:spcBef>
                        <a:spcAft>
                          <a:spcPts val="800"/>
                        </a:spcAft>
                      </a:pPr>
                      <a:r>
                        <a:rPr lang="en-US" sz="1000">
                          <a:effectLst/>
                        </a:rPr>
                        <a:t>Acceptance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989719427"/>
                  </a:ext>
                </a:extLst>
              </a:tr>
              <a:tr h="161629">
                <a:tc>
                  <a:txBody>
                    <a:bodyPr/>
                    <a:lstStyle/>
                    <a:p>
                      <a:pPr marL="0" marR="0">
                        <a:lnSpc>
                          <a:spcPct val="107000"/>
                        </a:lnSpc>
                        <a:spcBef>
                          <a:spcPts val="0"/>
                        </a:spcBef>
                        <a:spcAft>
                          <a:spcPts val="800"/>
                        </a:spcAft>
                      </a:pPr>
                      <a:r>
                        <a:rPr lang="en-US" sz="1000">
                          <a:effectLst/>
                        </a:rPr>
                        <a:t>Install &amp; Checkout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369180442"/>
                  </a:ext>
                </a:extLst>
              </a:tr>
              <a:tr h="161629">
                <a:tc>
                  <a:txBody>
                    <a:bodyPr/>
                    <a:lstStyle/>
                    <a:p>
                      <a:pPr marL="0" marR="0">
                        <a:lnSpc>
                          <a:spcPct val="107000"/>
                        </a:lnSpc>
                        <a:spcBef>
                          <a:spcPts val="0"/>
                        </a:spcBef>
                        <a:spcAft>
                          <a:spcPts val="800"/>
                        </a:spcAft>
                      </a:pPr>
                      <a:r>
                        <a:rPr lang="en-US" sz="1000">
                          <a:effectLst/>
                        </a:rPr>
                        <a:t>Validation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608896432"/>
                  </a:ext>
                </a:extLst>
              </a:tr>
              <a:tr h="161629">
                <a:tc>
                  <a:txBody>
                    <a:bodyPr/>
                    <a:lstStyle/>
                    <a:p>
                      <a:pPr marL="0" marR="0">
                        <a:lnSpc>
                          <a:spcPct val="107000"/>
                        </a:lnSpc>
                        <a:spcBef>
                          <a:spcPts val="0"/>
                        </a:spcBef>
                        <a:spcAft>
                          <a:spcPts val="800"/>
                        </a:spcAft>
                      </a:pPr>
                      <a:r>
                        <a:rPr lang="en-US" sz="1000">
                          <a:effectLst/>
                        </a:rPr>
                        <a:t>Maintenance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1898277830"/>
                  </a:ext>
                </a:extLst>
              </a:tr>
              <a:tr h="161629">
                <a:tc>
                  <a:txBody>
                    <a:bodyPr/>
                    <a:lstStyle/>
                    <a:p>
                      <a:pPr marL="0" marR="0">
                        <a:lnSpc>
                          <a:spcPct val="107000"/>
                        </a:lnSpc>
                        <a:spcBef>
                          <a:spcPts val="0"/>
                        </a:spcBef>
                        <a:spcAft>
                          <a:spcPts val="800"/>
                        </a:spcAft>
                      </a:pPr>
                      <a:r>
                        <a:rPr lang="en-US" sz="1000">
                          <a:effectLst/>
                        </a:rPr>
                        <a:t>Concept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284472805"/>
                  </a:ext>
                </a:extLst>
              </a:tr>
              <a:tr h="161629">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1554305055"/>
                  </a:ext>
                </a:extLst>
              </a:tr>
            </a:tbl>
          </a:graphicData>
        </a:graphic>
      </p:graphicFrame>
      <p:graphicFrame>
        <p:nvGraphicFramePr>
          <p:cNvPr id="10" name="Content Placeholder 9">
            <a:extLst>
              <a:ext uri="{FF2B5EF4-FFF2-40B4-BE49-F238E27FC236}">
                <a16:creationId xmlns:a16="http://schemas.microsoft.com/office/drawing/2014/main" id="{D3D08179-AD19-2540-BF4E-E749B440DC7E}"/>
              </a:ext>
            </a:extLst>
          </p:cNvPr>
          <p:cNvGraphicFramePr>
            <a:graphicFrameLocks/>
          </p:cNvGraphicFramePr>
          <p:nvPr/>
        </p:nvGraphicFramePr>
        <p:xfrm>
          <a:off x="6019800" y="4539408"/>
          <a:ext cx="5256213" cy="1409700"/>
        </p:xfrm>
        <a:graphic>
          <a:graphicData uri="http://schemas.openxmlformats.org/drawingml/2006/table">
            <a:tbl>
              <a:tblPr firstRow="1" firstCol="1" bandRow="1">
                <a:tableStyleId>{5C22544A-7EE6-4342-B048-85BDC9FD1C3A}</a:tableStyleId>
              </a:tblPr>
              <a:tblGrid>
                <a:gridCol w="1070868">
                  <a:extLst>
                    <a:ext uri="{9D8B030D-6E8A-4147-A177-3AD203B41FA5}">
                      <a16:colId xmlns:a16="http://schemas.microsoft.com/office/drawing/2014/main" val="267608232"/>
                    </a:ext>
                  </a:extLst>
                </a:gridCol>
                <a:gridCol w="474396">
                  <a:extLst>
                    <a:ext uri="{9D8B030D-6E8A-4147-A177-3AD203B41FA5}">
                      <a16:colId xmlns:a16="http://schemas.microsoft.com/office/drawing/2014/main" val="1020410285"/>
                    </a:ext>
                  </a:extLst>
                </a:gridCol>
                <a:gridCol w="641284">
                  <a:extLst>
                    <a:ext uri="{9D8B030D-6E8A-4147-A177-3AD203B41FA5}">
                      <a16:colId xmlns:a16="http://schemas.microsoft.com/office/drawing/2014/main" val="3699989967"/>
                    </a:ext>
                  </a:extLst>
                </a:gridCol>
                <a:gridCol w="1315791">
                  <a:extLst>
                    <a:ext uri="{9D8B030D-6E8A-4147-A177-3AD203B41FA5}">
                      <a16:colId xmlns:a16="http://schemas.microsoft.com/office/drawing/2014/main" val="2677935522"/>
                    </a:ext>
                  </a:extLst>
                </a:gridCol>
                <a:gridCol w="894707">
                  <a:extLst>
                    <a:ext uri="{9D8B030D-6E8A-4147-A177-3AD203B41FA5}">
                      <a16:colId xmlns:a16="http://schemas.microsoft.com/office/drawing/2014/main" val="2252112979"/>
                    </a:ext>
                  </a:extLst>
                </a:gridCol>
                <a:gridCol w="859167">
                  <a:extLst>
                    <a:ext uri="{9D8B030D-6E8A-4147-A177-3AD203B41FA5}">
                      <a16:colId xmlns:a16="http://schemas.microsoft.com/office/drawing/2014/main" val="3286445344"/>
                    </a:ext>
                  </a:extLst>
                </a:gridCol>
              </a:tblGrid>
              <a:tr h="200025">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tc>
                <a:tc gridSpan="3">
                  <a:txBody>
                    <a:bodyPr/>
                    <a:lstStyle/>
                    <a:p>
                      <a:pPr marL="0" marR="0">
                        <a:lnSpc>
                          <a:spcPct val="107000"/>
                        </a:lnSpc>
                        <a:spcBef>
                          <a:spcPts val="0"/>
                        </a:spcBef>
                        <a:spcAft>
                          <a:spcPts val="0"/>
                        </a:spcAft>
                      </a:pPr>
                      <a:r>
                        <a:rPr lang="en-US" sz="1100">
                          <a:effectLst/>
                        </a:rPr>
                        <a:t>V&amp;V Process Phases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46109360"/>
                  </a:ext>
                </a:extLst>
              </a:tr>
              <a:tr h="20002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rPr>
                        <a:t> V&amp;V Processes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Plan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Test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Procedure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Execution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1498820"/>
                  </a:ext>
                </a:extLst>
              </a:tr>
              <a:tr h="200025">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1787320"/>
                  </a:ext>
                </a:extLst>
              </a:tr>
              <a:tr h="200025">
                <a:tc>
                  <a:txBody>
                    <a:bodyPr/>
                    <a:lstStyle/>
                    <a:p>
                      <a:pPr marL="0" marR="0">
                        <a:lnSpc>
                          <a:spcPct val="107000"/>
                        </a:lnSpc>
                        <a:spcBef>
                          <a:spcPts val="0"/>
                        </a:spcBef>
                        <a:spcAft>
                          <a:spcPts val="0"/>
                        </a:spcAft>
                      </a:pPr>
                      <a:r>
                        <a:rPr lang="en-US" sz="1100" b="0">
                          <a:effectLst/>
                        </a:rPr>
                        <a:t>Qualification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4555482"/>
                  </a:ext>
                </a:extLst>
              </a:tr>
              <a:tr h="209550">
                <a:tc>
                  <a:txBody>
                    <a:bodyPr/>
                    <a:lstStyle/>
                    <a:p>
                      <a:pPr marL="0" marR="0">
                        <a:lnSpc>
                          <a:spcPct val="107000"/>
                        </a:lnSpc>
                        <a:spcBef>
                          <a:spcPts val="0"/>
                        </a:spcBef>
                        <a:spcAft>
                          <a:spcPts val="0"/>
                        </a:spcAft>
                      </a:pPr>
                      <a:r>
                        <a:rPr lang="en-US" sz="1100" b="0" dirty="0">
                          <a:effectLst/>
                        </a:rPr>
                        <a:t>Acceptance</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i.e. Construction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61551176"/>
                  </a:ext>
                </a:extLst>
              </a:tr>
              <a:tr h="200025">
                <a:tc>
                  <a:txBody>
                    <a:bodyPr/>
                    <a:lstStyle/>
                    <a:p>
                      <a:pPr marL="0" marR="0">
                        <a:lnSpc>
                          <a:spcPct val="107000"/>
                        </a:lnSpc>
                        <a:spcBef>
                          <a:spcPts val="0"/>
                        </a:spcBef>
                        <a:spcAft>
                          <a:spcPts val="0"/>
                        </a:spcAft>
                      </a:pPr>
                      <a:r>
                        <a:rPr lang="en-US" sz="1100" b="0">
                          <a:effectLst/>
                        </a:rPr>
                        <a:t>Integration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288942"/>
                  </a:ext>
                </a:extLst>
              </a:tr>
              <a:tr h="200025">
                <a:tc>
                  <a:txBody>
                    <a:bodyPr/>
                    <a:lstStyle/>
                    <a:p>
                      <a:pPr marL="0" marR="0">
                        <a:lnSpc>
                          <a:spcPct val="107000"/>
                        </a:lnSpc>
                        <a:spcBef>
                          <a:spcPts val="0"/>
                        </a:spcBef>
                        <a:spcAft>
                          <a:spcPts val="0"/>
                        </a:spcAft>
                      </a:pPr>
                      <a:r>
                        <a:rPr lang="en-US" sz="1100" b="0" dirty="0">
                          <a:effectLst/>
                        </a:rPr>
                        <a:t>Component</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55257488"/>
                  </a:ext>
                </a:extLst>
              </a:tr>
            </a:tbl>
          </a:graphicData>
        </a:graphic>
      </p:graphicFrame>
    </p:spTree>
    <p:extLst>
      <p:ext uri="{BB962C8B-B14F-4D97-AF65-F5344CB8AC3E}">
        <p14:creationId xmlns:p14="http://schemas.microsoft.com/office/powerpoint/2010/main" val="510550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7B21-3E99-2649-9FEB-8B44A04E2D2A}"/>
              </a:ext>
            </a:extLst>
          </p:cNvPr>
          <p:cNvSpPr>
            <a:spLocks noGrp="1"/>
          </p:cNvSpPr>
          <p:nvPr>
            <p:ph type="title"/>
          </p:nvPr>
        </p:nvSpPr>
        <p:spPr/>
        <p:txBody>
          <a:bodyPr>
            <a:normAutofit fontScale="90000"/>
          </a:bodyPr>
          <a:lstStyle/>
          <a:p>
            <a:r>
              <a:rPr lang="en-US" dirty="0"/>
              <a:t>Verification: How does Functional Requirements (Verification) in the SW Lifecycle process?</a:t>
            </a:r>
          </a:p>
        </p:txBody>
      </p:sp>
      <p:sp>
        <p:nvSpPr>
          <p:cNvPr id="3" name="Content Placeholder 2">
            <a:extLst>
              <a:ext uri="{FF2B5EF4-FFF2-40B4-BE49-F238E27FC236}">
                <a16:creationId xmlns:a16="http://schemas.microsoft.com/office/drawing/2014/main" id="{7E882BEE-71B1-3E42-A59B-A69DFCB32949}"/>
              </a:ext>
            </a:extLst>
          </p:cNvPr>
          <p:cNvSpPr>
            <a:spLocks noGrp="1"/>
          </p:cNvSpPr>
          <p:nvPr>
            <p:ph sz="half" idx="1"/>
          </p:nvPr>
        </p:nvSpPr>
        <p:spPr/>
        <p:txBody>
          <a:bodyPr/>
          <a:lstStyle/>
          <a:p>
            <a:r>
              <a:rPr lang="en-US" dirty="0"/>
              <a:t>Part 1: Make a list of all the </a:t>
            </a:r>
            <a:r>
              <a:rPr lang="en-US" b="1" dirty="0"/>
              <a:t>V&amp;V</a:t>
            </a:r>
            <a:r>
              <a:rPr lang="en-US" dirty="0"/>
              <a:t> Tasking for each Process</a:t>
            </a:r>
          </a:p>
          <a:p>
            <a:endParaRPr lang="en-US" dirty="0"/>
          </a:p>
          <a:p>
            <a:endParaRPr lang="en-US" dirty="0"/>
          </a:p>
          <a:p>
            <a:endParaRPr lang="en-US" dirty="0"/>
          </a:p>
          <a:p>
            <a:endParaRPr lang="en-US" dirty="0"/>
          </a:p>
          <a:p>
            <a:r>
              <a:rPr lang="en-US" dirty="0"/>
              <a:t>Part 2: Understanding the workflow of the Tasking. </a:t>
            </a:r>
          </a:p>
        </p:txBody>
      </p:sp>
      <p:sp>
        <p:nvSpPr>
          <p:cNvPr id="8" name="Content Placeholder 7">
            <a:extLst>
              <a:ext uri="{FF2B5EF4-FFF2-40B4-BE49-F238E27FC236}">
                <a16:creationId xmlns:a16="http://schemas.microsoft.com/office/drawing/2014/main" id="{D4382F14-6CEF-C747-926B-0DF2BB97A0BB}"/>
              </a:ext>
            </a:extLst>
          </p:cNvPr>
          <p:cNvSpPr>
            <a:spLocks noGrp="1"/>
          </p:cNvSpPr>
          <p:nvPr>
            <p:ph sz="half" idx="2"/>
          </p:nvPr>
        </p:nvSpPr>
        <p:spPr/>
        <p:txBody>
          <a:bodyPr/>
          <a:lstStyle/>
          <a:p>
            <a:endParaRPr lang="en-US"/>
          </a:p>
        </p:txBody>
      </p:sp>
      <p:graphicFrame>
        <p:nvGraphicFramePr>
          <p:cNvPr id="9" name="Content Placeholder 8">
            <a:extLst>
              <a:ext uri="{FF2B5EF4-FFF2-40B4-BE49-F238E27FC236}">
                <a16:creationId xmlns:a16="http://schemas.microsoft.com/office/drawing/2014/main" id="{BB48F465-F731-C848-A78B-58FB54410BB7}"/>
              </a:ext>
            </a:extLst>
          </p:cNvPr>
          <p:cNvGraphicFramePr>
            <a:graphicFrameLocks/>
          </p:cNvGraphicFramePr>
          <p:nvPr/>
        </p:nvGraphicFramePr>
        <p:xfrm>
          <a:off x="6019800" y="1690688"/>
          <a:ext cx="5157786" cy="2228007"/>
        </p:xfrm>
        <a:graphic>
          <a:graphicData uri="http://schemas.openxmlformats.org/drawingml/2006/table">
            <a:tbl>
              <a:tblPr firstRow="1" firstCol="1" bandRow="1">
                <a:tableStyleId>{5C22544A-7EE6-4342-B048-85BDC9FD1C3A}</a:tableStyleId>
              </a:tblPr>
              <a:tblGrid>
                <a:gridCol w="1505847">
                  <a:extLst>
                    <a:ext uri="{9D8B030D-6E8A-4147-A177-3AD203B41FA5}">
                      <a16:colId xmlns:a16="http://schemas.microsoft.com/office/drawing/2014/main" val="1042998798"/>
                    </a:ext>
                  </a:extLst>
                </a:gridCol>
                <a:gridCol w="3651939">
                  <a:extLst>
                    <a:ext uri="{9D8B030D-6E8A-4147-A177-3AD203B41FA5}">
                      <a16:colId xmlns:a16="http://schemas.microsoft.com/office/drawing/2014/main" val="2623865997"/>
                    </a:ext>
                  </a:extLst>
                </a:gridCol>
              </a:tblGrid>
              <a:tr h="161629">
                <a:tc>
                  <a:txBody>
                    <a:bodyPr/>
                    <a:lstStyle/>
                    <a:p>
                      <a:pPr marL="0" marR="0">
                        <a:lnSpc>
                          <a:spcPct val="107000"/>
                        </a:lnSpc>
                        <a:spcBef>
                          <a:spcPts val="0"/>
                        </a:spcBef>
                        <a:spcAft>
                          <a:spcPts val="800"/>
                        </a:spcAft>
                      </a:pPr>
                      <a:r>
                        <a:rPr lang="en-US" sz="1000">
                          <a:effectLst/>
                        </a:rPr>
                        <a:t>V&amp;V Process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V&amp;V Tasking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2815317849"/>
                  </a:ext>
                </a:extLst>
              </a:tr>
              <a:tr h="161629">
                <a:tc>
                  <a:txBody>
                    <a:bodyPr/>
                    <a:lstStyle/>
                    <a:p>
                      <a:pPr marL="0" marR="0">
                        <a:lnSpc>
                          <a:spcPct val="107000"/>
                        </a:lnSpc>
                        <a:spcBef>
                          <a:spcPts val="0"/>
                        </a:spcBef>
                        <a:spcAft>
                          <a:spcPts val="800"/>
                        </a:spcAft>
                      </a:pPr>
                      <a:r>
                        <a:rPr lang="en-US" sz="1000">
                          <a:effectLst/>
                        </a:rPr>
                        <a:t>Concept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None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467971750"/>
                  </a:ext>
                </a:extLst>
              </a:tr>
              <a:tr h="446328">
                <a:tc>
                  <a:txBody>
                    <a:bodyPr/>
                    <a:lstStyle/>
                    <a:p>
                      <a:pPr marL="0" marR="0">
                        <a:lnSpc>
                          <a:spcPct val="107000"/>
                        </a:lnSpc>
                        <a:spcBef>
                          <a:spcPts val="0"/>
                        </a:spcBef>
                        <a:spcAft>
                          <a:spcPts val="800"/>
                        </a:spcAft>
                      </a:pPr>
                      <a:r>
                        <a:rPr lang="en-US" sz="1000">
                          <a:effectLst/>
                        </a:rPr>
                        <a:t>Requirements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Example: </a:t>
                      </a:r>
                      <a:br>
                        <a:rPr lang="en-US" sz="1000">
                          <a:effectLst/>
                        </a:rPr>
                      </a:br>
                      <a:r>
                        <a:rPr lang="en-US" sz="900">
                          <a:effectLst/>
                        </a:rPr>
                        <a:t>Software Qualification Test Plan V&amp;V</a:t>
                      </a:r>
                      <a:br>
                        <a:rPr lang="en-US" sz="900">
                          <a:effectLst/>
                        </a:rPr>
                      </a:br>
                      <a:r>
                        <a:rPr lang="en-US" sz="900">
                          <a:effectLst/>
                        </a:rPr>
                        <a:t>Software Acceptance Test Plan V&amp;V</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2841154521"/>
                  </a:ext>
                </a:extLst>
              </a:tr>
              <a:tr h="161629">
                <a:tc>
                  <a:txBody>
                    <a:bodyPr/>
                    <a:lstStyle/>
                    <a:p>
                      <a:pPr marL="0" marR="0">
                        <a:lnSpc>
                          <a:spcPct val="107000"/>
                        </a:lnSpc>
                        <a:spcBef>
                          <a:spcPts val="0"/>
                        </a:spcBef>
                        <a:spcAft>
                          <a:spcPts val="800"/>
                        </a:spcAft>
                      </a:pPr>
                      <a:r>
                        <a:rPr lang="en-US" sz="1000">
                          <a:effectLst/>
                        </a:rPr>
                        <a:t>Design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292455055"/>
                  </a:ext>
                </a:extLst>
              </a:tr>
              <a:tr h="161629">
                <a:tc>
                  <a:txBody>
                    <a:bodyPr/>
                    <a:lstStyle/>
                    <a:p>
                      <a:pPr marL="0" marR="0">
                        <a:lnSpc>
                          <a:spcPct val="107000"/>
                        </a:lnSpc>
                        <a:spcBef>
                          <a:spcPts val="0"/>
                        </a:spcBef>
                        <a:spcAft>
                          <a:spcPts val="800"/>
                        </a:spcAft>
                      </a:pPr>
                      <a:r>
                        <a:rPr lang="en-US" sz="1000">
                          <a:effectLst/>
                        </a:rPr>
                        <a:t>Construction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654047436"/>
                  </a:ext>
                </a:extLst>
              </a:tr>
              <a:tr h="161629">
                <a:tc>
                  <a:txBody>
                    <a:bodyPr/>
                    <a:lstStyle/>
                    <a:p>
                      <a:pPr marL="0" marR="0">
                        <a:lnSpc>
                          <a:spcPct val="107000"/>
                        </a:lnSpc>
                        <a:spcBef>
                          <a:spcPts val="0"/>
                        </a:spcBef>
                        <a:spcAft>
                          <a:spcPts val="800"/>
                        </a:spcAft>
                      </a:pPr>
                      <a:r>
                        <a:rPr lang="en-US" sz="1000">
                          <a:effectLst/>
                        </a:rPr>
                        <a:t>Qualification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571951716"/>
                  </a:ext>
                </a:extLst>
              </a:tr>
              <a:tr h="161629">
                <a:tc>
                  <a:txBody>
                    <a:bodyPr/>
                    <a:lstStyle/>
                    <a:p>
                      <a:pPr marL="0" marR="0">
                        <a:lnSpc>
                          <a:spcPct val="107000"/>
                        </a:lnSpc>
                        <a:spcBef>
                          <a:spcPts val="0"/>
                        </a:spcBef>
                        <a:spcAft>
                          <a:spcPts val="800"/>
                        </a:spcAft>
                      </a:pPr>
                      <a:r>
                        <a:rPr lang="en-US" sz="1000">
                          <a:effectLst/>
                        </a:rPr>
                        <a:t>Acceptance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989719427"/>
                  </a:ext>
                </a:extLst>
              </a:tr>
              <a:tr h="161629">
                <a:tc>
                  <a:txBody>
                    <a:bodyPr/>
                    <a:lstStyle/>
                    <a:p>
                      <a:pPr marL="0" marR="0">
                        <a:lnSpc>
                          <a:spcPct val="107000"/>
                        </a:lnSpc>
                        <a:spcBef>
                          <a:spcPts val="0"/>
                        </a:spcBef>
                        <a:spcAft>
                          <a:spcPts val="800"/>
                        </a:spcAft>
                      </a:pPr>
                      <a:r>
                        <a:rPr lang="en-US" sz="1000">
                          <a:effectLst/>
                        </a:rPr>
                        <a:t>Install &amp; Checkout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369180442"/>
                  </a:ext>
                </a:extLst>
              </a:tr>
              <a:tr h="161629">
                <a:tc>
                  <a:txBody>
                    <a:bodyPr/>
                    <a:lstStyle/>
                    <a:p>
                      <a:pPr marL="0" marR="0">
                        <a:lnSpc>
                          <a:spcPct val="107000"/>
                        </a:lnSpc>
                        <a:spcBef>
                          <a:spcPts val="0"/>
                        </a:spcBef>
                        <a:spcAft>
                          <a:spcPts val="800"/>
                        </a:spcAft>
                      </a:pPr>
                      <a:r>
                        <a:rPr lang="en-US" sz="1000">
                          <a:effectLst/>
                        </a:rPr>
                        <a:t>Validation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608896432"/>
                  </a:ext>
                </a:extLst>
              </a:tr>
              <a:tr h="161629">
                <a:tc>
                  <a:txBody>
                    <a:bodyPr/>
                    <a:lstStyle/>
                    <a:p>
                      <a:pPr marL="0" marR="0">
                        <a:lnSpc>
                          <a:spcPct val="107000"/>
                        </a:lnSpc>
                        <a:spcBef>
                          <a:spcPts val="0"/>
                        </a:spcBef>
                        <a:spcAft>
                          <a:spcPts val="800"/>
                        </a:spcAft>
                      </a:pPr>
                      <a:r>
                        <a:rPr lang="en-US" sz="1000">
                          <a:effectLst/>
                        </a:rPr>
                        <a:t>Maintenance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1898277830"/>
                  </a:ext>
                </a:extLst>
              </a:tr>
              <a:tr h="161629">
                <a:tc>
                  <a:txBody>
                    <a:bodyPr/>
                    <a:lstStyle/>
                    <a:p>
                      <a:pPr marL="0" marR="0">
                        <a:lnSpc>
                          <a:spcPct val="107000"/>
                        </a:lnSpc>
                        <a:spcBef>
                          <a:spcPts val="0"/>
                        </a:spcBef>
                        <a:spcAft>
                          <a:spcPts val="800"/>
                        </a:spcAft>
                      </a:pPr>
                      <a:r>
                        <a:rPr lang="en-US" sz="1000">
                          <a:effectLst/>
                        </a:rPr>
                        <a:t>Concept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284472805"/>
                  </a:ext>
                </a:extLst>
              </a:tr>
              <a:tr h="161629">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1554305055"/>
                  </a:ext>
                </a:extLst>
              </a:tr>
            </a:tbl>
          </a:graphicData>
        </a:graphic>
      </p:graphicFrame>
      <p:graphicFrame>
        <p:nvGraphicFramePr>
          <p:cNvPr id="10" name="Content Placeholder 9">
            <a:extLst>
              <a:ext uri="{FF2B5EF4-FFF2-40B4-BE49-F238E27FC236}">
                <a16:creationId xmlns:a16="http://schemas.microsoft.com/office/drawing/2014/main" id="{D3D08179-AD19-2540-BF4E-E749B440DC7E}"/>
              </a:ext>
            </a:extLst>
          </p:cNvPr>
          <p:cNvGraphicFramePr>
            <a:graphicFrameLocks/>
          </p:cNvGraphicFramePr>
          <p:nvPr/>
        </p:nvGraphicFramePr>
        <p:xfrm>
          <a:off x="6019800" y="4539408"/>
          <a:ext cx="5256213" cy="1409700"/>
        </p:xfrm>
        <a:graphic>
          <a:graphicData uri="http://schemas.openxmlformats.org/drawingml/2006/table">
            <a:tbl>
              <a:tblPr firstRow="1" firstCol="1" bandRow="1">
                <a:tableStyleId>{5C22544A-7EE6-4342-B048-85BDC9FD1C3A}</a:tableStyleId>
              </a:tblPr>
              <a:tblGrid>
                <a:gridCol w="1070868">
                  <a:extLst>
                    <a:ext uri="{9D8B030D-6E8A-4147-A177-3AD203B41FA5}">
                      <a16:colId xmlns:a16="http://schemas.microsoft.com/office/drawing/2014/main" val="267608232"/>
                    </a:ext>
                  </a:extLst>
                </a:gridCol>
                <a:gridCol w="474396">
                  <a:extLst>
                    <a:ext uri="{9D8B030D-6E8A-4147-A177-3AD203B41FA5}">
                      <a16:colId xmlns:a16="http://schemas.microsoft.com/office/drawing/2014/main" val="1020410285"/>
                    </a:ext>
                  </a:extLst>
                </a:gridCol>
                <a:gridCol w="641284">
                  <a:extLst>
                    <a:ext uri="{9D8B030D-6E8A-4147-A177-3AD203B41FA5}">
                      <a16:colId xmlns:a16="http://schemas.microsoft.com/office/drawing/2014/main" val="3699989967"/>
                    </a:ext>
                  </a:extLst>
                </a:gridCol>
                <a:gridCol w="1315791">
                  <a:extLst>
                    <a:ext uri="{9D8B030D-6E8A-4147-A177-3AD203B41FA5}">
                      <a16:colId xmlns:a16="http://schemas.microsoft.com/office/drawing/2014/main" val="2677935522"/>
                    </a:ext>
                  </a:extLst>
                </a:gridCol>
                <a:gridCol w="894707">
                  <a:extLst>
                    <a:ext uri="{9D8B030D-6E8A-4147-A177-3AD203B41FA5}">
                      <a16:colId xmlns:a16="http://schemas.microsoft.com/office/drawing/2014/main" val="2252112979"/>
                    </a:ext>
                  </a:extLst>
                </a:gridCol>
                <a:gridCol w="859167">
                  <a:extLst>
                    <a:ext uri="{9D8B030D-6E8A-4147-A177-3AD203B41FA5}">
                      <a16:colId xmlns:a16="http://schemas.microsoft.com/office/drawing/2014/main" val="3286445344"/>
                    </a:ext>
                  </a:extLst>
                </a:gridCol>
              </a:tblGrid>
              <a:tr h="200025">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gridSpan="3">
                  <a:txBody>
                    <a:bodyPr/>
                    <a:lstStyle/>
                    <a:p>
                      <a:pPr marL="0" marR="0">
                        <a:lnSpc>
                          <a:spcPct val="107000"/>
                        </a:lnSpc>
                        <a:spcBef>
                          <a:spcPts val="0"/>
                        </a:spcBef>
                        <a:spcAft>
                          <a:spcPts val="0"/>
                        </a:spcAft>
                      </a:pPr>
                      <a:r>
                        <a:rPr lang="en-US" sz="1100">
                          <a:effectLst/>
                        </a:rPr>
                        <a:t>V&amp;V Process Phases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46109360"/>
                  </a:ext>
                </a:extLst>
              </a:tr>
              <a:tr h="20002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rPr>
                        <a:t> V&amp;V Processes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Plan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Test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Procedure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Execution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1498820"/>
                  </a:ext>
                </a:extLst>
              </a:tr>
              <a:tr h="200025">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1787320"/>
                  </a:ext>
                </a:extLst>
              </a:tr>
              <a:tr h="200025">
                <a:tc>
                  <a:txBody>
                    <a:bodyPr/>
                    <a:lstStyle/>
                    <a:p>
                      <a:pPr marL="0" marR="0">
                        <a:lnSpc>
                          <a:spcPct val="107000"/>
                        </a:lnSpc>
                        <a:spcBef>
                          <a:spcPts val="0"/>
                        </a:spcBef>
                        <a:spcAft>
                          <a:spcPts val="0"/>
                        </a:spcAft>
                      </a:pPr>
                      <a:r>
                        <a:rPr lang="en-US" sz="1100" b="0">
                          <a:effectLst/>
                        </a:rPr>
                        <a:t>Qualification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4555482"/>
                  </a:ext>
                </a:extLst>
              </a:tr>
              <a:tr h="209550">
                <a:tc>
                  <a:txBody>
                    <a:bodyPr/>
                    <a:lstStyle/>
                    <a:p>
                      <a:pPr marL="0" marR="0">
                        <a:lnSpc>
                          <a:spcPct val="107000"/>
                        </a:lnSpc>
                        <a:spcBef>
                          <a:spcPts val="0"/>
                        </a:spcBef>
                        <a:spcAft>
                          <a:spcPts val="0"/>
                        </a:spcAft>
                      </a:pPr>
                      <a:r>
                        <a:rPr lang="en-US" sz="1100" b="0" dirty="0">
                          <a:effectLst/>
                        </a:rPr>
                        <a:t>Acceptance</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i.e. Construction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61551176"/>
                  </a:ext>
                </a:extLst>
              </a:tr>
              <a:tr h="200025">
                <a:tc>
                  <a:txBody>
                    <a:bodyPr/>
                    <a:lstStyle/>
                    <a:p>
                      <a:pPr marL="0" marR="0">
                        <a:lnSpc>
                          <a:spcPct val="107000"/>
                        </a:lnSpc>
                        <a:spcBef>
                          <a:spcPts val="0"/>
                        </a:spcBef>
                        <a:spcAft>
                          <a:spcPts val="0"/>
                        </a:spcAft>
                      </a:pPr>
                      <a:r>
                        <a:rPr lang="en-US" sz="1100" b="0">
                          <a:effectLst/>
                        </a:rPr>
                        <a:t>Integration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288942"/>
                  </a:ext>
                </a:extLst>
              </a:tr>
              <a:tr h="200025">
                <a:tc>
                  <a:txBody>
                    <a:bodyPr/>
                    <a:lstStyle/>
                    <a:p>
                      <a:pPr marL="0" marR="0">
                        <a:lnSpc>
                          <a:spcPct val="107000"/>
                        </a:lnSpc>
                        <a:spcBef>
                          <a:spcPts val="0"/>
                        </a:spcBef>
                        <a:spcAft>
                          <a:spcPts val="0"/>
                        </a:spcAft>
                      </a:pPr>
                      <a:r>
                        <a:rPr lang="en-US" sz="1100" b="0" dirty="0">
                          <a:effectLst/>
                        </a:rPr>
                        <a:t>Component</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55257488"/>
                  </a:ext>
                </a:extLst>
              </a:tr>
            </a:tbl>
          </a:graphicData>
        </a:graphic>
      </p:graphicFrame>
      <p:pic>
        <p:nvPicPr>
          <p:cNvPr id="4" name="Picture 3">
            <a:extLst>
              <a:ext uri="{FF2B5EF4-FFF2-40B4-BE49-F238E27FC236}">
                <a16:creationId xmlns:a16="http://schemas.microsoft.com/office/drawing/2014/main" id="{39EF0574-6812-4753-4BFE-356AD7B16747}"/>
              </a:ext>
            </a:extLst>
          </p:cNvPr>
          <p:cNvPicPr>
            <a:picLocks noChangeAspect="1"/>
          </p:cNvPicPr>
          <p:nvPr/>
        </p:nvPicPr>
        <p:blipFill>
          <a:blip r:embed="rId2"/>
          <a:stretch>
            <a:fillRect/>
          </a:stretch>
        </p:blipFill>
        <p:spPr>
          <a:xfrm>
            <a:off x="7495822" y="6041850"/>
            <a:ext cx="4845756" cy="852686"/>
          </a:xfrm>
          <a:prstGeom prst="rect">
            <a:avLst/>
          </a:prstGeom>
        </p:spPr>
      </p:pic>
      <p:pic>
        <p:nvPicPr>
          <p:cNvPr id="5" name="Picture 4">
            <a:extLst>
              <a:ext uri="{FF2B5EF4-FFF2-40B4-BE49-F238E27FC236}">
                <a16:creationId xmlns:a16="http://schemas.microsoft.com/office/drawing/2014/main" id="{E1DB5FC5-A407-078F-6409-CDEC6F5EE00B}"/>
              </a:ext>
            </a:extLst>
          </p:cNvPr>
          <p:cNvPicPr>
            <a:picLocks noChangeAspect="1"/>
          </p:cNvPicPr>
          <p:nvPr/>
        </p:nvPicPr>
        <p:blipFill>
          <a:blip r:embed="rId3"/>
          <a:stretch>
            <a:fillRect/>
          </a:stretch>
        </p:blipFill>
        <p:spPr>
          <a:xfrm>
            <a:off x="3593192" y="2641600"/>
            <a:ext cx="1601332" cy="2051050"/>
          </a:xfrm>
          <a:prstGeom prst="rect">
            <a:avLst/>
          </a:prstGeom>
        </p:spPr>
      </p:pic>
      <p:pic>
        <p:nvPicPr>
          <p:cNvPr id="6" name="Picture 5">
            <a:extLst>
              <a:ext uri="{FF2B5EF4-FFF2-40B4-BE49-F238E27FC236}">
                <a16:creationId xmlns:a16="http://schemas.microsoft.com/office/drawing/2014/main" id="{BA84BD02-36EB-13B4-CA37-8101E702B494}"/>
              </a:ext>
            </a:extLst>
          </p:cNvPr>
          <p:cNvPicPr>
            <a:picLocks noChangeAspect="1"/>
          </p:cNvPicPr>
          <p:nvPr/>
        </p:nvPicPr>
        <p:blipFill>
          <a:blip r:embed="rId4"/>
          <a:stretch>
            <a:fillRect/>
          </a:stretch>
        </p:blipFill>
        <p:spPr>
          <a:xfrm>
            <a:off x="1503197" y="2641600"/>
            <a:ext cx="1974477" cy="2051050"/>
          </a:xfrm>
          <a:prstGeom prst="rect">
            <a:avLst/>
          </a:prstGeom>
        </p:spPr>
      </p:pic>
      <p:cxnSp>
        <p:nvCxnSpPr>
          <p:cNvPr id="11" name="Straight Arrow Connector 10">
            <a:extLst>
              <a:ext uri="{FF2B5EF4-FFF2-40B4-BE49-F238E27FC236}">
                <a16:creationId xmlns:a16="http://schemas.microsoft.com/office/drawing/2014/main" id="{17E90B12-CA22-55F5-EB1A-86A08030BCC4}"/>
              </a:ext>
            </a:extLst>
          </p:cNvPr>
          <p:cNvCxnSpPr>
            <a:cxnSpLocks/>
          </p:cNvCxnSpPr>
          <p:nvPr/>
        </p:nvCxnSpPr>
        <p:spPr>
          <a:xfrm flipV="1">
            <a:off x="2771553" y="2339163"/>
            <a:ext cx="4724269" cy="1579532"/>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a:extLst>
              <a:ext uri="{FF2B5EF4-FFF2-40B4-BE49-F238E27FC236}">
                <a16:creationId xmlns:a16="http://schemas.microsoft.com/office/drawing/2014/main" id="{67F8F3A0-11A3-A82D-960E-9188FC1AD620}"/>
              </a:ext>
            </a:extLst>
          </p:cNvPr>
          <p:cNvCxnSpPr>
            <a:cxnSpLocks/>
          </p:cNvCxnSpPr>
          <p:nvPr/>
        </p:nvCxnSpPr>
        <p:spPr>
          <a:xfrm flipV="1">
            <a:off x="2176130" y="2111308"/>
            <a:ext cx="4196317" cy="904943"/>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a:extLst>
              <a:ext uri="{FF2B5EF4-FFF2-40B4-BE49-F238E27FC236}">
                <a16:creationId xmlns:a16="http://schemas.microsoft.com/office/drawing/2014/main" id="{3C7B5433-E8C8-EBFE-3BA1-2D85F00788D4}"/>
              </a:ext>
            </a:extLst>
          </p:cNvPr>
          <p:cNvCxnSpPr>
            <a:cxnSpLocks/>
          </p:cNvCxnSpPr>
          <p:nvPr/>
        </p:nvCxnSpPr>
        <p:spPr>
          <a:xfrm>
            <a:off x="4746030" y="3719091"/>
            <a:ext cx="2542126" cy="1108496"/>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0" name="Straight Arrow Connector 19">
            <a:extLst>
              <a:ext uri="{FF2B5EF4-FFF2-40B4-BE49-F238E27FC236}">
                <a16:creationId xmlns:a16="http://schemas.microsoft.com/office/drawing/2014/main" id="{035341FA-5014-3B54-A030-D4288C6EBA10}"/>
              </a:ext>
            </a:extLst>
          </p:cNvPr>
          <p:cNvCxnSpPr>
            <a:cxnSpLocks/>
          </p:cNvCxnSpPr>
          <p:nvPr/>
        </p:nvCxnSpPr>
        <p:spPr>
          <a:xfrm>
            <a:off x="4806496" y="4001294"/>
            <a:ext cx="3040332" cy="826293"/>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pic>
        <p:nvPicPr>
          <p:cNvPr id="26" name="Picture 25">
            <a:extLst>
              <a:ext uri="{FF2B5EF4-FFF2-40B4-BE49-F238E27FC236}">
                <a16:creationId xmlns:a16="http://schemas.microsoft.com/office/drawing/2014/main" id="{C6C0B225-A3D5-D723-BA63-D9376851E8A0}"/>
              </a:ext>
            </a:extLst>
          </p:cNvPr>
          <p:cNvPicPr>
            <a:picLocks noChangeAspect="1"/>
          </p:cNvPicPr>
          <p:nvPr/>
        </p:nvPicPr>
        <p:blipFill>
          <a:blip r:embed="rId5"/>
          <a:stretch>
            <a:fillRect/>
          </a:stretch>
        </p:blipFill>
        <p:spPr>
          <a:xfrm>
            <a:off x="10304323" y="1835072"/>
            <a:ext cx="1953415" cy="2636868"/>
          </a:xfrm>
          <a:prstGeom prst="rect">
            <a:avLst/>
          </a:prstGeom>
        </p:spPr>
      </p:pic>
      <p:cxnSp>
        <p:nvCxnSpPr>
          <p:cNvPr id="27" name="Straight Arrow Connector 26">
            <a:extLst>
              <a:ext uri="{FF2B5EF4-FFF2-40B4-BE49-F238E27FC236}">
                <a16:creationId xmlns:a16="http://schemas.microsoft.com/office/drawing/2014/main" id="{3ACA099A-2FBF-F44D-6531-DB40D97F3869}"/>
              </a:ext>
            </a:extLst>
          </p:cNvPr>
          <p:cNvCxnSpPr>
            <a:cxnSpLocks/>
          </p:cNvCxnSpPr>
          <p:nvPr/>
        </p:nvCxnSpPr>
        <p:spPr>
          <a:xfrm flipH="1">
            <a:off x="8828301" y="3491236"/>
            <a:ext cx="2591978" cy="1997369"/>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35294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C047-CCDA-CD4C-971D-284068371534}"/>
              </a:ext>
            </a:extLst>
          </p:cNvPr>
          <p:cNvSpPr>
            <a:spLocks noGrp="1"/>
          </p:cNvSpPr>
          <p:nvPr>
            <p:ph type="title"/>
          </p:nvPr>
        </p:nvSpPr>
        <p:spPr/>
        <p:txBody>
          <a:bodyPr>
            <a:normAutofit fontScale="90000"/>
          </a:bodyPr>
          <a:lstStyle/>
          <a:p>
            <a:r>
              <a:rPr lang="en-US" dirty="0"/>
              <a:t>Verification: How does Functional Requirements (Verification) in the SW Lifecycle process?</a:t>
            </a:r>
          </a:p>
        </p:txBody>
      </p:sp>
      <p:sp>
        <p:nvSpPr>
          <p:cNvPr id="3" name="Content Placeholder 2">
            <a:extLst>
              <a:ext uri="{FF2B5EF4-FFF2-40B4-BE49-F238E27FC236}">
                <a16:creationId xmlns:a16="http://schemas.microsoft.com/office/drawing/2014/main" id="{1CBD10EB-8B6F-8F4C-AED9-15775A3752A9}"/>
              </a:ext>
            </a:extLst>
          </p:cNvPr>
          <p:cNvSpPr>
            <a:spLocks noGrp="1"/>
          </p:cNvSpPr>
          <p:nvPr>
            <p:ph sz="half" idx="1"/>
          </p:nvPr>
        </p:nvSpPr>
        <p:spPr/>
        <p:txBody>
          <a:bodyPr>
            <a:normAutofit fontScale="62500" lnSpcReduction="20000"/>
          </a:bodyPr>
          <a:lstStyle/>
          <a:p>
            <a:r>
              <a:rPr lang="en-US" dirty="0"/>
              <a:t>Under Section 9.4 Software Construction V&amp;V Process at each of the Software Design V&amp;V processes (9.1 – 9.13),</a:t>
            </a:r>
            <a:r>
              <a:rPr lang="en-US" dirty="0">
                <a:effectLst/>
              </a:rPr>
              <a:t> </a:t>
            </a:r>
            <a:r>
              <a:rPr lang="en-US" dirty="0"/>
              <a:t>look at each of the Activities and Tasks that have to do with Verification Validation</a:t>
            </a:r>
            <a:r>
              <a:rPr lang="en-US" dirty="0">
                <a:effectLst/>
              </a:rPr>
              <a:t> </a:t>
            </a:r>
          </a:p>
          <a:p>
            <a:r>
              <a:rPr lang="en-US" dirty="0"/>
              <a:t>9. Software V&amp;V processes </a:t>
            </a:r>
          </a:p>
          <a:p>
            <a:pPr lvl="1"/>
            <a:r>
              <a:rPr lang="en-US" dirty="0"/>
              <a:t>9.1 Software Concept V&amp;V process </a:t>
            </a:r>
          </a:p>
          <a:p>
            <a:pPr lvl="1"/>
            <a:r>
              <a:rPr lang="en-US" dirty="0"/>
              <a:t>9.2 Software </a:t>
            </a:r>
            <a:r>
              <a:rPr lang="en-US" b="1" dirty="0"/>
              <a:t>Requirements</a:t>
            </a:r>
            <a:r>
              <a:rPr lang="en-US" dirty="0"/>
              <a:t> Analysis V&amp;V process </a:t>
            </a:r>
          </a:p>
          <a:p>
            <a:pPr lvl="1"/>
            <a:r>
              <a:rPr lang="en-US" dirty="0"/>
              <a:t>9.3 Software </a:t>
            </a:r>
            <a:r>
              <a:rPr lang="en-US" b="1" dirty="0"/>
              <a:t>Design</a:t>
            </a:r>
            <a:r>
              <a:rPr lang="en-US" dirty="0"/>
              <a:t> V&amp;V process </a:t>
            </a:r>
          </a:p>
          <a:p>
            <a:pPr lvl="1"/>
            <a:r>
              <a:rPr lang="en-US" dirty="0"/>
              <a:t>9.4 Software Construction V&amp;V process </a:t>
            </a:r>
          </a:p>
          <a:p>
            <a:pPr lvl="1"/>
            <a:r>
              <a:rPr lang="en-US" dirty="0"/>
              <a:t>9.5 Software Integration V&amp;V process </a:t>
            </a:r>
          </a:p>
          <a:p>
            <a:pPr lvl="1"/>
            <a:r>
              <a:rPr lang="en-US" dirty="0"/>
              <a:t>9.6 Software Qualification Testing V&amp;V process </a:t>
            </a:r>
          </a:p>
          <a:p>
            <a:pPr lvl="1"/>
            <a:r>
              <a:rPr lang="en-US" dirty="0"/>
              <a:t>9.7 Software Acceptance Testing V&amp;V process </a:t>
            </a:r>
          </a:p>
          <a:p>
            <a:pPr lvl="1"/>
            <a:r>
              <a:rPr lang="en-US" dirty="0"/>
              <a:t>9.8 Software Verification process </a:t>
            </a:r>
          </a:p>
          <a:p>
            <a:pPr lvl="1"/>
            <a:r>
              <a:rPr lang="en-US" dirty="0"/>
              <a:t>9.9 Software Installation and Checkout V&amp;V process </a:t>
            </a:r>
          </a:p>
          <a:p>
            <a:pPr lvl="1"/>
            <a:r>
              <a:rPr lang="en-US" dirty="0"/>
              <a:t>9.11 Software Operation V&amp;V process </a:t>
            </a:r>
          </a:p>
          <a:p>
            <a:pPr lvl="1"/>
            <a:r>
              <a:rPr lang="en-US" dirty="0"/>
              <a:t>9.12 Software Maintenance V&amp;V process </a:t>
            </a:r>
          </a:p>
          <a:p>
            <a:pPr lvl="1"/>
            <a:r>
              <a:rPr lang="en-US" dirty="0"/>
              <a:t>9.13 Software Disposal V&amp;V process </a:t>
            </a:r>
          </a:p>
          <a:p>
            <a:endParaRPr lang="en-US" dirty="0"/>
          </a:p>
        </p:txBody>
      </p:sp>
      <p:sp>
        <p:nvSpPr>
          <p:cNvPr id="4" name="Content Placeholder 3">
            <a:extLst>
              <a:ext uri="{FF2B5EF4-FFF2-40B4-BE49-F238E27FC236}">
                <a16:creationId xmlns:a16="http://schemas.microsoft.com/office/drawing/2014/main" id="{1C1CC5CC-5F47-8941-B59C-1B86DE3B3EE6}"/>
              </a:ext>
            </a:extLst>
          </p:cNvPr>
          <p:cNvSpPr>
            <a:spLocks noGrp="1"/>
          </p:cNvSpPr>
          <p:nvPr>
            <p:ph sz="half" idx="2"/>
          </p:nvPr>
        </p:nvSpPr>
        <p:spPr/>
        <p:txBody>
          <a:bodyPr>
            <a:normAutofit fontScale="62500" lnSpcReduction="20000"/>
          </a:bodyPr>
          <a:lstStyle/>
          <a:p>
            <a:r>
              <a:rPr lang="en-US" dirty="0"/>
              <a:t>Each of the V&amp;V tasking descriptions contains a level of testing</a:t>
            </a:r>
          </a:p>
          <a:p>
            <a:pPr lvl="1"/>
            <a:r>
              <a:rPr lang="en-US" dirty="0"/>
              <a:t>Component</a:t>
            </a:r>
          </a:p>
          <a:p>
            <a:pPr lvl="1"/>
            <a:r>
              <a:rPr lang="en-US" dirty="0"/>
              <a:t>Integration </a:t>
            </a:r>
          </a:p>
          <a:p>
            <a:pPr lvl="1"/>
            <a:r>
              <a:rPr lang="en-US" dirty="0"/>
              <a:t>Qualification</a:t>
            </a:r>
          </a:p>
          <a:p>
            <a:pPr lvl="1"/>
            <a:r>
              <a:rPr lang="en-US" dirty="0"/>
              <a:t>Acceptance</a:t>
            </a:r>
          </a:p>
          <a:p>
            <a:r>
              <a:rPr lang="en-US" dirty="0"/>
              <a:t>And it contains a development phase: Plan, Design, Test Case, Procedure, and Execution</a:t>
            </a:r>
            <a:r>
              <a:rPr lang="en-US" dirty="0">
                <a:effectLst/>
              </a:rPr>
              <a:t> </a:t>
            </a:r>
            <a:endParaRPr lang="en-US" dirty="0"/>
          </a:p>
          <a:p>
            <a:endParaRPr lang="en-US" b="1" dirty="0"/>
          </a:p>
        </p:txBody>
      </p:sp>
      <p:pic>
        <p:nvPicPr>
          <p:cNvPr id="5" name="Picture 4">
            <a:extLst>
              <a:ext uri="{FF2B5EF4-FFF2-40B4-BE49-F238E27FC236}">
                <a16:creationId xmlns:a16="http://schemas.microsoft.com/office/drawing/2014/main" id="{239F0102-759F-D741-8B1D-44C4666FB30D}"/>
              </a:ext>
            </a:extLst>
          </p:cNvPr>
          <p:cNvPicPr>
            <a:picLocks noChangeAspect="1"/>
          </p:cNvPicPr>
          <p:nvPr/>
        </p:nvPicPr>
        <p:blipFill>
          <a:blip r:embed="rId2"/>
          <a:stretch>
            <a:fillRect/>
          </a:stretch>
        </p:blipFill>
        <p:spPr>
          <a:xfrm>
            <a:off x="6370982" y="3816568"/>
            <a:ext cx="5821017" cy="3041431"/>
          </a:xfrm>
          <a:prstGeom prst="rect">
            <a:avLst/>
          </a:prstGeom>
        </p:spPr>
      </p:pic>
    </p:spTree>
    <p:extLst>
      <p:ext uri="{BB962C8B-B14F-4D97-AF65-F5344CB8AC3E}">
        <p14:creationId xmlns:p14="http://schemas.microsoft.com/office/powerpoint/2010/main" val="551112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1AEE-5B92-7841-96F7-58CB2ADD7F4F}"/>
              </a:ext>
            </a:extLst>
          </p:cNvPr>
          <p:cNvSpPr>
            <a:spLocks noGrp="1"/>
          </p:cNvSpPr>
          <p:nvPr>
            <p:ph type="title"/>
          </p:nvPr>
        </p:nvSpPr>
        <p:spPr/>
        <p:txBody>
          <a:bodyPr>
            <a:normAutofit fontScale="90000"/>
          </a:bodyPr>
          <a:lstStyle/>
          <a:p>
            <a:r>
              <a:rPr lang="en-US" dirty="0"/>
              <a:t>Verification: How does Functional Requirements (Verification) in the SW Lifecycle process?</a:t>
            </a:r>
          </a:p>
        </p:txBody>
      </p:sp>
      <p:sp>
        <p:nvSpPr>
          <p:cNvPr id="5" name="Text Placeholder 4">
            <a:extLst>
              <a:ext uri="{FF2B5EF4-FFF2-40B4-BE49-F238E27FC236}">
                <a16:creationId xmlns:a16="http://schemas.microsoft.com/office/drawing/2014/main" id="{6B29D09D-B7C3-CB4E-91C4-097AD5AF1E13}"/>
              </a:ext>
            </a:extLst>
          </p:cNvPr>
          <p:cNvSpPr>
            <a:spLocks noGrp="1"/>
          </p:cNvSpPr>
          <p:nvPr>
            <p:ph type="body" idx="1"/>
          </p:nvPr>
        </p:nvSpPr>
        <p:spPr/>
        <p:txBody>
          <a:bodyPr/>
          <a:lstStyle/>
          <a:p>
            <a:r>
              <a:rPr lang="en-US" dirty="0"/>
              <a:t>Part 1: Make a list of all the V&amp;V Tasking for each Process</a:t>
            </a:r>
          </a:p>
        </p:txBody>
      </p:sp>
      <p:graphicFrame>
        <p:nvGraphicFramePr>
          <p:cNvPr id="9" name="Content Placeholder 8">
            <a:extLst>
              <a:ext uri="{FF2B5EF4-FFF2-40B4-BE49-F238E27FC236}">
                <a16:creationId xmlns:a16="http://schemas.microsoft.com/office/drawing/2014/main" id="{82B1F581-4C2A-2341-9906-B85AC073B315}"/>
              </a:ext>
            </a:extLst>
          </p:cNvPr>
          <p:cNvGraphicFramePr>
            <a:graphicFrameLocks noGrp="1"/>
          </p:cNvGraphicFramePr>
          <p:nvPr>
            <p:ph sz="half" idx="2"/>
          </p:nvPr>
        </p:nvGraphicFramePr>
        <p:xfrm>
          <a:off x="839788" y="3233714"/>
          <a:ext cx="5157786" cy="2228007"/>
        </p:xfrm>
        <a:graphic>
          <a:graphicData uri="http://schemas.openxmlformats.org/drawingml/2006/table">
            <a:tbl>
              <a:tblPr firstRow="1" firstCol="1" bandRow="1">
                <a:tableStyleId>{5C22544A-7EE6-4342-B048-85BDC9FD1C3A}</a:tableStyleId>
              </a:tblPr>
              <a:tblGrid>
                <a:gridCol w="1505847">
                  <a:extLst>
                    <a:ext uri="{9D8B030D-6E8A-4147-A177-3AD203B41FA5}">
                      <a16:colId xmlns:a16="http://schemas.microsoft.com/office/drawing/2014/main" val="1042998798"/>
                    </a:ext>
                  </a:extLst>
                </a:gridCol>
                <a:gridCol w="3651939">
                  <a:extLst>
                    <a:ext uri="{9D8B030D-6E8A-4147-A177-3AD203B41FA5}">
                      <a16:colId xmlns:a16="http://schemas.microsoft.com/office/drawing/2014/main" val="2623865997"/>
                    </a:ext>
                  </a:extLst>
                </a:gridCol>
              </a:tblGrid>
              <a:tr h="161629">
                <a:tc>
                  <a:txBody>
                    <a:bodyPr/>
                    <a:lstStyle/>
                    <a:p>
                      <a:pPr marL="0" marR="0">
                        <a:lnSpc>
                          <a:spcPct val="107000"/>
                        </a:lnSpc>
                        <a:spcBef>
                          <a:spcPts val="0"/>
                        </a:spcBef>
                        <a:spcAft>
                          <a:spcPts val="800"/>
                        </a:spcAft>
                      </a:pPr>
                      <a:r>
                        <a:rPr lang="en-US" sz="1000">
                          <a:effectLst/>
                        </a:rPr>
                        <a:t>V&amp;V Process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V&amp;V Tasking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2815317849"/>
                  </a:ext>
                </a:extLst>
              </a:tr>
              <a:tr h="161629">
                <a:tc>
                  <a:txBody>
                    <a:bodyPr/>
                    <a:lstStyle/>
                    <a:p>
                      <a:pPr marL="0" marR="0">
                        <a:lnSpc>
                          <a:spcPct val="107000"/>
                        </a:lnSpc>
                        <a:spcBef>
                          <a:spcPts val="0"/>
                        </a:spcBef>
                        <a:spcAft>
                          <a:spcPts val="800"/>
                        </a:spcAft>
                      </a:pPr>
                      <a:r>
                        <a:rPr lang="en-US" sz="1000">
                          <a:effectLst/>
                        </a:rPr>
                        <a:t>Concept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None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467971750"/>
                  </a:ext>
                </a:extLst>
              </a:tr>
              <a:tr h="446328">
                <a:tc>
                  <a:txBody>
                    <a:bodyPr/>
                    <a:lstStyle/>
                    <a:p>
                      <a:pPr marL="0" marR="0">
                        <a:lnSpc>
                          <a:spcPct val="107000"/>
                        </a:lnSpc>
                        <a:spcBef>
                          <a:spcPts val="0"/>
                        </a:spcBef>
                        <a:spcAft>
                          <a:spcPts val="800"/>
                        </a:spcAft>
                      </a:pPr>
                      <a:r>
                        <a:rPr lang="en-US" sz="1000">
                          <a:effectLst/>
                        </a:rPr>
                        <a:t>Requirements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Example: </a:t>
                      </a:r>
                      <a:br>
                        <a:rPr lang="en-US" sz="1000">
                          <a:effectLst/>
                        </a:rPr>
                      </a:br>
                      <a:r>
                        <a:rPr lang="en-US" sz="900">
                          <a:effectLst/>
                        </a:rPr>
                        <a:t>Software Qualification Test Plan V&amp;V</a:t>
                      </a:r>
                      <a:br>
                        <a:rPr lang="en-US" sz="900">
                          <a:effectLst/>
                        </a:rPr>
                      </a:br>
                      <a:r>
                        <a:rPr lang="en-US" sz="900">
                          <a:effectLst/>
                        </a:rPr>
                        <a:t>Software Acceptance Test Plan V&amp;V</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2841154521"/>
                  </a:ext>
                </a:extLst>
              </a:tr>
              <a:tr h="161629">
                <a:tc>
                  <a:txBody>
                    <a:bodyPr/>
                    <a:lstStyle/>
                    <a:p>
                      <a:pPr marL="0" marR="0">
                        <a:lnSpc>
                          <a:spcPct val="107000"/>
                        </a:lnSpc>
                        <a:spcBef>
                          <a:spcPts val="0"/>
                        </a:spcBef>
                        <a:spcAft>
                          <a:spcPts val="800"/>
                        </a:spcAft>
                      </a:pPr>
                      <a:r>
                        <a:rPr lang="en-US" sz="1000">
                          <a:effectLst/>
                        </a:rPr>
                        <a:t>Design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292455055"/>
                  </a:ext>
                </a:extLst>
              </a:tr>
              <a:tr h="161629">
                <a:tc>
                  <a:txBody>
                    <a:bodyPr/>
                    <a:lstStyle/>
                    <a:p>
                      <a:pPr marL="0" marR="0">
                        <a:lnSpc>
                          <a:spcPct val="107000"/>
                        </a:lnSpc>
                        <a:spcBef>
                          <a:spcPts val="0"/>
                        </a:spcBef>
                        <a:spcAft>
                          <a:spcPts val="800"/>
                        </a:spcAft>
                      </a:pPr>
                      <a:r>
                        <a:rPr lang="en-US" sz="1000">
                          <a:effectLst/>
                        </a:rPr>
                        <a:t>Construction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654047436"/>
                  </a:ext>
                </a:extLst>
              </a:tr>
              <a:tr h="161629">
                <a:tc>
                  <a:txBody>
                    <a:bodyPr/>
                    <a:lstStyle/>
                    <a:p>
                      <a:pPr marL="0" marR="0">
                        <a:lnSpc>
                          <a:spcPct val="107000"/>
                        </a:lnSpc>
                        <a:spcBef>
                          <a:spcPts val="0"/>
                        </a:spcBef>
                        <a:spcAft>
                          <a:spcPts val="800"/>
                        </a:spcAft>
                      </a:pPr>
                      <a:r>
                        <a:rPr lang="en-US" sz="1000">
                          <a:effectLst/>
                        </a:rPr>
                        <a:t>Qualification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571951716"/>
                  </a:ext>
                </a:extLst>
              </a:tr>
              <a:tr h="161629">
                <a:tc>
                  <a:txBody>
                    <a:bodyPr/>
                    <a:lstStyle/>
                    <a:p>
                      <a:pPr marL="0" marR="0">
                        <a:lnSpc>
                          <a:spcPct val="107000"/>
                        </a:lnSpc>
                        <a:spcBef>
                          <a:spcPts val="0"/>
                        </a:spcBef>
                        <a:spcAft>
                          <a:spcPts val="800"/>
                        </a:spcAft>
                      </a:pPr>
                      <a:r>
                        <a:rPr lang="en-US" sz="1000">
                          <a:effectLst/>
                        </a:rPr>
                        <a:t>Acceptance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989719427"/>
                  </a:ext>
                </a:extLst>
              </a:tr>
              <a:tr h="161629">
                <a:tc>
                  <a:txBody>
                    <a:bodyPr/>
                    <a:lstStyle/>
                    <a:p>
                      <a:pPr marL="0" marR="0">
                        <a:lnSpc>
                          <a:spcPct val="107000"/>
                        </a:lnSpc>
                        <a:spcBef>
                          <a:spcPts val="0"/>
                        </a:spcBef>
                        <a:spcAft>
                          <a:spcPts val="800"/>
                        </a:spcAft>
                      </a:pPr>
                      <a:r>
                        <a:rPr lang="en-US" sz="1000">
                          <a:effectLst/>
                        </a:rPr>
                        <a:t>Install &amp; Checkout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369180442"/>
                  </a:ext>
                </a:extLst>
              </a:tr>
              <a:tr h="161629">
                <a:tc>
                  <a:txBody>
                    <a:bodyPr/>
                    <a:lstStyle/>
                    <a:p>
                      <a:pPr marL="0" marR="0">
                        <a:lnSpc>
                          <a:spcPct val="107000"/>
                        </a:lnSpc>
                        <a:spcBef>
                          <a:spcPts val="0"/>
                        </a:spcBef>
                        <a:spcAft>
                          <a:spcPts val="800"/>
                        </a:spcAft>
                      </a:pPr>
                      <a:r>
                        <a:rPr lang="en-US" sz="1000">
                          <a:effectLst/>
                        </a:rPr>
                        <a:t>Validation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608896432"/>
                  </a:ext>
                </a:extLst>
              </a:tr>
              <a:tr h="161629">
                <a:tc>
                  <a:txBody>
                    <a:bodyPr/>
                    <a:lstStyle/>
                    <a:p>
                      <a:pPr marL="0" marR="0">
                        <a:lnSpc>
                          <a:spcPct val="107000"/>
                        </a:lnSpc>
                        <a:spcBef>
                          <a:spcPts val="0"/>
                        </a:spcBef>
                        <a:spcAft>
                          <a:spcPts val="800"/>
                        </a:spcAft>
                      </a:pPr>
                      <a:r>
                        <a:rPr lang="en-US" sz="1000">
                          <a:effectLst/>
                        </a:rPr>
                        <a:t>Maintenance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1898277830"/>
                  </a:ext>
                </a:extLst>
              </a:tr>
              <a:tr h="161629">
                <a:tc>
                  <a:txBody>
                    <a:bodyPr/>
                    <a:lstStyle/>
                    <a:p>
                      <a:pPr marL="0" marR="0">
                        <a:lnSpc>
                          <a:spcPct val="107000"/>
                        </a:lnSpc>
                        <a:spcBef>
                          <a:spcPts val="0"/>
                        </a:spcBef>
                        <a:spcAft>
                          <a:spcPts val="800"/>
                        </a:spcAft>
                      </a:pPr>
                      <a:r>
                        <a:rPr lang="en-US" sz="1000">
                          <a:effectLst/>
                        </a:rPr>
                        <a:t>Concept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284472805"/>
                  </a:ext>
                </a:extLst>
              </a:tr>
              <a:tr h="161629">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1554305055"/>
                  </a:ext>
                </a:extLst>
              </a:tr>
            </a:tbl>
          </a:graphicData>
        </a:graphic>
      </p:graphicFrame>
      <p:sp>
        <p:nvSpPr>
          <p:cNvPr id="7" name="Text Placeholder 6">
            <a:extLst>
              <a:ext uri="{FF2B5EF4-FFF2-40B4-BE49-F238E27FC236}">
                <a16:creationId xmlns:a16="http://schemas.microsoft.com/office/drawing/2014/main" id="{B012BD9F-DF04-EE44-BAE7-BEC08C0C8DB8}"/>
              </a:ext>
            </a:extLst>
          </p:cNvPr>
          <p:cNvSpPr>
            <a:spLocks noGrp="1"/>
          </p:cNvSpPr>
          <p:nvPr>
            <p:ph type="body" sz="quarter" idx="3"/>
          </p:nvPr>
        </p:nvSpPr>
        <p:spPr/>
        <p:txBody>
          <a:bodyPr/>
          <a:lstStyle/>
          <a:p>
            <a:r>
              <a:rPr lang="en-US" dirty="0">
                <a:effectLst/>
              </a:rPr>
              <a:t> </a:t>
            </a:r>
            <a:endParaRPr lang="en-US" dirty="0"/>
          </a:p>
        </p:txBody>
      </p:sp>
      <p:pic>
        <p:nvPicPr>
          <p:cNvPr id="17" name="Content Placeholder 16">
            <a:extLst>
              <a:ext uri="{FF2B5EF4-FFF2-40B4-BE49-F238E27FC236}">
                <a16:creationId xmlns:a16="http://schemas.microsoft.com/office/drawing/2014/main" id="{BE302625-761A-CD43-BBE5-9BCDD8817849}"/>
              </a:ext>
            </a:extLst>
          </p:cNvPr>
          <p:cNvPicPr>
            <a:picLocks noGrp="1" noChangeAspect="1"/>
          </p:cNvPicPr>
          <p:nvPr>
            <p:ph sz="quarter" idx="4"/>
          </p:nvPr>
        </p:nvPicPr>
        <p:blipFill>
          <a:blip r:embed="rId2"/>
          <a:stretch>
            <a:fillRect/>
          </a:stretch>
        </p:blipFill>
        <p:spPr>
          <a:xfrm>
            <a:off x="6172200" y="2993284"/>
            <a:ext cx="5183188" cy="2708170"/>
          </a:xfrm>
          <a:prstGeom prst="rect">
            <a:avLst/>
          </a:prstGeom>
        </p:spPr>
      </p:pic>
    </p:spTree>
    <p:extLst>
      <p:ext uri="{BB962C8B-B14F-4D97-AF65-F5344CB8AC3E}">
        <p14:creationId xmlns:p14="http://schemas.microsoft.com/office/powerpoint/2010/main" val="705161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1AEE-5B92-7841-96F7-58CB2ADD7F4F}"/>
              </a:ext>
            </a:extLst>
          </p:cNvPr>
          <p:cNvSpPr>
            <a:spLocks noGrp="1"/>
          </p:cNvSpPr>
          <p:nvPr>
            <p:ph type="title"/>
          </p:nvPr>
        </p:nvSpPr>
        <p:spPr/>
        <p:txBody>
          <a:bodyPr>
            <a:normAutofit fontScale="90000"/>
          </a:bodyPr>
          <a:lstStyle/>
          <a:p>
            <a:r>
              <a:rPr lang="en-US" dirty="0"/>
              <a:t>Verification: How does Functional Requirements (Verification) in the SW Lifecycle process?</a:t>
            </a:r>
          </a:p>
        </p:txBody>
      </p:sp>
      <p:sp>
        <p:nvSpPr>
          <p:cNvPr id="5" name="Text Placeholder 4">
            <a:extLst>
              <a:ext uri="{FF2B5EF4-FFF2-40B4-BE49-F238E27FC236}">
                <a16:creationId xmlns:a16="http://schemas.microsoft.com/office/drawing/2014/main" id="{6B29D09D-B7C3-CB4E-91C4-097AD5AF1E13}"/>
              </a:ext>
            </a:extLst>
          </p:cNvPr>
          <p:cNvSpPr>
            <a:spLocks noGrp="1"/>
          </p:cNvSpPr>
          <p:nvPr>
            <p:ph type="body" idx="1"/>
          </p:nvPr>
        </p:nvSpPr>
        <p:spPr/>
        <p:txBody>
          <a:bodyPr/>
          <a:lstStyle/>
          <a:p>
            <a:r>
              <a:rPr lang="en-US" dirty="0"/>
              <a:t>Part 1: Make a list of all the V&amp;V Tasking for each Process</a:t>
            </a:r>
          </a:p>
        </p:txBody>
      </p:sp>
      <p:sp>
        <p:nvSpPr>
          <p:cNvPr id="4" name="Content Placeholder 3">
            <a:extLst>
              <a:ext uri="{FF2B5EF4-FFF2-40B4-BE49-F238E27FC236}">
                <a16:creationId xmlns:a16="http://schemas.microsoft.com/office/drawing/2014/main" id="{61752AB8-9867-1145-8C72-6CE7D6AA25E2}"/>
              </a:ext>
            </a:extLst>
          </p:cNvPr>
          <p:cNvSpPr>
            <a:spLocks noGrp="1"/>
          </p:cNvSpPr>
          <p:nvPr>
            <p:ph sz="half" idx="2"/>
          </p:nvPr>
        </p:nvSpPr>
        <p:spPr>
          <a:xfrm>
            <a:off x="839788" y="2505075"/>
            <a:ext cx="5157787" cy="3987800"/>
          </a:xfrm>
        </p:spPr>
        <p:txBody>
          <a:bodyPr>
            <a:normAutofit fontScale="47500" lnSpcReduction="20000"/>
          </a:bodyPr>
          <a:lstStyle/>
          <a:p>
            <a:r>
              <a:rPr lang="en-US" dirty="0"/>
              <a:t>9. Software V&amp;V processes </a:t>
            </a:r>
          </a:p>
          <a:p>
            <a:pPr lvl="1"/>
            <a:r>
              <a:rPr lang="en-US" dirty="0"/>
              <a:t>9.1 Software Concept V&amp;V process </a:t>
            </a:r>
          </a:p>
          <a:p>
            <a:pPr lvl="1"/>
            <a:r>
              <a:rPr lang="en-US" dirty="0"/>
              <a:t>9.2 Software </a:t>
            </a:r>
            <a:r>
              <a:rPr lang="en-US" b="1" dirty="0"/>
              <a:t>Requirements</a:t>
            </a:r>
            <a:r>
              <a:rPr lang="en-US" dirty="0"/>
              <a:t> Analysis V&amp;V process </a:t>
            </a:r>
          </a:p>
          <a:p>
            <a:pPr lvl="1"/>
            <a:r>
              <a:rPr lang="en-US" dirty="0"/>
              <a:t>9.3 Software </a:t>
            </a:r>
            <a:r>
              <a:rPr lang="en-US" b="1" dirty="0"/>
              <a:t>Design</a:t>
            </a:r>
            <a:r>
              <a:rPr lang="en-US" dirty="0"/>
              <a:t> V&amp;V process </a:t>
            </a:r>
          </a:p>
          <a:p>
            <a:pPr lvl="1"/>
            <a:r>
              <a:rPr lang="en-US" dirty="0"/>
              <a:t>9.4 Software </a:t>
            </a:r>
            <a:r>
              <a:rPr lang="en-US" b="1" dirty="0"/>
              <a:t>Construction</a:t>
            </a:r>
            <a:r>
              <a:rPr lang="en-US" dirty="0"/>
              <a:t> V&amp;V process </a:t>
            </a:r>
          </a:p>
          <a:p>
            <a:pPr lvl="2"/>
            <a:r>
              <a:rPr lang="en-US" b="1" dirty="0"/>
              <a:t>9.4.3 Activities and tasks </a:t>
            </a:r>
            <a:endParaRPr lang="en-US" dirty="0"/>
          </a:p>
          <a:p>
            <a:pPr lvl="2"/>
            <a:r>
              <a:rPr lang="en-US" dirty="0"/>
              <a:t>5)  Software Component </a:t>
            </a:r>
            <a:r>
              <a:rPr lang="en-US" i="1" dirty="0"/>
              <a:t>Test Case</a:t>
            </a:r>
            <a:r>
              <a:rPr lang="en-US" dirty="0"/>
              <a:t> V&amp;V </a:t>
            </a:r>
            <a:endParaRPr lang="en-US" dirty="0">
              <a:effectLst/>
            </a:endParaRPr>
          </a:p>
          <a:p>
            <a:pPr lvl="2"/>
            <a:r>
              <a:rPr lang="en-US" dirty="0"/>
              <a:t>6)  Software Integration </a:t>
            </a:r>
            <a:r>
              <a:rPr lang="en-US" i="1" dirty="0"/>
              <a:t>Test Case </a:t>
            </a:r>
            <a:r>
              <a:rPr lang="en-US" dirty="0"/>
              <a:t>V&amp;V </a:t>
            </a:r>
            <a:endParaRPr lang="en-US" dirty="0">
              <a:effectLst/>
            </a:endParaRPr>
          </a:p>
          <a:p>
            <a:pPr lvl="2"/>
            <a:r>
              <a:rPr lang="en-US" dirty="0"/>
              <a:t>7)  Software Qualification </a:t>
            </a:r>
            <a:r>
              <a:rPr lang="en-US" i="1" dirty="0"/>
              <a:t>Test Case </a:t>
            </a:r>
            <a:r>
              <a:rPr lang="en-US" dirty="0"/>
              <a:t>V&amp;V </a:t>
            </a:r>
            <a:endParaRPr lang="en-US" dirty="0">
              <a:effectLst/>
            </a:endParaRPr>
          </a:p>
          <a:p>
            <a:pPr lvl="2"/>
            <a:r>
              <a:rPr lang="en-US" dirty="0"/>
              <a:t>8)  Software </a:t>
            </a:r>
            <a:r>
              <a:rPr lang="en-US" u="sng" dirty="0"/>
              <a:t>Acceptance</a:t>
            </a:r>
            <a:r>
              <a:rPr lang="en-US" dirty="0"/>
              <a:t> </a:t>
            </a:r>
            <a:r>
              <a:rPr lang="en-US" b="1" i="1" dirty="0"/>
              <a:t>Test Case </a:t>
            </a:r>
            <a:r>
              <a:rPr lang="en-US" dirty="0"/>
              <a:t>V&amp;V </a:t>
            </a:r>
            <a:endParaRPr lang="en-US" dirty="0">
              <a:effectLst/>
            </a:endParaRPr>
          </a:p>
          <a:p>
            <a:pPr lvl="2"/>
            <a:r>
              <a:rPr lang="en-US" dirty="0"/>
              <a:t>9)  Software Component </a:t>
            </a:r>
            <a:r>
              <a:rPr lang="en-US" i="1" dirty="0"/>
              <a:t>Test Procedure </a:t>
            </a:r>
            <a:r>
              <a:rPr lang="en-US" dirty="0"/>
              <a:t>V&amp;V </a:t>
            </a:r>
            <a:endParaRPr lang="en-US" dirty="0">
              <a:effectLst/>
            </a:endParaRPr>
          </a:p>
          <a:p>
            <a:pPr lvl="2"/>
            <a:r>
              <a:rPr lang="en-US" dirty="0"/>
              <a:t>10)  Software Integration </a:t>
            </a:r>
            <a:r>
              <a:rPr lang="en-US" i="1" dirty="0"/>
              <a:t>Test Procedure </a:t>
            </a:r>
            <a:r>
              <a:rPr lang="en-US" dirty="0"/>
              <a:t>V&amp;V </a:t>
            </a:r>
            <a:endParaRPr lang="en-US" dirty="0">
              <a:effectLst/>
            </a:endParaRPr>
          </a:p>
          <a:p>
            <a:pPr lvl="2"/>
            <a:r>
              <a:rPr lang="en-US" dirty="0"/>
              <a:t>11)  Software Qualification </a:t>
            </a:r>
            <a:r>
              <a:rPr lang="en-US" i="1" dirty="0"/>
              <a:t>Test Procedure </a:t>
            </a:r>
            <a:r>
              <a:rPr lang="en-US" dirty="0"/>
              <a:t>V&amp;V </a:t>
            </a:r>
            <a:endParaRPr lang="en-US" dirty="0">
              <a:effectLst/>
            </a:endParaRPr>
          </a:p>
          <a:p>
            <a:pPr lvl="2"/>
            <a:r>
              <a:rPr lang="en-US" dirty="0"/>
              <a:t>12)  Software Component </a:t>
            </a:r>
            <a:r>
              <a:rPr lang="en-US" i="1" dirty="0"/>
              <a:t>Test Execution </a:t>
            </a:r>
            <a:r>
              <a:rPr lang="en-US" dirty="0"/>
              <a:t>V&amp;V </a:t>
            </a:r>
          </a:p>
          <a:p>
            <a:pPr lvl="1"/>
            <a:r>
              <a:rPr lang="en-US" dirty="0"/>
              <a:t>9.5 Software </a:t>
            </a:r>
            <a:r>
              <a:rPr lang="en-US" b="1" dirty="0"/>
              <a:t>Integration</a:t>
            </a:r>
            <a:r>
              <a:rPr lang="en-US" dirty="0"/>
              <a:t> V&amp;V process </a:t>
            </a:r>
          </a:p>
          <a:p>
            <a:pPr lvl="1"/>
            <a:r>
              <a:rPr lang="en-US" dirty="0"/>
              <a:t>9.6 Software </a:t>
            </a:r>
            <a:r>
              <a:rPr lang="en-US" b="1" dirty="0"/>
              <a:t>Qualification</a:t>
            </a:r>
            <a:r>
              <a:rPr lang="en-US" dirty="0"/>
              <a:t> Testing V&amp;V process </a:t>
            </a:r>
          </a:p>
          <a:p>
            <a:pPr lvl="1"/>
            <a:r>
              <a:rPr lang="en-US" dirty="0"/>
              <a:t>9.7 Software </a:t>
            </a:r>
            <a:r>
              <a:rPr lang="en-US" b="1" dirty="0"/>
              <a:t>Acceptance</a:t>
            </a:r>
            <a:r>
              <a:rPr lang="en-US" dirty="0"/>
              <a:t> Testing V&amp;V process </a:t>
            </a:r>
          </a:p>
          <a:p>
            <a:pPr lvl="1"/>
            <a:r>
              <a:rPr lang="en-US" dirty="0"/>
              <a:t>9.8 Software Verification process </a:t>
            </a:r>
          </a:p>
          <a:p>
            <a:pPr lvl="1"/>
            <a:r>
              <a:rPr lang="en-US" dirty="0"/>
              <a:t>9.9 Software Installation and Checkout V&amp;V process </a:t>
            </a:r>
          </a:p>
          <a:p>
            <a:pPr lvl="1"/>
            <a:r>
              <a:rPr lang="en-US" dirty="0"/>
              <a:t>9.11 Software Operation V&amp;V process </a:t>
            </a:r>
          </a:p>
          <a:p>
            <a:pPr lvl="1"/>
            <a:r>
              <a:rPr lang="en-US" dirty="0"/>
              <a:t>9.12 Software Maintenance V&amp;V process </a:t>
            </a:r>
          </a:p>
          <a:p>
            <a:pPr lvl="1"/>
            <a:r>
              <a:rPr lang="en-US" dirty="0"/>
              <a:t>9.13 Software Disposal V&amp;V process </a:t>
            </a:r>
          </a:p>
          <a:p>
            <a:endParaRPr lang="en-US" b="1" dirty="0"/>
          </a:p>
        </p:txBody>
      </p:sp>
      <p:sp>
        <p:nvSpPr>
          <p:cNvPr id="7" name="Text Placeholder 6">
            <a:extLst>
              <a:ext uri="{FF2B5EF4-FFF2-40B4-BE49-F238E27FC236}">
                <a16:creationId xmlns:a16="http://schemas.microsoft.com/office/drawing/2014/main" id="{B012BD9F-DF04-EE44-BAE7-BEC08C0C8DB8}"/>
              </a:ext>
            </a:extLst>
          </p:cNvPr>
          <p:cNvSpPr>
            <a:spLocks noGrp="1"/>
          </p:cNvSpPr>
          <p:nvPr>
            <p:ph type="body" sz="quarter" idx="3"/>
          </p:nvPr>
        </p:nvSpPr>
        <p:spPr/>
        <p:txBody>
          <a:bodyPr/>
          <a:lstStyle/>
          <a:p>
            <a:r>
              <a:rPr lang="en-US" dirty="0"/>
              <a:t>Part 2: Understanding the workflow of the Tasking</a:t>
            </a:r>
            <a:r>
              <a:rPr lang="en-US" dirty="0">
                <a:effectLst/>
              </a:rPr>
              <a:t> </a:t>
            </a:r>
            <a:endParaRPr lang="en-US" dirty="0"/>
          </a:p>
        </p:txBody>
      </p:sp>
      <p:graphicFrame>
        <p:nvGraphicFramePr>
          <p:cNvPr id="10" name="Content Placeholder 9">
            <a:extLst>
              <a:ext uri="{FF2B5EF4-FFF2-40B4-BE49-F238E27FC236}">
                <a16:creationId xmlns:a16="http://schemas.microsoft.com/office/drawing/2014/main" id="{15065D66-DF5C-3F4F-949B-F87CDC9BD4F9}"/>
              </a:ext>
            </a:extLst>
          </p:cNvPr>
          <p:cNvGraphicFramePr>
            <a:graphicFrameLocks noGrp="1"/>
          </p:cNvGraphicFramePr>
          <p:nvPr>
            <p:ph sz="quarter" idx="4"/>
          </p:nvPr>
        </p:nvGraphicFramePr>
        <p:xfrm>
          <a:off x="6364357" y="3767137"/>
          <a:ext cx="5256213" cy="1409700"/>
        </p:xfrm>
        <a:graphic>
          <a:graphicData uri="http://schemas.openxmlformats.org/drawingml/2006/table">
            <a:tbl>
              <a:tblPr firstRow="1" firstCol="1" bandRow="1">
                <a:tableStyleId>{5C22544A-7EE6-4342-B048-85BDC9FD1C3A}</a:tableStyleId>
              </a:tblPr>
              <a:tblGrid>
                <a:gridCol w="1070868">
                  <a:extLst>
                    <a:ext uri="{9D8B030D-6E8A-4147-A177-3AD203B41FA5}">
                      <a16:colId xmlns:a16="http://schemas.microsoft.com/office/drawing/2014/main" val="267608232"/>
                    </a:ext>
                  </a:extLst>
                </a:gridCol>
                <a:gridCol w="474396">
                  <a:extLst>
                    <a:ext uri="{9D8B030D-6E8A-4147-A177-3AD203B41FA5}">
                      <a16:colId xmlns:a16="http://schemas.microsoft.com/office/drawing/2014/main" val="1020410285"/>
                    </a:ext>
                  </a:extLst>
                </a:gridCol>
                <a:gridCol w="641284">
                  <a:extLst>
                    <a:ext uri="{9D8B030D-6E8A-4147-A177-3AD203B41FA5}">
                      <a16:colId xmlns:a16="http://schemas.microsoft.com/office/drawing/2014/main" val="3699989967"/>
                    </a:ext>
                  </a:extLst>
                </a:gridCol>
                <a:gridCol w="1315791">
                  <a:extLst>
                    <a:ext uri="{9D8B030D-6E8A-4147-A177-3AD203B41FA5}">
                      <a16:colId xmlns:a16="http://schemas.microsoft.com/office/drawing/2014/main" val="2677935522"/>
                    </a:ext>
                  </a:extLst>
                </a:gridCol>
                <a:gridCol w="894707">
                  <a:extLst>
                    <a:ext uri="{9D8B030D-6E8A-4147-A177-3AD203B41FA5}">
                      <a16:colId xmlns:a16="http://schemas.microsoft.com/office/drawing/2014/main" val="2252112979"/>
                    </a:ext>
                  </a:extLst>
                </a:gridCol>
                <a:gridCol w="859167">
                  <a:extLst>
                    <a:ext uri="{9D8B030D-6E8A-4147-A177-3AD203B41FA5}">
                      <a16:colId xmlns:a16="http://schemas.microsoft.com/office/drawing/2014/main" val="3286445344"/>
                    </a:ext>
                  </a:extLst>
                </a:gridCol>
              </a:tblGrid>
              <a:tr h="200025">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gridSpan="3">
                  <a:txBody>
                    <a:bodyPr/>
                    <a:lstStyle/>
                    <a:p>
                      <a:pPr marL="0" marR="0">
                        <a:lnSpc>
                          <a:spcPct val="107000"/>
                        </a:lnSpc>
                        <a:spcBef>
                          <a:spcPts val="0"/>
                        </a:spcBef>
                        <a:spcAft>
                          <a:spcPts val="0"/>
                        </a:spcAft>
                      </a:pPr>
                      <a:r>
                        <a:rPr lang="en-US" sz="1100">
                          <a:effectLst/>
                        </a:rPr>
                        <a:t>V&amp;V Process Phases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46109360"/>
                  </a:ext>
                </a:extLst>
              </a:tr>
              <a:tr h="20002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rPr>
                        <a:t> V&amp;V Processes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Plan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Test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Procedure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Execution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1498820"/>
                  </a:ext>
                </a:extLst>
              </a:tr>
              <a:tr h="200025">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1787320"/>
                  </a:ext>
                </a:extLst>
              </a:tr>
              <a:tr h="200025">
                <a:tc>
                  <a:txBody>
                    <a:bodyPr/>
                    <a:lstStyle/>
                    <a:p>
                      <a:pPr marL="0" marR="0">
                        <a:lnSpc>
                          <a:spcPct val="107000"/>
                        </a:lnSpc>
                        <a:spcBef>
                          <a:spcPts val="0"/>
                        </a:spcBef>
                        <a:spcAft>
                          <a:spcPts val="0"/>
                        </a:spcAft>
                      </a:pPr>
                      <a:r>
                        <a:rPr lang="en-US" sz="1100" b="0">
                          <a:effectLst/>
                        </a:rPr>
                        <a:t>Qualification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4555482"/>
                  </a:ext>
                </a:extLst>
              </a:tr>
              <a:tr h="209550">
                <a:tc>
                  <a:txBody>
                    <a:bodyPr/>
                    <a:lstStyle/>
                    <a:p>
                      <a:pPr marL="0" marR="0">
                        <a:lnSpc>
                          <a:spcPct val="107000"/>
                        </a:lnSpc>
                        <a:spcBef>
                          <a:spcPts val="0"/>
                        </a:spcBef>
                        <a:spcAft>
                          <a:spcPts val="0"/>
                        </a:spcAft>
                      </a:pPr>
                      <a:r>
                        <a:rPr lang="en-US" sz="1100" b="0" dirty="0">
                          <a:effectLst/>
                        </a:rPr>
                        <a:t>Acceptance</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i.e. Construction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61551176"/>
                  </a:ext>
                </a:extLst>
              </a:tr>
              <a:tr h="200025">
                <a:tc>
                  <a:txBody>
                    <a:bodyPr/>
                    <a:lstStyle/>
                    <a:p>
                      <a:pPr marL="0" marR="0">
                        <a:lnSpc>
                          <a:spcPct val="107000"/>
                        </a:lnSpc>
                        <a:spcBef>
                          <a:spcPts val="0"/>
                        </a:spcBef>
                        <a:spcAft>
                          <a:spcPts val="0"/>
                        </a:spcAft>
                      </a:pPr>
                      <a:r>
                        <a:rPr lang="en-US" sz="1100" b="0">
                          <a:effectLst/>
                        </a:rPr>
                        <a:t>Integration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288942"/>
                  </a:ext>
                </a:extLst>
              </a:tr>
              <a:tr h="200025">
                <a:tc>
                  <a:txBody>
                    <a:bodyPr/>
                    <a:lstStyle/>
                    <a:p>
                      <a:pPr marL="0" marR="0">
                        <a:lnSpc>
                          <a:spcPct val="107000"/>
                        </a:lnSpc>
                        <a:spcBef>
                          <a:spcPts val="0"/>
                        </a:spcBef>
                        <a:spcAft>
                          <a:spcPts val="0"/>
                        </a:spcAft>
                      </a:pPr>
                      <a:r>
                        <a:rPr lang="en-US" sz="1100" b="0" dirty="0">
                          <a:effectLst/>
                        </a:rPr>
                        <a:t>Component</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55257488"/>
                  </a:ext>
                </a:extLst>
              </a:tr>
            </a:tbl>
          </a:graphicData>
        </a:graphic>
      </p:graphicFrame>
      <p:sp>
        <p:nvSpPr>
          <p:cNvPr id="12" name="TextBox 11">
            <a:extLst>
              <a:ext uri="{FF2B5EF4-FFF2-40B4-BE49-F238E27FC236}">
                <a16:creationId xmlns:a16="http://schemas.microsoft.com/office/drawing/2014/main" id="{01411E6A-5258-BE47-B3E0-05E48337C9C9}"/>
              </a:ext>
            </a:extLst>
          </p:cNvPr>
          <p:cNvSpPr txBox="1"/>
          <p:nvPr/>
        </p:nvSpPr>
        <p:spPr>
          <a:xfrm>
            <a:off x="6096000" y="2462197"/>
            <a:ext cx="6097656" cy="125778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Using the provided table, identify which lifecycle phase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Requirements, Design, Construction, Integration, Qualification, Acceptance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each V&amp;V Process's phase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Plan, Design, Test Case, Procedure, Execution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implemented.</a:t>
            </a:r>
            <a:r>
              <a:rPr lang="en-US" sz="1600" dirty="0">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15CB5FD-E1BC-2440-841E-1500C0561980}"/>
              </a:ext>
            </a:extLst>
          </p:cNvPr>
          <p:cNvSpPr txBox="1"/>
          <p:nvPr/>
        </p:nvSpPr>
        <p:spPr>
          <a:xfrm>
            <a:off x="6194428" y="5233402"/>
            <a:ext cx="6142382" cy="136575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Which V&amp;V Phases did not have any V&amp;V Tasking?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Identify the difference between each of the V&amp;V Processes (Qualification, Acceptance, Component, Integration). Why is each important?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45AC847A-B625-3043-B705-841CB77F337E}"/>
              </a:ext>
            </a:extLst>
          </p:cNvPr>
          <p:cNvCxnSpPr>
            <a:cxnSpLocks/>
          </p:cNvCxnSpPr>
          <p:nvPr/>
        </p:nvCxnSpPr>
        <p:spPr>
          <a:xfrm>
            <a:off x="3826565" y="4214191"/>
            <a:ext cx="4770783" cy="397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56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2B43-0020-C448-9740-281ED0647CE2}"/>
              </a:ext>
            </a:extLst>
          </p:cNvPr>
          <p:cNvSpPr>
            <a:spLocks noGrp="1"/>
          </p:cNvSpPr>
          <p:nvPr>
            <p:ph type="title"/>
          </p:nvPr>
        </p:nvSpPr>
        <p:spPr/>
        <p:txBody>
          <a:bodyPr/>
          <a:lstStyle/>
          <a:p>
            <a:r>
              <a:rPr lang="en-US" dirty="0"/>
              <a:t>Prove: Complete SQAP Section 7: Tests</a:t>
            </a:r>
          </a:p>
        </p:txBody>
      </p:sp>
      <p:sp>
        <p:nvSpPr>
          <p:cNvPr id="3" name="Content Placeholder 2">
            <a:extLst>
              <a:ext uri="{FF2B5EF4-FFF2-40B4-BE49-F238E27FC236}">
                <a16:creationId xmlns:a16="http://schemas.microsoft.com/office/drawing/2014/main" id="{7D49B5F1-8FBE-9548-AD9B-77EB03E64E08}"/>
              </a:ext>
            </a:extLst>
          </p:cNvPr>
          <p:cNvSpPr>
            <a:spLocks noGrp="1"/>
          </p:cNvSpPr>
          <p:nvPr>
            <p:ph sz="half" idx="1"/>
          </p:nvPr>
        </p:nvSpPr>
        <p:spPr/>
        <p:txBody>
          <a:bodyPr>
            <a:normAutofit fontScale="62500" lnSpcReduction="20000"/>
          </a:bodyPr>
          <a:lstStyle/>
          <a:p>
            <a:r>
              <a:rPr lang="en-US" b="1" dirty="0"/>
              <a:t>Part 1. Overview of Section 7.</a:t>
            </a:r>
          </a:p>
          <a:p>
            <a:pPr lvl="1"/>
            <a:r>
              <a:rPr lang="en-US" dirty="0"/>
              <a:t>Provide an overview of this section using Chapter 22 section 1 Strategies. Provide a brief summary of each strategy. </a:t>
            </a:r>
            <a:endParaRPr lang="en-US" b="1" dirty="0"/>
          </a:p>
          <a:p>
            <a:r>
              <a:rPr lang="en-US" b="1" dirty="0"/>
              <a:t>Part 2: Testing planning Section 7.1</a:t>
            </a:r>
          </a:p>
          <a:p>
            <a:pPr lvl="1"/>
            <a:r>
              <a:rPr lang="en-US" dirty="0"/>
              <a:t>Provide a summary of Chapter 22 section 2 Test Plans.</a:t>
            </a:r>
          </a:p>
          <a:p>
            <a:pPr lvl="1"/>
            <a:r>
              <a:rPr lang="en-US" dirty="0"/>
              <a:t>Cross reference with the different IEEE Std 1012-2016 </a:t>
            </a:r>
            <a:r>
              <a:rPr lang="en-US" b="1" dirty="0"/>
              <a:t>Software Design V&amp;V process’s Software Component Test Plan</a:t>
            </a:r>
            <a:r>
              <a:rPr lang="en-US" dirty="0"/>
              <a:t> V&amp;V (page 113-114)</a:t>
            </a:r>
            <a:endParaRPr lang="en-US" b="1" dirty="0"/>
          </a:p>
          <a:p>
            <a:r>
              <a:rPr lang="en-US" b="1" dirty="0"/>
              <a:t>Part 3. Testing design Section 7.2</a:t>
            </a:r>
          </a:p>
          <a:p>
            <a:pPr lvl="1"/>
            <a:r>
              <a:rPr lang="en-US" dirty="0"/>
              <a:t>Provide a summary of Chapter 22 section 3 Test Design.</a:t>
            </a:r>
          </a:p>
          <a:p>
            <a:pPr lvl="1"/>
            <a:r>
              <a:rPr lang="en-US" dirty="0"/>
              <a:t>Cross reference with the different IEEE Std 1012-2016 Software Design V&amp;V process’s Software </a:t>
            </a:r>
            <a:r>
              <a:rPr lang="en-US" b="1" dirty="0"/>
              <a:t>Component Design</a:t>
            </a:r>
            <a:r>
              <a:rPr lang="en-US" dirty="0"/>
              <a:t> V&amp;V (page 115)</a:t>
            </a:r>
            <a:endParaRPr lang="en-US" b="1" dirty="0"/>
          </a:p>
          <a:p>
            <a:endParaRPr lang="en-US" dirty="0"/>
          </a:p>
        </p:txBody>
      </p:sp>
      <p:sp>
        <p:nvSpPr>
          <p:cNvPr id="4" name="Content Placeholder 3">
            <a:extLst>
              <a:ext uri="{FF2B5EF4-FFF2-40B4-BE49-F238E27FC236}">
                <a16:creationId xmlns:a16="http://schemas.microsoft.com/office/drawing/2014/main" id="{446FA3AD-7D8F-C443-8182-FC325F4B5B1E}"/>
              </a:ext>
            </a:extLst>
          </p:cNvPr>
          <p:cNvSpPr>
            <a:spLocks noGrp="1"/>
          </p:cNvSpPr>
          <p:nvPr>
            <p:ph sz="half" idx="2"/>
          </p:nvPr>
        </p:nvSpPr>
        <p:spPr/>
        <p:txBody>
          <a:bodyPr>
            <a:normAutofit fontScale="62500" lnSpcReduction="20000"/>
          </a:bodyPr>
          <a:lstStyle/>
          <a:p>
            <a:r>
              <a:rPr lang="en-US" b="1" dirty="0"/>
              <a:t>Part 4. Test Cases Section 7.3</a:t>
            </a:r>
          </a:p>
          <a:p>
            <a:pPr lvl="1"/>
            <a:r>
              <a:rPr lang="en-US" dirty="0"/>
              <a:t>Provide a summary of Chapter 22 section 4 Software Tests.</a:t>
            </a:r>
          </a:p>
          <a:p>
            <a:pPr lvl="1"/>
            <a:r>
              <a:rPr lang="en-US" dirty="0"/>
              <a:t>Cross reference with the different IEEE Std 1012-2016 Software Construction V&amp;V process’s Software Component Test Case V&amp;V (page 119-120) </a:t>
            </a:r>
            <a:endParaRPr lang="en-US" b="1" dirty="0"/>
          </a:p>
          <a:p>
            <a:r>
              <a:rPr lang="en-US" b="1" dirty="0"/>
              <a:t>Part 5. Procedures Section 7.4</a:t>
            </a:r>
          </a:p>
          <a:p>
            <a:pPr lvl="1"/>
            <a:r>
              <a:rPr lang="en-US" dirty="0"/>
              <a:t>Provide a summary of Chapter 22 section 6 &amp; 7 Test Coverage. </a:t>
            </a:r>
          </a:p>
          <a:p>
            <a:pPr lvl="1"/>
            <a:r>
              <a:rPr lang="en-US" dirty="0"/>
              <a:t>Cross reference with the different IEEE Std 1012-2016 Software Construction V&amp;V process’s Software Component Procedures V&amp;V (page 121) </a:t>
            </a:r>
            <a:endParaRPr lang="en-US" b="1" dirty="0"/>
          </a:p>
          <a:p>
            <a:r>
              <a:rPr lang="en-US" b="1" dirty="0"/>
              <a:t>Part 6. Execution Section 7.5</a:t>
            </a:r>
          </a:p>
          <a:p>
            <a:pPr lvl="1"/>
            <a:r>
              <a:rPr lang="en-US" dirty="0"/>
              <a:t>Provide a summary of Chapter 22 section 8 &amp; 9 Code Coverage Technology. </a:t>
            </a:r>
          </a:p>
          <a:p>
            <a:pPr lvl="1"/>
            <a:r>
              <a:rPr lang="en-US" dirty="0"/>
              <a:t>Cross reference with the different IEEE Std 1012-2016 Software Construction V&amp;V process’s Software Component Execution V&amp;V (page 122)</a:t>
            </a:r>
          </a:p>
        </p:txBody>
      </p:sp>
    </p:spTree>
    <p:extLst>
      <p:ext uri="{BB962C8B-B14F-4D97-AF65-F5344CB8AC3E}">
        <p14:creationId xmlns:p14="http://schemas.microsoft.com/office/powerpoint/2010/main" val="161109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24C719-4B76-304A-9AFC-74435617D0D2}"/>
              </a:ext>
            </a:extLst>
          </p:cNvPr>
          <p:cNvSpPr>
            <a:spLocks noGrp="1"/>
          </p:cNvSpPr>
          <p:nvPr>
            <p:ph type="title"/>
          </p:nvPr>
        </p:nvSpPr>
        <p:spPr>
          <a:xfrm>
            <a:off x="5364998" y="365125"/>
            <a:ext cx="5988802" cy="1325563"/>
          </a:xfrm>
        </p:spPr>
        <p:txBody>
          <a:bodyPr/>
          <a:lstStyle/>
          <a:p>
            <a:r>
              <a:rPr lang="en-US" dirty="0"/>
              <a:t>Prove: Complete SQAP Section 7: Tests</a:t>
            </a:r>
          </a:p>
        </p:txBody>
      </p:sp>
      <p:sp>
        <p:nvSpPr>
          <p:cNvPr id="7" name="Content Placeholder 6">
            <a:extLst>
              <a:ext uri="{FF2B5EF4-FFF2-40B4-BE49-F238E27FC236}">
                <a16:creationId xmlns:a16="http://schemas.microsoft.com/office/drawing/2014/main" id="{9E23A0FF-A193-2A45-8201-C24126208474}"/>
              </a:ext>
            </a:extLst>
          </p:cNvPr>
          <p:cNvSpPr>
            <a:spLocks noGrp="1"/>
          </p:cNvSpPr>
          <p:nvPr>
            <p:ph idx="1"/>
          </p:nvPr>
        </p:nvSpPr>
        <p:spPr>
          <a:xfrm>
            <a:off x="6991969" y="1763981"/>
            <a:ext cx="4018932" cy="4351338"/>
          </a:xfrm>
        </p:spPr>
        <p:txBody>
          <a:bodyPr>
            <a:normAutofit/>
          </a:bodyPr>
          <a:lstStyle/>
          <a:p>
            <a:r>
              <a:rPr lang="en-US" b="1" dirty="0"/>
              <a:t>7 Tests</a:t>
            </a:r>
          </a:p>
          <a:p>
            <a:pPr lvl="1"/>
            <a:r>
              <a:rPr lang="en-US" b="1" dirty="0"/>
              <a:t>Description</a:t>
            </a:r>
          </a:p>
          <a:p>
            <a:pPr lvl="1"/>
            <a:r>
              <a:rPr lang="en-US" b="1" dirty="0"/>
              <a:t>7.1 Test Planning</a:t>
            </a:r>
          </a:p>
          <a:p>
            <a:pPr lvl="1"/>
            <a:r>
              <a:rPr lang="en-US" b="1" dirty="0"/>
              <a:t>7.2 Test Design</a:t>
            </a:r>
          </a:p>
          <a:p>
            <a:pPr lvl="1"/>
            <a:r>
              <a:rPr lang="en-US" b="1" dirty="0"/>
              <a:t>7.3 Test Cases</a:t>
            </a:r>
          </a:p>
          <a:p>
            <a:pPr lvl="1"/>
            <a:r>
              <a:rPr lang="en-US" b="1" dirty="0"/>
              <a:t>7.4 Test Procedures</a:t>
            </a:r>
          </a:p>
          <a:p>
            <a:pPr lvl="1"/>
            <a:r>
              <a:rPr lang="en-US" b="1" dirty="0"/>
              <a:t>7.5 Test Execution</a:t>
            </a:r>
          </a:p>
          <a:p>
            <a:endParaRPr lang="en-US" b="1" dirty="0"/>
          </a:p>
          <a:p>
            <a:endParaRPr lang="en-US" b="1" dirty="0"/>
          </a:p>
          <a:p>
            <a:endParaRPr lang="en-US" b="1" dirty="0"/>
          </a:p>
          <a:p>
            <a:endParaRPr lang="en-US" dirty="0"/>
          </a:p>
        </p:txBody>
      </p:sp>
      <p:pic>
        <p:nvPicPr>
          <p:cNvPr id="10" name="Picture 9">
            <a:extLst>
              <a:ext uri="{FF2B5EF4-FFF2-40B4-BE49-F238E27FC236}">
                <a16:creationId xmlns:a16="http://schemas.microsoft.com/office/drawing/2014/main" id="{5DAA0C36-4954-9344-8593-97E6CF25EF1F}"/>
              </a:ext>
            </a:extLst>
          </p:cNvPr>
          <p:cNvPicPr>
            <a:picLocks noChangeAspect="1"/>
          </p:cNvPicPr>
          <p:nvPr/>
        </p:nvPicPr>
        <p:blipFill>
          <a:blip r:embed="rId2"/>
          <a:stretch>
            <a:fillRect/>
          </a:stretch>
        </p:blipFill>
        <p:spPr>
          <a:xfrm>
            <a:off x="0" y="1401054"/>
            <a:ext cx="1597492" cy="1923068"/>
          </a:xfrm>
          <a:prstGeom prst="rect">
            <a:avLst/>
          </a:prstGeom>
        </p:spPr>
      </p:pic>
      <p:pic>
        <p:nvPicPr>
          <p:cNvPr id="11" name="Picture 2" descr="Book Cover Image">
            <a:extLst>
              <a:ext uri="{FF2B5EF4-FFF2-40B4-BE49-F238E27FC236}">
                <a16:creationId xmlns:a16="http://schemas.microsoft.com/office/drawing/2014/main" id="{B79A7B3F-AC5A-B14E-B5F7-5771B5A583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44" y="4163334"/>
            <a:ext cx="1270000" cy="1651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514A26A-319D-E540-884D-6367A98AC601}"/>
              </a:ext>
            </a:extLst>
          </p:cNvPr>
          <p:cNvSpPr txBox="1"/>
          <p:nvPr/>
        </p:nvSpPr>
        <p:spPr>
          <a:xfrm>
            <a:off x="1597492" y="1401054"/>
            <a:ext cx="3691085" cy="2031325"/>
          </a:xfrm>
          <a:prstGeom prst="rect">
            <a:avLst/>
          </a:prstGeom>
          <a:noFill/>
        </p:spPr>
        <p:txBody>
          <a:bodyPr wrap="square" rtlCol="0">
            <a:spAutoFit/>
          </a:bodyPr>
          <a:lstStyle/>
          <a:p>
            <a:r>
              <a:rPr lang="en-US" b="1" dirty="0"/>
              <a:t>Use Process to Determine the Sections and preliminary content</a:t>
            </a:r>
          </a:p>
          <a:p>
            <a:pPr marL="285750" indent="-285750">
              <a:buFont typeface="Arial" panose="020B0604020202020204" pitchFamily="34" charset="0"/>
              <a:buChar char="•"/>
            </a:pPr>
            <a:r>
              <a:rPr lang="en-US" dirty="0"/>
              <a:t>Component Test </a:t>
            </a:r>
            <a:r>
              <a:rPr lang="en-US" u="sng" dirty="0"/>
              <a:t>Plan</a:t>
            </a:r>
            <a:r>
              <a:rPr lang="en-US" dirty="0"/>
              <a:t> V&amp;V</a:t>
            </a:r>
          </a:p>
          <a:p>
            <a:pPr marL="285750" indent="-285750">
              <a:buFont typeface="Arial" panose="020B0604020202020204" pitchFamily="34" charset="0"/>
              <a:buChar char="•"/>
            </a:pPr>
            <a:r>
              <a:rPr lang="en-US" dirty="0"/>
              <a:t>Component Test </a:t>
            </a:r>
            <a:r>
              <a:rPr lang="en-US" u="sng" dirty="0"/>
              <a:t>Design</a:t>
            </a:r>
            <a:r>
              <a:rPr lang="en-US" dirty="0"/>
              <a:t> V&amp;V</a:t>
            </a:r>
          </a:p>
          <a:p>
            <a:pPr marL="285750" indent="-285750">
              <a:buFont typeface="Arial" panose="020B0604020202020204" pitchFamily="34" charset="0"/>
              <a:buChar char="•"/>
            </a:pPr>
            <a:r>
              <a:rPr lang="en-US" dirty="0"/>
              <a:t>Component </a:t>
            </a:r>
            <a:r>
              <a:rPr lang="en-US" u="sng" dirty="0"/>
              <a:t>Test Case V&amp;V</a:t>
            </a:r>
          </a:p>
          <a:p>
            <a:pPr marL="285750" indent="-285750">
              <a:buFont typeface="Arial" panose="020B0604020202020204" pitchFamily="34" charset="0"/>
              <a:buChar char="•"/>
            </a:pPr>
            <a:r>
              <a:rPr lang="en-US" dirty="0"/>
              <a:t>Component Test </a:t>
            </a:r>
            <a:r>
              <a:rPr lang="en-US" u="sng" dirty="0"/>
              <a:t>Procedures</a:t>
            </a:r>
            <a:r>
              <a:rPr lang="en-US" dirty="0"/>
              <a:t> V&amp;V</a:t>
            </a:r>
            <a:endParaRPr lang="en-US" u="sng" dirty="0"/>
          </a:p>
          <a:p>
            <a:pPr marL="285750" indent="-285750">
              <a:buFont typeface="Arial" panose="020B0604020202020204" pitchFamily="34" charset="0"/>
              <a:buChar char="•"/>
            </a:pPr>
            <a:r>
              <a:rPr lang="en-US" dirty="0"/>
              <a:t>Component </a:t>
            </a:r>
            <a:r>
              <a:rPr lang="en-US" u="sng" dirty="0"/>
              <a:t>Execution</a:t>
            </a:r>
            <a:r>
              <a:rPr lang="en-US" dirty="0"/>
              <a:t> V&amp;V</a:t>
            </a:r>
            <a:r>
              <a:rPr lang="en-US" u="sng" dirty="0"/>
              <a:t> </a:t>
            </a:r>
            <a:endParaRPr lang="en-US" dirty="0"/>
          </a:p>
        </p:txBody>
      </p:sp>
      <p:graphicFrame>
        <p:nvGraphicFramePr>
          <p:cNvPr id="21" name="Content Placeholder 9">
            <a:extLst>
              <a:ext uri="{FF2B5EF4-FFF2-40B4-BE49-F238E27FC236}">
                <a16:creationId xmlns:a16="http://schemas.microsoft.com/office/drawing/2014/main" id="{FD63D4CF-9C7A-E64F-A52A-C543E73834D4}"/>
              </a:ext>
            </a:extLst>
          </p:cNvPr>
          <p:cNvGraphicFramePr>
            <a:graphicFrameLocks/>
          </p:cNvGraphicFramePr>
          <p:nvPr>
            <p:extLst>
              <p:ext uri="{D42A27DB-BD31-4B8C-83A1-F6EECF244321}">
                <p14:modId xmlns:p14="http://schemas.microsoft.com/office/powerpoint/2010/main" val="2251501243"/>
              </p:ext>
            </p:extLst>
          </p:nvPr>
        </p:nvGraphicFramePr>
        <p:xfrm>
          <a:off x="0" y="-8646"/>
          <a:ext cx="5256213" cy="1409700"/>
        </p:xfrm>
        <a:graphic>
          <a:graphicData uri="http://schemas.openxmlformats.org/drawingml/2006/table">
            <a:tbl>
              <a:tblPr firstRow="1" firstCol="1" bandRow="1">
                <a:tableStyleId>{5C22544A-7EE6-4342-B048-85BDC9FD1C3A}</a:tableStyleId>
              </a:tblPr>
              <a:tblGrid>
                <a:gridCol w="1070868">
                  <a:extLst>
                    <a:ext uri="{9D8B030D-6E8A-4147-A177-3AD203B41FA5}">
                      <a16:colId xmlns:a16="http://schemas.microsoft.com/office/drawing/2014/main" val="267608232"/>
                    </a:ext>
                  </a:extLst>
                </a:gridCol>
                <a:gridCol w="474396">
                  <a:extLst>
                    <a:ext uri="{9D8B030D-6E8A-4147-A177-3AD203B41FA5}">
                      <a16:colId xmlns:a16="http://schemas.microsoft.com/office/drawing/2014/main" val="1020410285"/>
                    </a:ext>
                  </a:extLst>
                </a:gridCol>
                <a:gridCol w="641284">
                  <a:extLst>
                    <a:ext uri="{9D8B030D-6E8A-4147-A177-3AD203B41FA5}">
                      <a16:colId xmlns:a16="http://schemas.microsoft.com/office/drawing/2014/main" val="3699989967"/>
                    </a:ext>
                  </a:extLst>
                </a:gridCol>
                <a:gridCol w="1315791">
                  <a:extLst>
                    <a:ext uri="{9D8B030D-6E8A-4147-A177-3AD203B41FA5}">
                      <a16:colId xmlns:a16="http://schemas.microsoft.com/office/drawing/2014/main" val="2677935522"/>
                    </a:ext>
                  </a:extLst>
                </a:gridCol>
                <a:gridCol w="894707">
                  <a:extLst>
                    <a:ext uri="{9D8B030D-6E8A-4147-A177-3AD203B41FA5}">
                      <a16:colId xmlns:a16="http://schemas.microsoft.com/office/drawing/2014/main" val="2252112979"/>
                    </a:ext>
                  </a:extLst>
                </a:gridCol>
                <a:gridCol w="859167">
                  <a:extLst>
                    <a:ext uri="{9D8B030D-6E8A-4147-A177-3AD203B41FA5}">
                      <a16:colId xmlns:a16="http://schemas.microsoft.com/office/drawing/2014/main" val="3286445344"/>
                    </a:ext>
                  </a:extLst>
                </a:gridCol>
              </a:tblGrid>
              <a:tr h="200025">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tc>
                <a:tc gridSpan="3">
                  <a:txBody>
                    <a:bodyPr/>
                    <a:lstStyle/>
                    <a:p>
                      <a:pPr marL="0" marR="0">
                        <a:lnSpc>
                          <a:spcPct val="107000"/>
                        </a:lnSpc>
                        <a:spcBef>
                          <a:spcPts val="0"/>
                        </a:spcBef>
                        <a:spcAft>
                          <a:spcPts val="0"/>
                        </a:spcAft>
                      </a:pPr>
                      <a:r>
                        <a:rPr lang="en-US" sz="1100">
                          <a:effectLst/>
                        </a:rPr>
                        <a:t>V&amp;V Process Phases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46109360"/>
                  </a:ext>
                </a:extLst>
              </a:tr>
              <a:tr h="20002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rPr>
                        <a:t> V&amp;V Processes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Plan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Test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Procedure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Execution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1498820"/>
                  </a:ext>
                </a:extLst>
              </a:tr>
              <a:tr h="200025">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1787320"/>
                  </a:ext>
                </a:extLst>
              </a:tr>
              <a:tr h="200025">
                <a:tc>
                  <a:txBody>
                    <a:bodyPr/>
                    <a:lstStyle/>
                    <a:p>
                      <a:pPr marL="0" marR="0">
                        <a:lnSpc>
                          <a:spcPct val="107000"/>
                        </a:lnSpc>
                        <a:spcBef>
                          <a:spcPts val="0"/>
                        </a:spcBef>
                        <a:spcAft>
                          <a:spcPts val="0"/>
                        </a:spcAft>
                      </a:pPr>
                      <a:r>
                        <a:rPr lang="en-US" sz="1100" b="0">
                          <a:effectLst/>
                        </a:rPr>
                        <a:t>Qualification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4555482"/>
                  </a:ext>
                </a:extLst>
              </a:tr>
              <a:tr h="209550">
                <a:tc>
                  <a:txBody>
                    <a:bodyPr/>
                    <a:lstStyle/>
                    <a:p>
                      <a:pPr marL="0" marR="0">
                        <a:lnSpc>
                          <a:spcPct val="107000"/>
                        </a:lnSpc>
                        <a:spcBef>
                          <a:spcPts val="0"/>
                        </a:spcBef>
                        <a:spcAft>
                          <a:spcPts val="0"/>
                        </a:spcAft>
                      </a:pPr>
                      <a:r>
                        <a:rPr lang="en-US" sz="1100" b="0" dirty="0">
                          <a:effectLst/>
                        </a:rPr>
                        <a:t>Acceptance</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i.e. Construction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61551176"/>
                  </a:ext>
                </a:extLst>
              </a:tr>
              <a:tr h="200025">
                <a:tc>
                  <a:txBody>
                    <a:bodyPr/>
                    <a:lstStyle/>
                    <a:p>
                      <a:pPr marL="0" marR="0">
                        <a:lnSpc>
                          <a:spcPct val="107000"/>
                        </a:lnSpc>
                        <a:spcBef>
                          <a:spcPts val="0"/>
                        </a:spcBef>
                        <a:spcAft>
                          <a:spcPts val="0"/>
                        </a:spcAft>
                      </a:pPr>
                      <a:r>
                        <a:rPr lang="en-US" sz="1100" b="0">
                          <a:effectLst/>
                        </a:rPr>
                        <a:t>Integration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288942"/>
                  </a:ext>
                </a:extLst>
              </a:tr>
              <a:tr h="200025">
                <a:tc>
                  <a:txBody>
                    <a:bodyPr/>
                    <a:lstStyle/>
                    <a:p>
                      <a:pPr marL="0" marR="0">
                        <a:lnSpc>
                          <a:spcPct val="107000"/>
                        </a:lnSpc>
                        <a:spcBef>
                          <a:spcPts val="0"/>
                        </a:spcBef>
                        <a:spcAft>
                          <a:spcPts val="0"/>
                        </a:spcAft>
                      </a:pPr>
                      <a:r>
                        <a:rPr lang="en-US" sz="1100" b="0" dirty="0">
                          <a:effectLst/>
                        </a:rPr>
                        <a:t>Component</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55257488"/>
                  </a:ext>
                </a:extLst>
              </a:tr>
            </a:tbl>
          </a:graphicData>
        </a:graphic>
      </p:graphicFrame>
      <p:sp>
        <p:nvSpPr>
          <p:cNvPr id="23" name="TextBox 22">
            <a:extLst>
              <a:ext uri="{FF2B5EF4-FFF2-40B4-BE49-F238E27FC236}">
                <a16:creationId xmlns:a16="http://schemas.microsoft.com/office/drawing/2014/main" id="{0EA79AB3-899C-154C-ACDE-A475AB736DA6}"/>
              </a:ext>
            </a:extLst>
          </p:cNvPr>
          <p:cNvSpPr txBox="1"/>
          <p:nvPr/>
        </p:nvSpPr>
        <p:spPr>
          <a:xfrm>
            <a:off x="1597492" y="3441680"/>
            <a:ext cx="3436964" cy="3416320"/>
          </a:xfrm>
          <a:prstGeom prst="rect">
            <a:avLst/>
          </a:prstGeom>
          <a:noFill/>
        </p:spPr>
        <p:txBody>
          <a:bodyPr wrap="square" rtlCol="0">
            <a:spAutoFit/>
          </a:bodyPr>
          <a:lstStyle/>
          <a:p>
            <a:r>
              <a:rPr lang="en-US" dirty="0"/>
              <a:t>Add more content with SQ </a:t>
            </a:r>
            <a:r>
              <a:rPr lang="en-US" dirty="0" err="1"/>
              <a:t>Eng</a:t>
            </a:r>
            <a:r>
              <a:rPr lang="en-US" dirty="0"/>
              <a:t> Chapter 22</a:t>
            </a:r>
          </a:p>
          <a:p>
            <a:r>
              <a:rPr lang="en-US" dirty="0"/>
              <a:t>1. Test Strategies</a:t>
            </a:r>
          </a:p>
          <a:p>
            <a:r>
              <a:rPr lang="en-US" dirty="0"/>
              <a:t>2. Test Plans</a:t>
            </a:r>
          </a:p>
          <a:p>
            <a:r>
              <a:rPr lang="en-US" dirty="0"/>
              <a:t>3. Test Designs</a:t>
            </a:r>
          </a:p>
          <a:p>
            <a:r>
              <a:rPr lang="en-US" dirty="0"/>
              <a:t>4. Software Tests</a:t>
            </a:r>
          </a:p>
          <a:p>
            <a:r>
              <a:rPr lang="en-US" dirty="0"/>
              <a:t>5. Tests of Supplier Component &amp; Product (Week </a:t>
            </a:r>
          </a:p>
          <a:p>
            <a:r>
              <a:rPr lang="en-US" dirty="0"/>
              <a:t>6. Test Coverage Specifications</a:t>
            </a:r>
          </a:p>
          <a:p>
            <a:r>
              <a:rPr lang="en-US" dirty="0"/>
              <a:t>7. Code Coverage Techniques</a:t>
            </a:r>
          </a:p>
          <a:p>
            <a:r>
              <a:rPr lang="en-US" dirty="0"/>
              <a:t>8. Test Environments</a:t>
            </a:r>
          </a:p>
          <a:p>
            <a:r>
              <a:rPr lang="en-US" dirty="0"/>
              <a:t>9. Test Tools</a:t>
            </a:r>
          </a:p>
        </p:txBody>
      </p:sp>
      <p:cxnSp>
        <p:nvCxnSpPr>
          <p:cNvPr id="17" name="Straight Connector 16">
            <a:extLst>
              <a:ext uri="{FF2B5EF4-FFF2-40B4-BE49-F238E27FC236}">
                <a16:creationId xmlns:a16="http://schemas.microsoft.com/office/drawing/2014/main" id="{7D468901-FA45-634E-A1FC-A6A2C75690E7}"/>
              </a:ext>
            </a:extLst>
          </p:cNvPr>
          <p:cNvCxnSpPr>
            <a:stCxn id="14" idx="2"/>
          </p:cNvCxnSpPr>
          <p:nvPr/>
        </p:nvCxnSpPr>
        <p:spPr>
          <a:xfrm flipH="1">
            <a:off x="2867492" y="4520045"/>
            <a:ext cx="2261454"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7A61A2F-6C94-3844-A1E5-7BEAC194875D}"/>
              </a:ext>
            </a:extLst>
          </p:cNvPr>
          <p:cNvCxnSpPr>
            <a:cxnSpLocks/>
            <a:stCxn id="24" idx="2"/>
          </p:cNvCxnSpPr>
          <p:nvPr/>
        </p:nvCxnSpPr>
        <p:spPr>
          <a:xfrm flipH="1">
            <a:off x="2985022" y="4771985"/>
            <a:ext cx="214392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577807-171F-CA46-AF7B-9271123AFC78}"/>
              </a:ext>
            </a:extLst>
          </p:cNvPr>
          <p:cNvCxnSpPr>
            <a:cxnSpLocks/>
            <a:stCxn id="25" idx="2"/>
          </p:cNvCxnSpPr>
          <p:nvPr/>
        </p:nvCxnSpPr>
        <p:spPr>
          <a:xfrm flipH="1" flipV="1">
            <a:off x="3249949" y="5049908"/>
            <a:ext cx="1884237" cy="1"/>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8C2859E-2D56-8F4E-B65F-7D0A23386297}"/>
              </a:ext>
            </a:extLst>
          </p:cNvPr>
          <p:cNvCxnSpPr>
            <a:cxnSpLocks/>
            <a:stCxn id="27" idx="2"/>
          </p:cNvCxnSpPr>
          <p:nvPr/>
        </p:nvCxnSpPr>
        <p:spPr>
          <a:xfrm flipH="1" flipV="1">
            <a:off x="4417712" y="6245988"/>
            <a:ext cx="695658" cy="1"/>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29BCAE-85EA-4D49-A737-47AE263956A6}"/>
              </a:ext>
            </a:extLst>
          </p:cNvPr>
          <p:cNvCxnSpPr>
            <a:cxnSpLocks/>
            <a:stCxn id="27" idx="0"/>
          </p:cNvCxnSpPr>
          <p:nvPr/>
        </p:nvCxnSpPr>
        <p:spPr>
          <a:xfrm flipH="1">
            <a:off x="4417712" y="5720050"/>
            <a:ext cx="69565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103F6AF-53F5-EF4F-9024-7244B92A4BFE}"/>
              </a:ext>
            </a:extLst>
          </p:cNvPr>
          <p:cNvCxnSpPr>
            <a:cxnSpLocks/>
            <a:stCxn id="26" idx="0"/>
          </p:cNvCxnSpPr>
          <p:nvPr/>
        </p:nvCxnSpPr>
        <p:spPr>
          <a:xfrm flipH="1">
            <a:off x="3676307" y="6312890"/>
            <a:ext cx="1447075"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2E3699-F57F-6241-BA17-0F38CADFE610}"/>
              </a:ext>
            </a:extLst>
          </p:cNvPr>
          <p:cNvCxnSpPr>
            <a:cxnSpLocks/>
            <a:stCxn id="26" idx="2"/>
          </p:cNvCxnSpPr>
          <p:nvPr/>
        </p:nvCxnSpPr>
        <p:spPr>
          <a:xfrm flipH="1" flipV="1">
            <a:off x="3676307" y="6734935"/>
            <a:ext cx="1447075" cy="1"/>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EB6D0DF5-C357-8A42-98B4-8801B2819EF7}"/>
              </a:ext>
            </a:extLst>
          </p:cNvPr>
          <p:cNvGrpSpPr/>
          <p:nvPr/>
        </p:nvGrpSpPr>
        <p:grpSpPr>
          <a:xfrm>
            <a:off x="5128946" y="4332832"/>
            <a:ext cx="407377" cy="203405"/>
            <a:chOff x="5116297" y="4332832"/>
            <a:chExt cx="407377" cy="203405"/>
          </a:xfrm>
        </p:grpSpPr>
        <p:sp>
          <p:nvSpPr>
            <p:cNvPr id="14" name="Right Brace 13">
              <a:extLst>
                <a:ext uri="{FF2B5EF4-FFF2-40B4-BE49-F238E27FC236}">
                  <a16:creationId xmlns:a16="http://schemas.microsoft.com/office/drawing/2014/main" id="{B3BE70D3-A8EF-8A45-A949-E44409C4BDBC}"/>
                </a:ext>
              </a:extLst>
            </p:cNvPr>
            <p:cNvSpPr/>
            <p:nvPr/>
          </p:nvSpPr>
          <p:spPr>
            <a:xfrm>
              <a:off x="5116297" y="4358815"/>
              <a:ext cx="222292" cy="161230"/>
            </a:xfrm>
            <a:prstGeom prst="rightBrace">
              <a:avLst/>
            </a:prstGeom>
            <a:ln w="63500"/>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65" name="Oval 64">
              <a:extLst>
                <a:ext uri="{FF2B5EF4-FFF2-40B4-BE49-F238E27FC236}">
                  <a16:creationId xmlns:a16="http://schemas.microsoft.com/office/drawing/2014/main" id="{953501C0-D1C0-FA4F-B19D-176A069964B0}"/>
                </a:ext>
              </a:extLst>
            </p:cNvPr>
            <p:cNvSpPr/>
            <p:nvPr/>
          </p:nvSpPr>
          <p:spPr>
            <a:xfrm>
              <a:off x="5317185" y="4332832"/>
              <a:ext cx="206489" cy="20340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D1CA7263-F2B3-E443-A88E-23B23A4BA339}"/>
              </a:ext>
            </a:extLst>
          </p:cNvPr>
          <p:cNvGrpSpPr/>
          <p:nvPr/>
        </p:nvGrpSpPr>
        <p:grpSpPr>
          <a:xfrm>
            <a:off x="6460141" y="2710023"/>
            <a:ext cx="541898" cy="271289"/>
            <a:chOff x="6475446" y="2740470"/>
            <a:chExt cx="541898" cy="271289"/>
          </a:xfrm>
        </p:grpSpPr>
        <p:sp>
          <p:nvSpPr>
            <p:cNvPr id="53" name="Left Brace 52">
              <a:extLst>
                <a:ext uri="{FF2B5EF4-FFF2-40B4-BE49-F238E27FC236}">
                  <a16:creationId xmlns:a16="http://schemas.microsoft.com/office/drawing/2014/main" id="{5553800C-2309-1F4D-A719-24A1712547C3}"/>
                </a:ext>
              </a:extLst>
            </p:cNvPr>
            <p:cNvSpPr/>
            <p:nvPr/>
          </p:nvSpPr>
          <p:spPr>
            <a:xfrm>
              <a:off x="6636663" y="2740470"/>
              <a:ext cx="380681" cy="271289"/>
            </a:xfrm>
            <a:prstGeom prst="leftBrace">
              <a:avLst/>
            </a:prstGeom>
            <a:ln w="635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Oval 66">
              <a:extLst>
                <a:ext uri="{FF2B5EF4-FFF2-40B4-BE49-F238E27FC236}">
                  <a16:creationId xmlns:a16="http://schemas.microsoft.com/office/drawing/2014/main" id="{E4B4F032-6C05-674C-9483-C31B42AB37C3}"/>
                </a:ext>
              </a:extLst>
            </p:cNvPr>
            <p:cNvSpPr/>
            <p:nvPr/>
          </p:nvSpPr>
          <p:spPr>
            <a:xfrm>
              <a:off x="6475446" y="2774411"/>
              <a:ext cx="206489" cy="20340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5F54BD0D-9A53-084D-9C96-1A6C729FABC5}"/>
              </a:ext>
            </a:extLst>
          </p:cNvPr>
          <p:cNvGrpSpPr/>
          <p:nvPr/>
        </p:nvGrpSpPr>
        <p:grpSpPr>
          <a:xfrm>
            <a:off x="5128945" y="4589667"/>
            <a:ext cx="407378" cy="203405"/>
            <a:chOff x="5116296" y="4589667"/>
            <a:chExt cx="407378" cy="203405"/>
          </a:xfrm>
        </p:grpSpPr>
        <p:sp>
          <p:nvSpPr>
            <p:cNvPr id="24" name="Right Brace 23">
              <a:extLst>
                <a:ext uri="{FF2B5EF4-FFF2-40B4-BE49-F238E27FC236}">
                  <a16:creationId xmlns:a16="http://schemas.microsoft.com/office/drawing/2014/main" id="{1072F131-6DC2-2B4F-B343-15894A06ACAC}"/>
                </a:ext>
              </a:extLst>
            </p:cNvPr>
            <p:cNvSpPr/>
            <p:nvPr/>
          </p:nvSpPr>
          <p:spPr>
            <a:xfrm>
              <a:off x="5116296" y="4610755"/>
              <a:ext cx="230057" cy="161230"/>
            </a:xfrm>
            <a:prstGeom prst="rightBrace">
              <a:avLst/>
            </a:prstGeom>
            <a:ln w="63500"/>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68" name="Oval 67">
              <a:extLst>
                <a:ext uri="{FF2B5EF4-FFF2-40B4-BE49-F238E27FC236}">
                  <a16:creationId xmlns:a16="http://schemas.microsoft.com/office/drawing/2014/main" id="{A47A1C64-4F17-DF40-B727-4884FC839623}"/>
                </a:ext>
              </a:extLst>
            </p:cNvPr>
            <p:cNvSpPr/>
            <p:nvPr/>
          </p:nvSpPr>
          <p:spPr>
            <a:xfrm>
              <a:off x="5317185" y="4589667"/>
              <a:ext cx="206489" cy="20340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id="{F5CFBC5D-49CA-0345-B4E1-15C301F4568D}"/>
              </a:ext>
            </a:extLst>
          </p:cNvPr>
          <p:cNvGrpSpPr/>
          <p:nvPr/>
        </p:nvGrpSpPr>
        <p:grpSpPr>
          <a:xfrm>
            <a:off x="5134186" y="4867591"/>
            <a:ext cx="402137" cy="203405"/>
            <a:chOff x="5134186" y="4867591"/>
            <a:chExt cx="402137" cy="203405"/>
          </a:xfrm>
        </p:grpSpPr>
        <p:sp>
          <p:nvSpPr>
            <p:cNvPr id="25" name="Right Brace 24">
              <a:extLst>
                <a:ext uri="{FF2B5EF4-FFF2-40B4-BE49-F238E27FC236}">
                  <a16:creationId xmlns:a16="http://schemas.microsoft.com/office/drawing/2014/main" id="{52C73BE0-13C5-8947-95CA-65B86C2662B3}"/>
                </a:ext>
              </a:extLst>
            </p:cNvPr>
            <p:cNvSpPr/>
            <p:nvPr/>
          </p:nvSpPr>
          <p:spPr>
            <a:xfrm>
              <a:off x="5134186" y="4888679"/>
              <a:ext cx="230057" cy="161230"/>
            </a:xfrm>
            <a:prstGeom prst="rightBrace">
              <a:avLst/>
            </a:prstGeom>
            <a:ln w="63500"/>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69" name="Oval 68">
              <a:extLst>
                <a:ext uri="{FF2B5EF4-FFF2-40B4-BE49-F238E27FC236}">
                  <a16:creationId xmlns:a16="http://schemas.microsoft.com/office/drawing/2014/main" id="{45171AD8-BAC3-E846-99FA-D149ED10EE2D}"/>
                </a:ext>
              </a:extLst>
            </p:cNvPr>
            <p:cNvSpPr/>
            <p:nvPr/>
          </p:nvSpPr>
          <p:spPr>
            <a:xfrm>
              <a:off x="5329834" y="4867591"/>
              <a:ext cx="206489" cy="20340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24F0E4C9-7372-484D-8F1F-0CD6B787241A}"/>
              </a:ext>
            </a:extLst>
          </p:cNvPr>
          <p:cNvGrpSpPr/>
          <p:nvPr/>
        </p:nvGrpSpPr>
        <p:grpSpPr>
          <a:xfrm>
            <a:off x="5113370" y="5720050"/>
            <a:ext cx="422953" cy="525939"/>
            <a:chOff x="5039749" y="5720050"/>
            <a:chExt cx="422953" cy="525939"/>
          </a:xfrm>
        </p:grpSpPr>
        <p:sp>
          <p:nvSpPr>
            <p:cNvPr id="27" name="Right Brace 26">
              <a:extLst>
                <a:ext uri="{FF2B5EF4-FFF2-40B4-BE49-F238E27FC236}">
                  <a16:creationId xmlns:a16="http://schemas.microsoft.com/office/drawing/2014/main" id="{CA29D1E8-C5FD-5A41-B2D8-73C7819D088C}"/>
                </a:ext>
              </a:extLst>
            </p:cNvPr>
            <p:cNvSpPr/>
            <p:nvPr/>
          </p:nvSpPr>
          <p:spPr>
            <a:xfrm>
              <a:off x="5039749" y="5720050"/>
              <a:ext cx="230056" cy="525939"/>
            </a:xfrm>
            <a:prstGeom prst="rightBrace">
              <a:avLst/>
            </a:prstGeom>
            <a:ln w="63500"/>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70" name="Oval 69">
              <a:extLst>
                <a:ext uri="{FF2B5EF4-FFF2-40B4-BE49-F238E27FC236}">
                  <a16:creationId xmlns:a16="http://schemas.microsoft.com/office/drawing/2014/main" id="{8F241FB0-B83F-1548-9579-25F43C30414F}"/>
                </a:ext>
              </a:extLst>
            </p:cNvPr>
            <p:cNvSpPr/>
            <p:nvPr/>
          </p:nvSpPr>
          <p:spPr>
            <a:xfrm>
              <a:off x="5256213" y="5881316"/>
              <a:ext cx="206489" cy="20340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C7380CD8-A3BF-5345-A08B-CC6E59C1FDD5}"/>
              </a:ext>
            </a:extLst>
          </p:cNvPr>
          <p:cNvGrpSpPr/>
          <p:nvPr/>
        </p:nvGrpSpPr>
        <p:grpSpPr>
          <a:xfrm>
            <a:off x="5123382" y="6312890"/>
            <a:ext cx="412941" cy="422046"/>
            <a:chOff x="5034456" y="6312890"/>
            <a:chExt cx="412941" cy="422046"/>
          </a:xfrm>
        </p:grpSpPr>
        <p:sp>
          <p:nvSpPr>
            <p:cNvPr id="26" name="Right Brace 25">
              <a:extLst>
                <a:ext uri="{FF2B5EF4-FFF2-40B4-BE49-F238E27FC236}">
                  <a16:creationId xmlns:a16="http://schemas.microsoft.com/office/drawing/2014/main" id="{6864B291-9068-A34F-AA77-3F1ACD79264E}"/>
                </a:ext>
              </a:extLst>
            </p:cNvPr>
            <p:cNvSpPr/>
            <p:nvPr/>
          </p:nvSpPr>
          <p:spPr>
            <a:xfrm>
              <a:off x="5034456" y="6312890"/>
              <a:ext cx="222292" cy="422046"/>
            </a:xfrm>
            <a:prstGeom prst="rightBrace">
              <a:avLst/>
            </a:prstGeom>
            <a:ln w="63500"/>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71" name="Oval 70">
              <a:extLst>
                <a:ext uri="{FF2B5EF4-FFF2-40B4-BE49-F238E27FC236}">
                  <a16:creationId xmlns:a16="http://schemas.microsoft.com/office/drawing/2014/main" id="{B446E999-AF4F-FD4C-9C48-37F1D5B04BBB}"/>
                </a:ext>
              </a:extLst>
            </p:cNvPr>
            <p:cNvSpPr/>
            <p:nvPr/>
          </p:nvSpPr>
          <p:spPr>
            <a:xfrm>
              <a:off x="5240908" y="6422210"/>
              <a:ext cx="206489" cy="20340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5C9E318B-7564-9E41-8140-421938343838}"/>
              </a:ext>
            </a:extLst>
          </p:cNvPr>
          <p:cNvGrpSpPr/>
          <p:nvPr/>
        </p:nvGrpSpPr>
        <p:grpSpPr>
          <a:xfrm>
            <a:off x="6460141" y="3074705"/>
            <a:ext cx="541898" cy="271289"/>
            <a:chOff x="6475446" y="2740470"/>
            <a:chExt cx="541898" cy="271289"/>
          </a:xfrm>
        </p:grpSpPr>
        <p:sp>
          <p:nvSpPr>
            <p:cNvPr id="78" name="Left Brace 77">
              <a:extLst>
                <a:ext uri="{FF2B5EF4-FFF2-40B4-BE49-F238E27FC236}">
                  <a16:creationId xmlns:a16="http://schemas.microsoft.com/office/drawing/2014/main" id="{122411CD-2475-6D48-8367-A8A2ED920B84}"/>
                </a:ext>
              </a:extLst>
            </p:cNvPr>
            <p:cNvSpPr/>
            <p:nvPr/>
          </p:nvSpPr>
          <p:spPr>
            <a:xfrm>
              <a:off x="6636663" y="2740470"/>
              <a:ext cx="380681" cy="271289"/>
            </a:xfrm>
            <a:prstGeom prst="leftBrace">
              <a:avLst/>
            </a:prstGeom>
            <a:ln w="635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Oval 78">
              <a:extLst>
                <a:ext uri="{FF2B5EF4-FFF2-40B4-BE49-F238E27FC236}">
                  <a16:creationId xmlns:a16="http://schemas.microsoft.com/office/drawing/2014/main" id="{86F74A48-76B3-F143-ADCA-49960BDD459D}"/>
                </a:ext>
              </a:extLst>
            </p:cNvPr>
            <p:cNvSpPr/>
            <p:nvPr/>
          </p:nvSpPr>
          <p:spPr>
            <a:xfrm>
              <a:off x="6475446" y="2774411"/>
              <a:ext cx="206489" cy="20340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BE2DC48D-60D8-CE43-9259-1D3F264CF75E}"/>
              </a:ext>
            </a:extLst>
          </p:cNvPr>
          <p:cNvGrpSpPr/>
          <p:nvPr/>
        </p:nvGrpSpPr>
        <p:grpSpPr>
          <a:xfrm>
            <a:off x="6460141" y="3439385"/>
            <a:ext cx="541898" cy="271289"/>
            <a:chOff x="6475446" y="2740470"/>
            <a:chExt cx="541898" cy="271289"/>
          </a:xfrm>
        </p:grpSpPr>
        <p:sp>
          <p:nvSpPr>
            <p:cNvPr id="81" name="Left Brace 80">
              <a:extLst>
                <a:ext uri="{FF2B5EF4-FFF2-40B4-BE49-F238E27FC236}">
                  <a16:creationId xmlns:a16="http://schemas.microsoft.com/office/drawing/2014/main" id="{289486B0-5CC9-E848-AC0F-DA990BA6EDC2}"/>
                </a:ext>
              </a:extLst>
            </p:cNvPr>
            <p:cNvSpPr/>
            <p:nvPr/>
          </p:nvSpPr>
          <p:spPr>
            <a:xfrm>
              <a:off x="6636663" y="2740470"/>
              <a:ext cx="380681" cy="271289"/>
            </a:xfrm>
            <a:prstGeom prst="leftBrace">
              <a:avLst/>
            </a:prstGeom>
            <a:ln w="635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Oval 81">
              <a:extLst>
                <a:ext uri="{FF2B5EF4-FFF2-40B4-BE49-F238E27FC236}">
                  <a16:creationId xmlns:a16="http://schemas.microsoft.com/office/drawing/2014/main" id="{E3D16EE8-2B68-6B47-AC31-0837AC8D8389}"/>
                </a:ext>
              </a:extLst>
            </p:cNvPr>
            <p:cNvSpPr/>
            <p:nvPr/>
          </p:nvSpPr>
          <p:spPr>
            <a:xfrm>
              <a:off x="6475446" y="2774411"/>
              <a:ext cx="206489" cy="20340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31FEC3C9-0634-0742-9743-F6B3A9735E96}"/>
              </a:ext>
            </a:extLst>
          </p:cNvPr>
          <p:cNvGrpSpPr/>
          <p:nvPr/>
        </p:nvGrpSpPr>
        <p:grpSpPr>
          <a:xfrm>
            <a:off x="6451780" y="3804007"/>
            <a:ext cx="541898" cy="271289"/>
            <a:chOff x="6475446" y="2740470"/>
            <a:chExt cx="541898" cy="271289"/>
          </a:xfrm>
        </p:grpSpPr>
        <p:sp>
          <p:nvSpPr>
            <p:cNvPr id="84" name="Left Brace 83">
              <a:extLst>
                <a:ext uri="{FF2B5EF4-FFF2-40B4-BE49-F238E27FC236}">
                  <a16:creationId xmlns:a16="http://schemas.microsoft.com/office/drawing/2014/main" id="{59BD496F-B1D9-0B45-80AB-CC53211E925F}"/>
                </a:ext>
              </a:extLst>
            </p:cNvPr>
            <p:cNvSpPr/>
            <p:nvPr/>
          </p:nvSpPr>
          <p:spPr>
            <a:xfrm>
              <a:off x="6636663" y="2740470"/>
              <a:ext cx="380681" cy="271289"/>
            </a:xfrm>
            <a:prstGeom prst="leftBrace">
              <a:avLst/>
            </a:prstGeom>
            <a:ln w="635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Oval 84">
              <a:extLst>
                <a:ext uri="{FF2B5EF4-FFF2-40B4-BE49-F238E27FC236}">
                  <a16:creationId xmlns:a16="http://schemas.microsoft.com/office/drawing/2014/main" id="{16C8A4AE-BEDB-0146-8B4D-CD164787D1DA}"/>
                </a:ext>
              </a:extLst>
            </p:cNvPr>
            <p:cNvSpPr/>
            <p:nvPr/>
          </p:nvSpPr>
          <p:spPr>
            <a:xfrm>
              <a:off x="6475446" y="2774411"/>
              <a:ext cx="206489" cy="20340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86" name="Group 85">
            <a:extLst>
              <a:ext uri="{FF2B5EF4-FFF2-40B4-BE49-F238E27FC236}">
                <a16:creationId xmlns:a16="http://schemas.microsoft.com/office/drawing/2014/main" id="{C63AF61E-8A3A-CF4C-81F3-FD81D1604285}"/>
              </a:ext>
            </a:extLst>
          </p:cNvPr>
          <p:cNvGrpSpPr/>
          <p:nvPr/>
        </p:nvGrpSpPr>
        <p:grpSpPr>
          <a:xfrm>
            <a:off x="6451780" y="4167926"/>
            <a:ext cx="541898" cy="271289"/>
            <a:chOff x="6475446" y="2740470"/>
            <a:chExt cx="541898" cy="271289"/>
          </a:xfrm>
        </p:grpSpPr>
        <p:sp>
          <p:nvSpPr>
            <p:cNvPr id="87" name="Left Brace 86">
              <a:extLst>
                <a:ext uri="{FF2B5EF4-FFF2-40B4-BE49-F238E27FC236}">
                  <a16:creationId xmlns:a16="http://schemas.microsoft.com/office/drawing/2014/main" id="{93D67B67-AB88-EF49-BBF3-411AA63DF8C9}"/>
                </a:ext>
              </a:extLst>
            </p:cNvPr>
            <p:cNvSpPr/>
            <p:nvPr/>
          </p:nvSpPr>
          <p:spPr>
            <a:xfrm>
              <a:off x="6636663" y="2740470"/>
              <a:ext cx="380681" cy="271289"/>
            </a:xfrm>
            <a:prstGeom prst="leftBrace">
              <a:avLst/>
            </a:prstGeom>
            <a:ln w="635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8" name="Oval 87">
              <a:extLst>
                <a:ext uri="{FF2B5EF4-FFF2-40B4-BE49-F238E27FC236}">
                  <a16:creationId xmlns:a16="http://schemas.microsoft.com/office/drawing/2014/main" id="{C52F31EB-0939-D34E-B941-AB7062B5C5EE}"/>
                </a:ext>
              </a:extLst>
            </p:cNvPr>
            <p:cNvSpPr/>
            <p:nvPr/>
          </p:nvSpPr>
          <p:spPr>
            <a:xfrm>
              <a:off x="6475446" y="2774411"/>
              <a:ext cx="206489" cy="20340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cxnSp>
        <p:nvCxnSpPr>
          <p:cNvPr id="90" name="Elbow Connector 89">
            <a:extLst>
              <a:ext uri="{FF2B5EF4-FFF2-40B4-BE49-F238E27FC236}">
                <a16:creationId xmlns:a16="http://schemas.microsoft.com/office/drawing/2014/main" id="{61869E52-55CC-8A49-86D0-864B0D3EB86E}"/>
              </a:ext>
            </a:extLst>
          </p:cNvPr>
          <p:cNvCxnSpPr>
            <a:stCxn id="65" idx="6"/>
            <a:endCxn id="67" idx="2"/>
          </p:cNvCxnSpPr>
          <p:nvPr/>
        </p:nvCxnSpPr>
        <p:spPr>
          <a:xfrm flipV="1">
            <a:off x="5536323" y="2845667"/>
            <a:ext cx="923818" cy="1588868"/>
          </a:xfrm>
          <a:prstGeom prst="bentConnector3">
            <a:avLst>
              <a:gd name="adj1" fmla="val 28004"/>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ABD3722A-20AB-2A4F-9BA1-D90D9FE38058}"/>
              </a:ext>
            </a:extLst>
          </p:cNvPr>
          <p:cNvCxnSpPr>
            <a:cxnSpLocks/>
            <a:stCxn id="68" idx="6"/>
            <a:endCxn id="79" idx="2"/>
          </p:cNvCxnSpPr>
          <p:nvPr/>
        </p:nvCxnSpPr>
        <p:spPr>
          <a:xfrm flipV="1">
            <a:off x="5536323" y="3210349"/>
            <a:ext cx="923818" cy="1481021"/>
          </a:xfrm>
          <a:prstGeom prst="bentConnector3">
            <a:avLst>
              <a:gd name="adj1" fmla="val 39690"/>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4DE62B2F-6DDC-394B-90F6-BC9E0FAB5C31}"/>
              </a:ext>
            </a:extLst>
          </p:cNvPr>
          <p:cNvCxnSpPr>
            <a:cxnSpLocks/>
            <a:stCxn id="69" idx="6"/>
            <a:endCxn id="82" idx="2"/>
          </p:cNvCxnSpPr>
          <p:nvPr/>
        </p:nvCxnSpPr>
        <p:spPr>
          <a:xfrm flipV="1">
            <a:off x="5536323" y="3575029"/>
            <a:ext cx="923818" cy="1394265"/>
          </a:xfrm>
          <a:prstGeom prst="bentConnector3">
            <a:avLst>
              <a:gd name="adj1" fmla="val 50000"/>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97">
            <a:extLst>
              <a:ext uri="{FF2B5EF4-FFF2-40B4-BE49-F238E27FC236}">
                <a16:creationId xmlns:a16="http://schemas.microsoft.com/office/drawing/2014/main" id="{5CED58A0-767C-3340-B80D-C9B56D9B05EC}"/>
              </a:ext>
            </a:extLst>
          </p:cNvPr>
          <p:cNvCxnSpPr>
            <a:cxnSpLocks/>
            <a:stCxn id="70" idx="6"/>
            <a:endCxn id="85" idx="2"/>
          </p:cNvCxnSpPr>
          <p:nvPr/>
        </p:nvCxnSpPr>
        <p:spPr>
          <a:xfrm flipV="1">
            <a:off x="5536323" y="3939651"/>
            <a:ext cx="915457" cy="2043368"/>
          </a:xfrm>
          <a:prstGeom prst="bentConnector3">
            <a:avLst>
              <a:gd name="adj1" fmla="val 61098"/>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0542C751-09C1-1742-A06F-0F679658A088}"/>
              </a:ext>
            </a:extLst>
          </p:cNvPr>
          <p:cNvCxnSpPr>
            <a:cxnSpLocks/>
            <a:stCxn id="71" idx="6"/>
            <a:endCxn id="88" idx="2"/>
          </p:cNvCxnSpPr>
          <p:nvPr/>
        </p:nvCxnSpPr>
        <p:spPr>
          <a:xfrm flipV="1">
            <a:off x="5536323" y="4303570"/>
            <a:ext cx="915457" cy="2220343"/>
          </a:xfrm>
          <a:prstGeom prst="bentConnector3">
            <a:avLst>
              <a:gd name="adj1" fmla="val 72197"/>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4371A0C3-4850-A844-A8A6-35A4194C4DE0}"/>
              </a:ext>
            </a:extLst>
          </p:cNvPr>
          <p:cNvGrpSpPr/>
          <p:nvPr/>
        </p:nvGrpSpPr>
        <p:grpSpPr>
          <a:xfrm>
            <a:off x="6460141" y="1908653"/>
            <a:ext cx="541898" cy="271289"/>
            <a:chOff x="6475446" y="2740470"/>
            <a:chExt cx="541898" cy="271289"/>
          </a:xfrm>
        </p:grpSpPr>
        <p:sp>
          <p:nvSpPr>
            <p:cNvPr id="114" name="Left Brace 113">
              <a:extLst>
                <a:ext uri="{FF2B5EF4-FFF2-40B4-BE49-F238E27FC236}">
                  <a16:creationId xmlns:a16="http://schemas.microsoft.com/office/drawing/2014/main" id="{B846F8A8-61F1-DD41-8133-D8A2FA87FC80}"/>
                </a:ext>
              </a:extLst>
            </p:cNvPr>
            <p:cNvSpPr/>
            <p:nvPr/>
          </p:nvSpPr>
          <p:spPr>
            <a:xfrm>
              <a:off x="6636663" y="2740470"/>
              <a:ext cx="380681" cy="271289"/>
            </a:xfrm>
            <a:prstGeom prst="leftBrace">
              <a:avLst/>
            </a:prstGeom>
            <a:ln w="635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Oval 114">
              <a:extLst>
                <a:ext uri="{FF2B5EF4-FFF2-40B4-BE49-F238E27FC236}">
                  <a16:creationId xmlns:a16="http://schemas.microsoft.com/office/drawing/2014/main" id="{DAE7FA8F-19CC-FB43-8DE2-4B912B2DA213}"/>
                </a:ext>
              </a:extLst>
            </p:cNvPr>
            <p:cNvSpPr/>
            <p:nvPr/>
          </p:nvSpPr>
          <p:spPr>
            <a:xfrm>
              <a:off x="6475446" y="2774411"/>
              <a:ext cx="206489" cy="20340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16AA1C22-F775-B648-987C-D57979058450}"/>
              </a:ext>
            </a:extLst>
          </p:cNvPr>
          <p:cNvGrpSpPr/>
          <p:nvPr/>
        </p:nvGrpSpPr>
        <p:grpSpPr>
          <a:xfrm>
            <a:off x="5332634" y="1508371"/>
            <a:ext cx="407377" cy="203405"/>
            <a:chOff x="5116297" y="4332832"/>
            <a:chExt cx="407377" cy="203405"/>
          </a:xfrm>
        </p:grpSpPr>
        <p:sp>
          <p:nvSpPr>
            <p:cNvPr id="117" name="Right Brace 116">
              <a:extLst>
                <a:ext uri="{FF2B5EF4-FFF2-40B4-BE49-F238E27FC236}">
                  <a16:creationId xmlns:a16="http://schemas.microsoft.com/office/drawing/2014/main" id="{DE1C0021-436F-D24C-B7E9-DB1AC92EF690}"/>
                </a:ext>
              </a:extLst>
            </p:cNvPr>
            <p:cNvSpPr/>
            <p:nvPr/>
          </p:nvSpPr>
          <p:spPr>
            <a:xfrm>
              <a:off x="5116297" y="4358815"/>
              <a:ext cx="222292" cy="161230"/>
            </a:xfrm>
            <a:prstGeom prst="rightBrac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42544E53-8434-EE4C-BA18-F8DA17B25059}"/>
                </a:ext>
              </a:extLst>
            </p:cNvPr>
            <p:cNvSpPr/>
            <p:nvPr/>
          </p:nvSpPr>
          <p:spPr>
            <a:xfrm>
              <a:off x="5317185" y="4332832"/>
              <a:ext cx="206489" cy="2034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cxnSp>
        <p:nvCxnSpPr>
          <p:cNvPr id="119" name="Elbow Connector 118">
            <a:extLst>
              <a:ext uri="{FF2B5EF4-FFF2-40B4-BE49-F238E27FC236}">
                <a16:creationId xmlns:a16="http://schemas.microsoft.com/office/drawing/2014/main" id="{7A878A88-8785-E846-939A-2E5F4F66AB1B}"/>
              </a:ext>
            </a:extLst>
          </p:cNvPr>
          <p:cNvCxnSpPr>
            <a:cxnSpLocks/>
            <a:stCxn id="118" idx="6"/>
            <a:endCxn id="115" idx="2"/>
          </p:cNvCxnSpPr>
          <p:nvPr/>
        </p:nvCxnSpPr>
        <p:spPr>
          <a:xfrm>
            <a:off x="5740011" y="1610074"/>
            <a:ext cx="720130" cy="434223"/>
          </a:xfrm>
          <a:prstGeom prst="bentConnector3">
            <a:avLst>
              <a:gd name="adj1" fmla="val 50000"/>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62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71C5D3-4FC3-9942-B5C3-6175CCEA12A3}"/>
              </a:ext>
            </a:extLst>
          </p:cNvPr>
          <p:cNvSpPr/>
          <p:nvPr/>
        </p:nvSpPr>
        <p:spPr>
          <a:xfrm>
            <a:off x="0" y="0"/>
            <a:ext cx="12192000" cy="56570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2"/>
          <p:cNvSpPr/>
          <p:nvPr/>
        </p:nvSpPr>
        <p:spPr>
          <a:xfrm>
            <a:off x="257673" y="46222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 Fundamentals &amp; Business Case for Quality Assurance</a:t>
            </a:r>
          </a:p>
          <a:p>
            <a:pPr algn="ctr"/>
            <a:r>
              <a:rPr lang="en-US" sz="1400" dirty="0"/>
              <a:t>(IEEE </a:t>
            </a:r>
            <a:r>
              <a:rPr lang="en-US" sz="1400" dirty="0" err="1"/>
              <a:t>SWBok</a:t>
            </a:r>
            <a:r>
              <a:rPr lang="en-US" sz="1400" dirty="0"/>
              <a:t>)</a:t>
            </a:r>
          </a:p>
        </p:txBody>
      </p:sp>
      <p:sp>
        <p:nvSpPr>
          <p:cNvPr id="4" name="Rectangle 3"/>
          <p:cNvSpPr/>
          <p:nvPr/>
        </p:nvSpPr>
        <p:spPr>
          <a:xfrm>
            <a:off x="3215326" y="320137"/>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5. QA Processes</a:t>
            </a:r>
          </a:p>
          <a:p>
            <a:pPr algn="ctr"/>
            <a:r>
              <a:rPr lang="en-US" sz="1400" dirty="0"/>
              <a:t>(V&amp;V, Reviews, Audits)</a:t>
            </a:r>
          </a:p>
        </p:txBody>
      </p:sp>
      <p:sp>
        <p:nvSpPr>
          <p:cNvPr id="5" name="Rectangle 4"/>
          <p:cNvSpPr/>
          <p:nvPr/>
        </p:nvSpPr>
        <p:spPr>
          <a:xfrm>
            <a:off x="257671" y="3069167"/>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 QA’s  Role in SW Lifecycle, Methodologies, </a:t>
            </a:r>
          </a:p>
          <a:p>
            <a:pPr algn="ctr"/>
            <a:r>
              <a:rPr lang="en-US" sz="1400" dirty="0"/>
              <a:t>Architecture</a:t>
            </a:r>
          </a:p>
          <a:p>
            <a:pPr algn="ctr"/>
            <a:r>
              <a:rPr lang="en-US" sz="1400" dirty="0"/>
              <a:t>[Responsibilities &amp; Roles]</a:t>
            </a:r>
          </a:p>
        </p:txBody>
      </p:sp>
      <p:sp>
        <p:nvSpPr>
          <p:cNvPr id="6" name="Rectangle 5"/>
          <p:cNvSpPr/>
          <p:nvPr/>
        </p:nvSpPr>
        <p:spPr>
          <a:xfrm>
            <a:off x="264024" y="437111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 QA Techniques</a:t>
            </a:r>
          </a:p>
          <a:p>
            <a:pPr algn="ctr"/>
            <a:r>
              <a:rPr lang="en-US" sz="1400" dirty="0"/>
              <a:t>(</a:t>
            </a:r>
            <a:r>
              <a:rPr lang="en-US" sz="1400" dirty="0" err="1"/>
              <a:t>Dyn</a:t>
            </a:r>
            <a:r>
              <a:rPr lang="en-US" sz="1400" dirty="0"/>
              <a:t>, Static, and Testing)</a:t>
            </a:r>
          </a:p>
          <a:p>
            <a:pPr algn="ctr"/>
            <a:r>
              <a:rPr lang="en-US" sz="1400" dirty="0"/>
              <a:t>[]</a:t>
            </a:r>
          </a:p>
        </p:txBody>
      </p:sp>
      <p:sp>
        <p:nvSpPr>
          <p:cNvPr id="7" name="Rectangle 6"/>
          <p:cNvSpPr/>
          <p:nvPr/>
        </p:nvSpPr>
        <p:spPr>
          <a:xfrm>
            <a:off x="3220210" y="439651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 Quality Metrics</a:t>
            </a:r>
          </a:p>
          <a:p>
            <a:pPr algn="ctr"/>
            <a:r>
              <a:rPr lang="en-US" sz="1400" dirty="0"/>
              <a:t>(Characteristic &amp; Models)</a:t>
            </a:r>
          </a:p>
          <a:p>
            <a:pPr algn="ctr"/>
            <a:r>
              <a:rPr lang="en-US" sz="1400" dirty="0"/>
              <a:t>[Measuring]</a:t>
            </a:r>
          </a:p>
        </p:txBody>
      </p:sp>
      <p:sp>
        <p:nvSpPr>
          <p:cNvPr id="9" name="Rectangle 8"/>
          <p:cNvSpPr/>
          <p:nvPr/>
        </p:nvSpPr>
        <p:spPr>
          <a:xfrm>
            <a:off x="9040487" y="122450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11. Risk/Mission Assurance</a:t>
            </a:r>
          </a:p>
          <a:p>
            <a:pPr algn="ctr"/>
            <a:r>
              <a:rPr lang="en-US" sz="1400" dirty="0"/>
              <a:t>(Training, CAR, Mitigation)</a:t>
            </a:r>
          </a:p>
        </p:txBody>
      </p:sp>
      <p:sp>
        <p:nvSpPr>
          <p:cNvPr id="10" name="Rectangle 9"/>
          <p:cNvSpPr/>
          <p:nvPr/>
        </p:nvSpPr>
        <p:spPr>
          <a:xfrm>
            <a:off x="6257991" y="319501"/>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8. Reviews &amp; Audits</a:t>
            </a:r>
          </a:p>
          <a:p>
            <a:pPr algn="ctr"/>
            <a:r>
              <a:rPr lang="en-US" sz="1400" dirty="0"/>
              <a:t>(Tech, </a:t>
            </a:r>
            <a:r>
              <a:rPr lang="en-US" sz="1400" dirty="0" err="1"/>
              <a:t>Mngt</a:t>
            </a:r>
            <a:r>
              <a:rPr lang="en-US" sz="1400" dirty="0"/>
              <a:t>., Inspection, walk-throughs, checklist)</a:t>
            </a:r>
          </a:p>
        </p:txBody>
      </p:sp>
      <p:sp>
        <p:nvSpPr>
          <p:cNvPr id="11" name="Rectangle 10"/>
          <p:cNvSpPr/>
          <p:nvPr/>
        </p:nvSpPr>
        <p:spPr>
          <a:xfrm>
            <a:off x="6257991" y="122450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9. Maturity</a:t>
            </a:r>
          </a:p>
          <a:p>
            <a:pPr algn="ctr"/>
            <a:r>
              <a:rPr lang="en-US" sz="1400" dirty="0"/>
              <a:t>(CMM, Process, Product, ISO)</a:t>
            </a:r>
          </a:p>
        </p:txBody>
      </p:sp>
      <p:sp>
        <p:nvSpPr>
          <p:cNvPr id="17" name="Rectangle 16"/>
          <p:cNvSpPr/>
          <p:nvPr/>
        </p:nvSpPr>
        <p:spPr>
          <a:xfrm>
            <a:off x="9034137" y="4119382"/>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14. Careers Path</a:t>
            </a:r>
            <a:endParaRPr lang="en-US" sz="1400" b="0" i="0" dirty="0">
              <a:effectLst/>
            </a:endParaRPr>
          </a:p>
        </p:txBody>
      </p:sp>
      <p:cxnSp>
        <p:nvCxnSpPr>
          <p:cNvPr id="40" name="Elbow Connector 39"/>
          <p:cNvCxnSpPr>
            <a:stCxn id="3" idx="2"/>
            <a:endCxn id="5" idx="0"/>
          </p:cNvCxnSpPr>
          <p:nvPr/>
        </p:nvCxnSpPr>
        <p:spPr>
          <a:xfrm rot="5400000">
            <a:off x="479993" y="2156348"/>
            <a:ext cx="1825635" cy="2"/>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2" name="Elbow Connector 41"/>
          <p:cNvCxnSpPr>
            <a:stCxn id="5" idx="3"/>
            <a:endCxn id="12" idx="1"/>
          </p:cNvCxnSpPr>
          <p:nvPr/>
        </p:nvCxnSpPr>
        <p:spPr>
          <a:xfrm>
            <a:off x="2527947" y="3459821"/>
            <a:ext cx="687379" cy="2351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3" name="Elbow Connector 42"/>
          <p:cNvCxnSpPr>
            <a:stCxn id="3" idx="3"/>
            <a:endCxn id="4" idx="1"/>
          </p:cNvCxnSpPr>
          <p:nvPr/>
        </p:nvCxnSpPr>
        <p:spPr>
          <a:xfrm flipV="1">
            <a:off x="2527949" y="710791"/>
            <a:ext cx="687377" cy="142087"/>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6" name="Elbow Connector 45"/>
          <p:cNvCxnSpPr>
            <a:stCxn id="4" idx="3"/>
            <a:endCxn id="10" idx="1"/>
          </p:cNvCxnSpPr>
          <p:nvPr/>
        </p:nvCxnSpPr>
        <p:spPr>
          <a:xfrm flipV="1">
            <a:off x="5485602" y="710155"/>
            <a:ext cx="772389" cy="63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9" name="Elbow Connector 48"/>
          <p:cNvCxnSpPr>
            <a:stCxn id="4" idx="3"/>
            <a:endCxn id="11" idx="1"/>
          </p:cNvCxnSpPr>
          <p:nvPr/>
        </p:nvCxnSpPr>
        <p:spPr>
          <a:xfrm>
            <a:off x="5485602" y="710791"/>
            <a:ext cx="772389" cy="904367"/>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52" name="Elbow Connector 51"/>
          <p:cNvCxnSpPr>
            <a:stCxn id="3" idx="3"/>
            <a:endCxn id="8" idx="1"/>
          </p:cNvCxnSpPr>
          <p:nvPr/>
        </p:nvCxnSpPr>
        <p:spPr>
          <a:xfrm>
            <a:off x="2527949" y="852878"/>
            <a:ext cx="729373" cy="165810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55" name="Elbow Connector 54"/>
          <p:cNvCxnSpPr>
            <a:stCxn id="8" idx="3"/>
            <a:endCxn id="11" idx="1"/>
          </p:cNvCxnSpPr>
          <p:nvPr/>
        </p:nvCxnSpPr>
        <p:spPr>
          <a:xfrm flipV="1">
            <a:off x="5527598" y="1615158"/>
            <a:ext cx="730393" cy="89582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58" name="Elbow Connector 57"/>
          <p:cNvCxnSpPr>
            <a:stCxn id="11" idx="3"/>
            <a:endCxn id="16" idx="1"/>
          </p:cNvCxnSpPr>
          <p:nvPr/>
        </p:nvCxnSpPr>
        <p:spPr>
          <a:xfrm>
            <a:off x="8528267" y="1615158"/>
            <a:ext cx="505870" cy="1928286"/>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61" name="Elbow Connector 60"/>
          <p:cNvCxnSpPr>
            <a:stCxn id="10" idx="3"/>
            <a:endCxn id="16" idx="1"/>
          </p:cNvCxnSpPr>
          <p:nvPr/>
        </p:nvCxnSpPr>
        <p:spPr>
          <a:xfrm>
            <a:off x="8528267" y="710155"/>
            <a:ext cx="505870" cy="2833289"/>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65" name="Elbow Connector 64"/>
          <p:cNvCxnSpPr>
            <a:cxnSpLocks/>
            <a:stCxn id="12" idx="3"/>
            <a:endCxn id="11" idx="2"/>
          </p:cNvCxnSpPr>
          <p:nvPr/>
        </p:nvCxnSpPr>
        <p:spPr>
          <a:xfrm flipV="1">
            <a:off x="5485602" y="2005812"/>
            <a:ext cx="1907527" cy="1477525"/>
          </a:xfrm>
          <a:prstGeom prst="bentConnector2">
            <a:avLst/>
          </a:prstGeom>
          <a:ln w="66675">
            <a:tailEnd type="triangle"/>
          </a:ln>
        </p:spPr>
        <p:style>
          <a:lnRef idx="3">
            <a:schemeClr val="dk1"/>
          </a:lnRef>
          <a:fillRef idx="0">
            <a:schemeClr val="dk1"/>
          </a:fillRef>
          <a:effectRef idx="2">
            <a:schemeClr val="dk1"/>
          </a:effectRef>
          <a:fontRef idx="minor">
            <a:schemeClr val="tx1"/>
          </a:fontRef>
        </p:style>
      </p:cxnSp>
      <p:cxnSp>
        <p:nvCxnSpPr>
          <p:cNvPr id="68" name="Elbow Connector 67"/>
          <p:cNvCxnSpPr>
            <a:stCxn id="3" idx="1"/>
            <a:endCxn id="6" idx="1"/>
          </p:cNvCxnSpPr>
          <p:nvPr/>
        </p:nvCxnSpPr>
        <p:spPr>
          <a:xfrm rot="10800000" flipH="1" flipV="1">
            <a:off x="257672" y="691739"/>
            <a:ext cx="6351" cy="3908886"/>
          </a:xfrm>
          <a:prstGeom prst="bentConnector3">
            <a:avLst>
              <a:gd name="adj1" fmla="val -3599433"/>
            </a:avLst>
          </a:prstGeom>
          <a:ln w="66675">
            <a:tailEnd type="triangle"/>
          </a:ln>
        </p:spPr>
        <p:style>
          <a:lnRef idx="3">
            <a:schemeClr val="dk1"/>
          </a:lnRef>
          <a:fillRef idx="0">
            <a:schemeClr val="dk1"/>
          </a:fillRef>
          <a:effectRef idx="2">
            <a:schemeClr val="dk1"/>
          </a:effectRef>
          <a:fontRef idx="minor">
            <a:schemeClr val="tx1"/>
          </a:fontRef>
        </p:style>
      </p:cxnSp>
      <p:cxnSp>
        <p:nvCxnSpPr>
          <p:cNvPr id="75" name="Elbow Connector 74"/>
          <p:cNvCxnSpPr>
            <a:cxnSpLocks/>
            <a:stCxn id="6" idx="3"/>
            <a:endCxn id="7" idx="1"/>
          </p:cNvCxnSpPr>
          <p:nvPr/>
        </p:nvCxnSpPr>
        <p:spPr>
          <a:xfrm>
            <a:off x="2534300" y="4761764"/>
            <a:ext cx="685910" cy="25400"/>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a:cxnSpLocks/>
            <a:stCxn id="7" idx="3"/>
            <a:endCxn id="11" idx="2"/>
          </p:cNvCxnSpPr>
          <p:nvPr/>
        </p:nvCxnSpPr>
        <p:spPr>
          <a:xfrm flipV="1">
            <a:off x="5490486" y="2005812"/>
            <a:ext cx="1902643" cy="2781352"/>
          </a:xfrm>
          <a:prstGeom prst="bentConnector2">
            <a:avLst/>
          </a:prstGeom>
          <a:ln w="66675">
            <a:tailEnd type="triangle"/>
          </a:ln>
        </p:spPr>
        <p:style>
          <a:lnRef idx="3">
            <a:schemeClr val="dk1"/>
          </a:lnRef>
          <a:fillRef idx="0">
            <a:schemeClr val="dk1"/>
          </a:fillRef>
          <a:effectRef idx="2">
            <a:schemeClr val="dk1"/>
          </a:effectRef>
          <a:fontRef idx="minor">
            <a:schemeClr val="tx1"/>
          </a:fontRef>
        </p:style>
      </p:cxnSp>
      <p:cxnSp>
        <p:nvCxnSpPr>
          <p:cNvPr id="82" name="Elbow Connector 81"/>
          <p:cNvCxnSpPr>
            <a:cxnSpLocks/>
            <a:stCxn id="9" idx="2"/>
            <a:endCxn id="15" idx="0"/>
          </p:cNvCxnSpPr>
          <p:nvPr/>
        </p:nvCxnSpPr>
        <p:spPr>
          <a:xfrm rot="5400000">
            <a:off x="10026879" y="2154558"/>
            <a:ext cx="297492" cy="12700"/>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sp>
        <p:nvSpPr>
          <p:cNvPr id="85" name="TextBox 84"/>
          <p:cNvSpPr txBox="1"/>
          <p:nvPr/>
        </p:nvSpPr>
        <p:spPr>
          <a:xfrm>
            <a:off x="0" y="5959126"/>
            <a:ext cx="12192000"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5400" dirty="0"/>
              <a:t>SWE 474: Quality Assurance Class</a:t>
            </a:r>
          </a:p>
        </p:txBody>
      </p:sp>
      <p:sp>
        <p:nvSpPr>
          <p:cNvPr id="12" name="Rectangle 11"/>
          <p:cNvSpPr/>
          <p:nvPr/>
        </p:nvSpPr>
        <p:spPr>
          <a:xfrm>
            <a:off x="3215326" y="3092683"/>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7. QA Attributes </a:t>
            </a:r>
          </a:p>
          <a:p>
            <a:pPr fontAlgn="base"/>
            <a:r>
              <a:rPr lang="en-US" sz="1400" dirty="0"/>
              <a:t>(Verification and Validation )</a:t>
            </a:r>
          </a:p>
        </p:txBody>
      </p:sp>
      <p:sp>
        <p:nvSpPr>
          <p:cNvPr id="16" name="Rectangle 15"/>
          <p:cNvSpPr/>
          <p:nvPr/>
        </p:nvSpPr>
        <p:spPr>
          <a:xfrm>
            <a:off x="9034137" y="315279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13 . Project Management</a:t>
            </a:r>
          </a:p>
          <a:p>
            <a:pPr fontAlgn="base"/>
            <a:r>
              <a:rPr lang="en-US" sz="1400" b="0" i="0" dirty="0">
                <a:effectLst/>
              </a:rPr>
              <a:t>(</a:t>
            </a:r>
            <a:r>
              <a:rPr lang="en-US" sz="1400" b="0" i="0" dirty="0" err="1">
                <a:effectLst/>
              </a:rPr>
              <a:t>CoQ</a:t>
            </a:r>
            <a:r>
              <a:rPr lang="en-US" sz="1400" b="0" i="0" dirty="0">
                <a:effectLst/>
              </a:rPr>
              <a:t>, WBS, DevOps )</a:t>
            </a:r>
          </a:p>
          <a:p>
            <a:pPr fontAlgn="base"/>
            <a:r>
              <a:rPr lang="en-US" sz="1400" dirty="0"/>
              <a:t>[VDD, Version, DM, DI]</a:t>
            </a:r>
            <a:endParaRPr lang="en-US" sz="1400" b="0" i="0" dirty="0">
              <a:effectLst/>
            </a:endParaRPr>
          </a:p>
        </p:txBody>
      </p:sp>
      <p:sp>
        <p:nvSpPr>
          <p:cNvPr id="15" name="Rectangle 14"/>
          <p:cNvSpPr/>
          <p:nvPr/>
        </p:nvSpPr>
        <p:spPr>
          <a:xfrm>
            <a:off x="9040487" y="2303304"/>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12. Security/ Legal/ Ethics</a:t>
            </a:r>
          </a:p>
          <a:p>
            <a:pPr fontAlgn="base"/>
            <a:r>
              <a:rPr lang="en-US" sz="1400" dirty="0"/>
              <a:t>(Regulations, Code, Legal, Safety)</a:t>
            </a:r>
          </a:p>
        </p:txBody>
      </p:sp>
      <p:sp>
        <p:nvSpPr>
          <p:cNvPr id="14" name="Rectangle 13"/>
          <p:cNvSpPr/>
          <p:nvPr/>
        </p:nvSpPr>
        <p:spPr>
          <a:xfrm>
            <a:off x="9040487" y="319501"/>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400" dirty="0"/>
              <a:t>10. Configuration Management </a:t>
            </a:r>
            <a:endParaRPr lang="en-US" sz="1400" b="0" i="0" dirty="0">
              <a:effectLst/>
            </a:endParaRPr>
          </a:p>
        </p:txBody>
      </p:sp>
      <p:sp>
        <p:nvSpPr>
          <p:cNvPr id="8" name="Rectangle 7"/>
          <p:cNvSpPr/>
          <p:nvPr/>
        </p:nvSpPr>
        <p:spPr>
          <a:xfrm>
            <a:off x="3257322" y="2120330"/>
            <a:ext cx="2270276" cy="781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6. QA Tools</a:t>
            </a:r>
          </a:p>
          <a:p>
            <a:pPr algn="ctr"/>
            <a:r>
              <a:rPr lang="en-US" sz="1200" dirty="0"/>
              <a:t>(</a:t>
            </a:r>
            <a:r>
              <a:rPr lang="en-US" sz="1400" dirty="0"/>
              <a:t>Fishbone, check, Histograms, Pareto, Scatter, Stratification)</a:t>
            </a:r>
            <a:r>
              <a:rPr lang="en-US" sz="1200" dirty="0"/>
              <a:t>]</a:t>
            </a:r>
          </a:p>
        </p:txBody>
      </p:sp>
      <p:sp>
        <p:nvSpPr>
          <p:cNvPr id="41" name="Rectangle 40"/>
          <p:cNvSpPr/>
          <p:nvPr/>
        </p:nvSpPr>
        <p:spPr>
          <a:xfrm>
            <a:off x="0" y="5660215"/>
            <a:ext cx="2534300"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400" dirty="0"/>
              <a:t>Know</a:t>
            </a:r>
          </a:p>
        </p:txBody>
      </p:sp>
      <p:sp>
        <p:nvSpPr>
          <p:cNvPr id="44" name="Rectangle 43"/>
          <p:cNvSpPr/>
          <p:nvPr/>
        </p:nvSpPr>
        <p:spPr>
          <a:xfrm>
            <a:off x="2534300" y="5661506"/>
            <a:ext cx="5015284"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400" dirty="0"/>
              <a:t>Do</a:t>
            </a:r>
          </a:p>
        </p:txBody>
      </p:sp>
      <p:sp>
        <p:nvSpPr>
          <p:cNvPr id="45" name="Rectangle 44"/>
          <p:cNvSpPr/>
          <p:nvPr/>
        </p:nvSpPr>
        <p:spPr>
          <a:xfrm>
            <a:off x="7549584" y="5657014"/>
            <a:ext cx="4648471" cy="307777"/>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1400" dirty="0"/>
              <a:t>Become</a:t>
            </a:r>
          </a:p>
        </p:txBody>
      </p:sp>
      <p:cxnSp>
        <p:nvCxnSpPr>
          <p:cNvPr id="37" name="Elbow Connector 36">
            <a:extLst>
              <a:ext uri="{FF2B5EF4-FFF2-40B4-BE49-F238E27FC236}">
                <a16:creationId xmlns:a16="http://schemas.microsoft.com/office/drawing/2014/main" id="{F51AFDD1-8514-D148-B7C9-8A283192B81E}"/>
              </a:ext>
            </a:extLst>
          </p:cNvPr>
          <p:cNvCxnSpPr>
            <a:cxnSpLocks/>
            <a:stCxn id="11" idx="3"/>
            <a:endCxn id="14" idx="1"/>
          </p:cNvCxnSpPr>
          <p:nvPr/>
        </p:nvCxnSpPr>
        <p:spPr>
          <a:xfrm flipV="1">
            <a:off x="8528267" y="710155"/>
            <a:ext cx="512220" cy="905003"/>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cxnSp>
        <p:nvCxnSpPr>
          <p:cNvPr id="48" name="Elbow Connector 47">
            <a:extLst>
              <a:ext uri="{FF2B5EF4-FFF2-40B4-BE49-F238E27FC236}">
                <a16:creationId xmlns:a16="http://schemas.microsoft.com/office/drawing/2014/main" id="{6A3384BA-9E01-4642-9EDC-17D2750C4A86}"/>
              </a:ext>
            </a:extLst>
          </p:cNvPr>
          <p:cNvCxnSpPr>
            <a:cxnSpLocks/>
            <a:stCxn id="11" idx="3"/>
            <a:endCxn id="9" idx="1"/>
          </p:cNvCxnSpPr>
          <p:nvPr/>
        </p:nvCxnSpPr>
        <p:spPr>
          <a:xfrm>
            <a:off x="8528267" y="1615158"/>
            <a:ext cx="512220" cy="12700"/>
          </a:xfrm>
          <a:prstGeom prst="bentConnector3">
            <a:avLst>
              <a:gd name="adj1" fmla="val 50000"/>
            </a:avLst>
          </a:prstGeom>
          <a:ln w="666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67674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014C-932F-E343-B4BA-A87D4BA2B5AC}"/>
              </a:ext>
            </a:extLst>
          </p:cNvPr>
          <p:cNvSpPr>
            <a:spLocks noGrp="1"/>
          </p:cNvSpPr>
          <p:nvPr>
            <p:ph type="title"/>
          </p:nvPr>
        </p:nvSpPr>
        <p:spPr/>
        <p:txBody>
          <a:bodyPr/>
          <a:lstStyle/>
          <a:p>
            <a:r>
              <a:rPr lang="en-US" dirty="0"/>
              <a:t>Prove: Complete SQAP Section 7: Tests</a:t>
            </a:r>
          </a:p>
        </p:txBody>
      </p:sp>
      <p:sp>
        <p:nvSpPr>
          <p:cNvPr id="7" name="Content Placeholder 6">
            <a:extLst>
              <a:ext uri="{FF2B5EF4-FFF2-40B4-BE49-F238E27FC236}">
                <a16:creationId xmlns:a16="http://schemas.microsoft.com/office/drawing/2014/main" id="{5C8AA525-46D0-9E48-A24A-D4F06FCF6259}"/>
              </a:ext>
            </a:extLst>
          </p:cNvPr>
          <p:cNvSpPr>
            <a:spLocks noGrp="1"/>
          </p:cNvSpPr>
          <p:nvPr>
            <p:ph idx="1"/>
          </p:nvPr>
        </p:nvSpPr>
        <p:spPr/>
        <p:txBody>
          <a:bodyPr/>
          <a:lstStyle/>
          <a:p>
            <a:r>
              <a:rPr lang="en-US" b="1" dirty="0"/>
              <a:t>IEEE Std 730-2002</a:t>
            </a:r>
          </a:p>
          <a:p>
            <a:pPr algn="ctr"/>
            <a:r>
              <a:rPr lang="en-US" b="1" dirty="0"/>
              <a:t>Not much available for the section</a:t>
            </a:r>
          </a:p>
          <a:p>
            <a:r>
              <a:rPr lang="en-US" b="1" dirty="0"/>
              <a:t>4.7 Test (section 7 of the SQAP) </a:t>
            </a:r>
            <a:endParaRPr lang="en-US" dirty="0"/>
          </a:p>
          <a:p>
            <a:pPr lvl="1"/>
            <a:r>
              <a:rPr lang="en-US" dirty="0"/>
              <a:t>This section shall identify all the tests not included in the software verification and validation plan for the software covered by the SQAP and shall state the methods to be used. If a separate test plan exists it shall be referenced. </a:t>
            </a:r>
          </a:p>
          <a:p>
            <a:r>
              <a:rPr lang="en-US" b="1" dirty="0"/>
              <a:t>Part 1. Overview of Section 7</a:t>
            </a:r>
          </a:p>
          <a:p>
            <a:pPr lvl="1"/>
            <a:r>
              <a:rPr lang="en-US" dirty="0"/>
              <a:t>Provide an overview of this section using Chapter 22 section 1 Strategies. Provide a brief summary of each strategy. </a:t>
            </a:r>
            <a:endParaRPr lang="en-US" b="1" dirty="0"/>
          </a:p>
          <a:p>
            <a:endParaRPr lang="en-US" dirty="0"/>
          </a:p>
          <a:p>
            <a:endParaRPr lang="en-US" dirty="0"/>
          </a:p>
        </p:txBody>
      </p:sp>
    </p:spTree>
    <p:extLst>
      <p:ext uri="{BB962C8B-B14F-4D97-AF65-F5344CB8AC3E}">
        <p14:creationId xmlns:p14="http://schemas.microsoft.com/office/powerpoint/2010/main" val="1786054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8AB0850-6B1E-8A4E-A6C3-52F0DC102113}"/>
              </a:ext>
            </a:extLst>
          </p:cNvPr>
          <p:cNvPicPr>
            <a:picLocks noChangeAspect="1"/>
          </p:cNvPicPr>
          <p:nvPr/>
        </p:nvPicPr>
        <p:blipFill>
          <a:blip r:embed="rId2"/>
          <a:stretch>
            <a:fillRect/>
          </a:stretch>
        </p:blipFill>
        <p:spPr>
          <a:xfrm>
            <a:off x="9276522" y="4652445"/>
            <a:ext cx="3002504" cy="1948898"/>
          </a:xfrm>
          <a:prstGeom prst="rect">
            <a:avLst/>
          </a:prstGeom>
        </p:spPr>
      </p:pic>
      <p:sp>
        <p:nvSpPr>
          <p:cNvPr id="2" name="Title 1">
            <a:extLst>
              <a:ext uri="{FF2B5EF4-FFF2-40B4-BE49-F238E27FC236}">
                <a16:creationId xmlns:a16="http://schemas.microsoft.com/office/drawing/2014/main" id="{B4F914EE-268D-BC44-B158-25B328155871}"/>
              </a:ext>
            </a:extLst>
          </p:cNvPr>
          <p:cNvSpPr>
            <a:spLocks noGrp="1"/>
          </p:cNvSpPr>
          <p:nvPr>
            <p:ph type="title"/>
          </p:nvPr>
        </p:nvSpPr>
        <p:spPr/>
        <p:txBody>
          <a:bodyPr>
            <a:normAutofit/>
          </a:bodyPr>
          <a:lstStyle/>
          <a:p>
            <a:r>
              <a:rPr lang="en-US" b="1" dirty="0"/>
              <a:t>Chapter 22 </a:t>
            </a:r>
            <a:br>
              <a:rPr lang="en-US" dirty="0"/>
            </a:br>
            <a:r>
              <a:rPr lang="en-US" b="1" dirty="0"/>
              <a:t>B. Test Planning and Design </a:t>
            </a:r>
            <a:endParaRPr lang="en-US" dirty="0"/>
          </a:p>
        </p:txBody>
      </p:sp>
      <p:sp>
        <p:nvSpPr>
          <p:cNvPr id="3" name="Content Placeholder 2">
            <a:extLst>
              <a:ext uri="{FF2B5EF4-FFF2-40B4-BE49-F238E27FC236}">
                <a16:creationId xmlns:a16="http://schemas.microsoft.com/office/drawing/2014/main" id="{CA85F045-AB31-C74B-B5E5-094EEF610187}"/>
              </a:ext>
            </a:extLst>
          </p:cNvPr>
          <p:cNvSpPr>
            <a:spLocks noGrp="1"/>
          </p:cNvSpPr>
          <p:nvPr>
            <p:ph sz="half" idx="1"/>
          </p:nvPr>
        </p:nvSpPr>
        <p:spPr>
          <a:xfrm>
            <a:off x="0" y="1822450"/>
            <a:ext cx="3200400" cy="4351338"/>
          </a:xfrm>
        </p:spPr>
        <p:txBody>
          <a:bodyPr>
            <a:noAutofit/>
          </a:bodyPr>
          <a:lstStyle/>
          <a:p>
            <a:r>
              <a:rPr lang="en-US" sz="1100" dirty="0"/>
              <a:t>1. Test Strategies</a:t>
            </a:r>
          </a:p>
          <a:p>
            <a:pPr lvl="1"/>
            <a:r>
              <a:rPr lang="en-US" sz="1100" dirty="0"/>
              <a:t>White-Box Testing</a:t>
            </a:r>
          </a:p>
          <a:p>
            <a:pPr lvl="2"/>
            <a:r>
              <a:rPr lang="en-US" sz="1100" dirty="0"/>
              <a:t>Coverage, Flow, Data Integrity, Boundaries, Algorithms</a:t>
            </a:r>
          </a:p>
          <a:p>
            <a:pPr lvl="1"/>
            <a:r>
              <a:rPr lang="en-US" sz="1100" dirty="0"/>
              <a:t>Gray-Box Testing</a:t>
            </a:r>
          </a:p>
          <a:p>
            <a:pPr lvl="1"/>
            <a:r>
              <a:rPr lang="en-US" sz="1100" dirty="0"/>
              <a:t>Black-Box Testing</a:t>
            </a:r>
          </a:p>
          <a:p>
            <a:pPr lvl="1"/>
            <a:r>
              <a:rPr lang="en-US" sz="1100" dirty="0"/>
              <a:t>Test-Driven Design</a:t>
            </a:r>
          </a:p>
          <a:p>
            <a:pPr lvl="1"/>
            <a:r>
              <a:rPr lang="en-US" sz="1100" dirty="0"/>
              <a:t>Risk-Based, Time-Based, Good-Enough</a:t>
            </a:r>
          </a:p>
          <a:p>
            <a:pPr lvl="1"/>
            <a:r>
              <a:rPr lang="en-US" sz="1100" dirty="0"/>
              <a:t>Simulations</a:t>
            </a:r>
          </a:p>
          <a:p>
            <a:pPr lvl="1"/>
            <a:r>
              <a:rPr lang="en-US" sz="1100" dirty="0"/>
              <a:t>Test Automation</a:t>
            </a:r>
          </a:p>
          <a:p>
            <a:r>
              <a:rPr lang="en-US" sz="1100" dirty="0"/>
              <a:t>2. Test Plans</a:t>
            </a:r>
          </a:p>
          <a:p>
            <a:pPr lvl="1"/>
            <a:r>
              <a:rPr lang="en-US" sz="1100" dirty="0"/>
              <a:t>Item to be tested</a:t>
            </a:r>
          </a:p>
          <a:p>
            <a:pPr lvl="1"/>
            <a:r>
              <a:rPr lang="en-US" sz="1100" dirty="0"/>
              <a:t>Features</a:t>
            </a:r>
          </a:p>
          <a:p>
            <a:pPr lvl="1"/>
            <a:r>
              <a:rPr lang="en-US" sz="1100" dirty="0"/>
              <a:t>Approaches</a:t>
            </a:r>
          </a:p>
          <a:p>
            <a:pPr lvl="1"/>
            <a:r>
              <a:rPr lang="en-US" sz="1100" dirty="0"/>
              <a:t>Pass/Fail Criteria</a:t>
            </a:r>
          </a:p>
          <a:p>
            <a:pPr lvl="1"/>
            <a:r>
              <a:rPr lang="en-US" sz="1100" dirty="0"/>
              <a:t>Suspension Criteria</a:t>
            </a:r>
          </a:p>
          <a:p>
            <a:pPr lvl="1"/>
            <a:r>
              <a:rPr lang="en-US" sz="1100" dirty="0"/>
              <a:t>Resumption requirements (restart)</a:t>
            </a:r>
          </a:p>
          <a:p>
            <a:pPr lvl="1"/>
            <a:r>
              <a:rPr lang="en-US" sz="1100" dirty="0"/>
              <a:t>Test Deliverables</a:t>
            </a:r>
          </a:p>
          <a:p>
            <a:pPr lvl="1"/>
            <a:r>
              <a:rPr lang="en-US" sz="1100" dirty="0"/>
              <a:t>Testing tasks</a:t>
            </a:r>
          </a:p>
          <a:p>
            <a:pPr lvl="1"/>
            <a:r>
              <a:rPr lang="en-US" sz="1100" dirty="0"/>
              <a:t>Environmental needs</a:t>
            </a:r>
          </a:p>
          <a:p>
            <a:pPr lvl="1"/>
            <a:r>
              <a:rPr lang="en-US" sz="1100" dirty="0"/>
              <a:t>Staffing plans/training</a:t>
            </a:r>
          </a:p>
          <a:p>
            <a:pPr lvl="1"/>
            <a:r>
              <a:rPr lang="en-US" sz="1100" dirty="0"/>
              <a:t>Risk Management</a:t>
            </a:r>
          </a:p>
          <a:p>
            <a:endParaRPr lang="en-US" sz="1100" b="1" dirty="0"/>
          </a:p>
          <a:p>
            <a:pPr lvl="1"/>
            <a:endParaRPr lang="en-US" sz="1100" b="1" dirty="0"/>
          </a:p>
          <a:p>
            <a:endParaRPr lang="en-US" sz="1100" dirty="0"/>
          </a:p>
        </p:txBody>
      </p:sp>
      <p:sp>
        <p:nvSpPr>
          <p:cNvPr id="4" name="Content Placeholder 3">
            <a:extLst>
              <a:ext uri="{FF2B5EF4-FFF2-40B4-BE49-F238E27FC236}">
                <a16:creationId xmlns:a16="http://schemas.microsoft.com/office/drawing/2014/main" id="{D743BA34-A990-D844-BBF9-1B418335E5C7}"/>
              </a:ext>
            </a:extLst>
          </p:cNvPr>
          <p:cNvSpPr>
            <a:spLocks noGrp="1"/>
          </p:cNvSpPr>
          <p:nvPr>
            <p:ph sz="half" idx="2"/>
          </p:nvPr>
        </p:nvSpPr>
        <p:spPr>
          <a:xfrm>
            <a:off x="3200400" y="1822450"/>
            <a:ext cx="3200400" cy="4351338"/>
          </a:xfrm>
        </p:spPr>
        <p:txBody>
          <a:bodyPr>
            <a:normAutofit/>
          </a:bodyPr>
          <a:lstStyle/>
          <a:p>
            <a:r>
              <a:rPr lang="en-US" sz="1200" dirty="0"/>
              <a:t>3. Test Designs</a:t>
            </a:r>
          </a:p>
          <a:p>
            <a:pPr lvl="1"/>
            <a:r>
              <a:rPr lang="en-US" sz="1200" dirty="0"/>
              <a:t>Evidence Class Partitioning</a:t>
            </a:r>
          </a:p>
          <a:p>
            <a:pPr lvl="1"/>
            <a:r>
              <a:rPr lang="en-US" sz="1200" dirty="0"/>
              <a:t>Boundary Value</a:t>
            </a:r>
          </a:p>
          <a:p>
            <a:pPr lvl="1"/>
            <a:r>
              <a:rPr lang="en-US" sz="1200" dirty="0"/>
              <a:t>Fault Insertion</a:t>
            </a:r>
          </a:p>
          <a:p>
            <a:pPr lvl="1"/>
            <a:r>
              <a:rPr lang="en-US" sz="1200" dirty="0"/>
              <a:t>Fault-Error Handling</a:t>
            </a:r>
          </a:p>
          <a:p>
            <a:pPr lvl="1"/>
            <a:r>
              <a:rPr lang="en-US" sz="1200" dirty="0"/>
              <a:t>Cause-Effect Graphing</a:t>
            </a:r>
          </a:p>
          <a:p>
            <a:r>
              <a:rPr lang="en-US" sz="1200" dirty="0"/>
              <a:t>4. Software Tests</a:t>
            </a:r>
          </a:p>
          <a:p>
            <a:pPr lvl="1"/>
            <a:r>
              <a:rPr lang="en-US" sz="1200" dirty="0"/>
              <a:t>Levels of Testing</a:t>
            </a:r>
          </a:p>
          <a:p>
            <a:pPr lvl="1"/>
            <a:r>
              <a:rPr lang="en-US" sz="1200" dirty="0"/>
              <a:t>Functional Testing</a:t>
            </a:r>
          </a:p>
          <a:p>
            <a:pPr lvl="1"/>
            <a:r>
              <a:rPr lang="en-US" sz="1200" dirty="0"/>
              <a:t>Performance, Environmental Load, Volume and Stress testing</a:t>
            </a:r>
          </a:p>
          <a:p>
            <a:pPr lvl="1"/>
            <a:r>
              <a:rPr lang="en-US" sz="1200" dirty="0"/>
              <a:t>Recourse Utilization Testing</a:t>
            </a:r>
          </a:p>
          <a:p>
            <a:pPr lvl="1"/>
            <a:r>
              <a:rPr lang="en-US" sz="1200" dirty="0"/>
              <a:t>Usability Testing</a:t>
            </a:r>
          </a:p>
          <a:p>
            <a:pPr lvl="1"/>
            <a:r>
              <a:rPr lang="en-US" sz="1200" dirty="0"/>
              <a:t>Worst-Case Testing</a:t>
            </a:r>
          </a:p>
          <a:p>
            <a:pPr lvl="1"/>
            <a:r>
              <a:rPr lang="en-US" sz="1200" dirty="0"/>
              <a:t>Exploratory Testing</a:t>
            </a:r>
          </a:p>
          <a:p>
            <a:pPr lvl="1"/>
            <a:r>
              <a:rPr lang="en-US" sz="1200" dirty="0"/>
              <a:t>Regression Testing</a:t>
            </a:r>
          </a:p>
        </p:txBody>
      </p:sp>
      <p:sp>
        <p:nvSpPr>
          <p:cNvPr id="5" name="Content Placeholder 3">
            <a:extLst>
              <a:ext uri="{FF2B5EF4-FFF2-40B4-BE49-F238E27FC236}">
                <a16:creationId xmlns:a16="http://schemas.microsoft.com/office/drawing/2014/main" id="{46E9D653-51C8-D344-8283-2C0336B079D1}"/>
              </a:ext>
            </a:extLst>
          </p:cNvPr>
          <p:cNvSpPr txBox="1">
            <a:spLocks/>
          </p:cNvSpPr>
          <p:nvPr/>
        </p:nvSpPr>
        <p:spPr>
          <a:xfrm>
            <a:off x="6400800" y="1822450"/>
            <a:ext cx="32004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5. Tests of Supplier Component &amp; Product (Week </a:t>
            </a:r>
          </a:p>
          <a:p>
            <a:r>
              <a:rPr lang="en-US" sz="1200" dirty="0"/>
              <a:t>6. Test Coverage Specifications</a:t>
            </a:r>
          </a:p>
          <a:p>
            <a:pPr lvl="1"/>
            <a:r>
              <a:rPr lang="en-US" sz="1200" dirty="0"/>
              <a:t>Requirements</a:t>
            </a:r>
          </a:p>
          <a:p>
            <a:pPr lvl="1"/>
            <a:r>
              <a:rPr lang="en-US" sz="1200" dirty="0"/>
              <a:t>Functional</a:t>
            </a:r>
          </a:p>
          <a:p>
            <a:pPr lvl="1"/>
            <a:r>
              <a:rPr lang="en-US" sz="1200" dirty="0"/>
              <a:t>State</a:t>
            </a:r>
          </a:p>
          <a:p>
            <a:pPr lvl="1"/>
            <a:r>
              <a:rPr lang="en-US" sz="1200" dirty="0"/>
              <a:t>Data Domain</a:t>
            </a:r>
          </a:p>
          <a:p>
            <a:pPr lvl="1"/>
            <a:r>
              <a:rPr lang="en-US" sz="1200" dirty="0"/>
              <a:t>Data and Time Domain</a:t>
            </a:r>
          </a:p>
          <a:p>
            <a:pPr lvl="1"/>
            <a:r>
              <a:rPr lang="en-US" sz="1200" dirty="0"/>
              <a:t>Interface</a:t>
            </a:r>
          </a:p>
          <a:p>
            <a:pPr lvl="1"/>
            <a:r>
              <a:rPr lang="en-US" sz="1200" dirty="0"/>
              <a:t>Security</a:t>
            </a:r>
          </a:p>
          <a:p>
            <a:pPr lvl="1"/>
            <a:r>
              <a:rPr lang="en-US" sz="1200" dirty="0"/>
              <a:t>Platform Configuration</a:t>
            </a:r>
          </a:p>
          <a:p>
            <a:pPr lvl="1"/>
            <a:r>
              <a:rPr lang="en-US" sz="1200" dirty="0"/>
              <a:t>Internationalization Configuration</a:t>
            </a:r>
          </a:p>
          <a:p>
            <a:r>
              <a:rPr lang="en-US" sz="1200" dirty="0"/>
              <a:t>7. Code Coverage Techniques</a:t>
            </a:r>
          </a:p>
          <a:p>
            <a:pPr lvl="1"/>
            <a:r>
              <a:rPr lang="en-US" sz="1200" dirty="0"/>
              <a:t>Statement, Decision, and Condition </a:t>
            </a:r>
          </a:p>
          <a:p>
            <a:pPr lvl="1"/>
            <a:r>
              <a:rPr lang="en-US" sz="1200" dirty="0"/>
              <a:t>Domain and Boundary </a:t>
            </a:r>
            <a:r>
              <a:rPr lang="en-US" sz="1200" dirty="0" err="1"/>
              <a:t>Testings</a:t>
            </a:r>
            <a:endParaRPr lang="en-US" sz="1200" dirty="0"/>
          </a:p>
          <a:p>
            <a:pPr lvl="1"/>
            <a:r>
              <a:rPr lang="en-US" sz="1200" dirty="0"/>
              <a:t>McCabe’s Cyclomatic Complexity &amp; Base Path</a:t>
            </a:r>
          </a:p>
        </p:txBody>
      </p:sp>
      <p:sp>
        <p:nvSpPr>
          <p:cNvPr id="6" name="Content Placeholder 3">
            <a:extLst>
              <a:ext uri="{FF2B5EF4-FFF2-40B4-BE49-F238E27FC236}">
                <a16:creationId xmlns:a16="http://schemas.microsoft.com/office/drawing/2014/main" id="{E16D803F-B8AA-6946-BBEA-CEF411D040CC}"/>
              </a:ext>
            </a:extLst>
          </p:cNvPr>
          <p:cNvSpPr txBox="1">
            <a:spLocks/>
          </p:cNvSpPr>
          <p:nvPr/>
        </p:nvSpPr>
        <p:spPr>
          <a:xfrm>
            <a:off x="9276522" y="1822450"/>
            <a:ext cx="32004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8. Test Environments</a:t>
            </a:r>
          </a:p>
          <a:p>
            <a:pPr lvl="1"/>
            <a:r>
              <a:rPr lang="en-US" sz="1200" dirty="0"/>
              <a:t>Test Beds</a:t>
            </a:r>
          </a:p>
          <a:p>
            <a:pPr lvl="1"/>
            <a:r>
              <a:rPr lang="en-US" sz="1200" dirty="0"/>
              <a:t>Subs</a:t>
            </a:r>
          </a:p>
          <a:p>
            <a:pPr lvl="1"/>
            <a:r>
              <a:rPr lang="en-US" sz="1200" dirty="0"/>
              <a:t>Drivers</a:t>
            </a:r>
          </a:p>
          <a:p>
            <a:pPr lvl="1"/>
            <a:r>
              <a:rPr lang="en-US" sz="1200" dirty="0"/>
              <a:t>Harnesses </a:t>
            </a:r>
          </a:p>
          <a:p>
            <a:pPr lvl="1"/>
            <a:r>
              <a:rPr lang="en-US" sz="1200" dirty="0"/>
              <a:t>Test Libraries</a:t>
            </a:r>
          </a:p>
          <a:p>
            <a:pPr lvl="1"/>
            <a:r>
              <a:rPr lang="en-US" sz="1200" dirty="0"/>
              <a:t>Controlled Test Environment</a:t>
            </a:r>
          </a:p>
          <a:p>
            <a:r>
              <a:rPr lang="en-US" sz="1200" dirty="0"/>
              <a:t>9. Test Tools</a:t>
            </a:r>
          </a:p>
          <a:p>
            <a:pPr lvl="1"/>
            <a:r>
              <a:rPr lang="en-US" sz="1200" dirty="0"/>
              <a:t>Test Utilities</a:t>
            </a:r>
          </a:p>
          <a:p>
            <a:pPr lvl="1"/>
            <a:r>
              <a:rPr lang="en-US" sz="1200" dirty="0"/>
              <a:t>Test Diagnostic Tools</a:t>
            </a:r>
          </a:p>
          <a:p>
            <a:pPr lvl="1"/>
            <a:r>
              <a:rPr lang="en-US" sz="1200" dirty="0"/>
              <a:t>Test Management Tools</a:t>
            </a:r>
          </a:p>
        </p:txBody>
      </p:sp>
      <p:pic>
        <p:nvPicPr>
          <p:cNvPr id="7" name="Picture 6">
            <a:extLst>
              <a:ext uri="{FF2B5EF4-FFF2-40B4-BE49-F238E27FC236}">
                <a16:creationId xmlns:a16="http://schemas.microsoft.com/office/drawing/2014/main" id="{2CECD979-C085-364B-B58E-7A26D52E4C92}"/>
              </a:ext>
            </a:extLst>
          </p:cNvPr>
          <p:cNvPicPr>
            <a:picLocks noChangeAspect="1"/>
          </p:cNvPicPr>
          <p:nvPr/>
        </p:nvPicPr>
        <p:blipFill>
          <a:blip r:embed="rId3"/>
          <a:stretch>
            <a:fillRect/>
          </a:stretch>
        </p:blipFill>
        <p:spPr>
          <a:xfrm>
            <a:off x="7349158" y="78408"/>
            <a:ext cx="3027293" cy="1449533"/>
          </a:xfrm>
          <a:prstGeom prst="rect">
            <a:avLst/>
          </a:prstGeom>
        </p:spPr>
      </p:pic>
    </p:spTree>
    <p:extLst>
      <p:ext uri="{BB962C8B-B14F-4D97-AF65-F5344CB8AC3E}">
        <p14:creationId xmlns:p14="http://schemas.microsoft.com/office/powerpoint/2010/main" val="2941807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5ECC-4E0A-0E4B-9E33-F8102A7DBAAA}"/>
              </a:ext>
            </a:extLst>
          </p:cNvPr>
          <p:cNvSpPr>
            <a:spLocks noGrp="1"/>
          </p:cNvSpPr>
          <p:nvPr>
            <p:ph type="title"/>
          </p:nvPr>
        </p:nvSpPr>
        <p:spPr>
          <a:xfrm>
            <a:off x="838200" y="365125"/>
            <a:ext cx="8102200" cy="1325563"/>
          </a:xfrm>
        </p:spPr>
        <p:txBody>
          <a:bodyPr/>
          <a:lstStyle/>
          <a:p>
            <a:r>
              <a:rPr lang="en-US" dirty="0"/>
              <a:t>Prove: Complete SQAP Section 7: Tests</a:t>
            </a:r>
          </a:p>
        </p:txBody>
      </p:sp>
      <p:sp>
        <p:nvSpPr>
          <p:cNvPr id="3" name="Content Placeholder 2">
            <a:extLst>
              <a:ext uri="{FF2B5EF4-FFF2-40B4-BE49-F238E27FC236}">
                <a16:creationId xmlns:a16="http://schemas.microsoft.com/office/drawing/2014/main" id="{13CEDEF3-180A-2948-BBD9-45E024464621}"/>
              </a:ext>
            </a:extLst>
          </p:cNvPr>
          <p:cNvSpPr>
            <a:spLocks noGrp="1"/>
          </p:cNvSpPr>
          <p:nvPr>
            <p:ph idx="1"/>
          </p:nvPr>
        </p:nvSpPr>
        <p:spPr>
          <a:xfrm>
            <a:off x="838200" y="1825625"/>
            <a:ext cx="8102200" cy="4351338"/>
          </a:xfrm>
        </p:spPr>
        <p:txBody>
          <a:bodyPr/>
          <a:lstStyle/>
          <a:p>
            <a:endParaRPr lang="en-US" b="1" dirty="0"/>
          </a:p>
          <a:p>
            <a:endParaRPr lang="en-US" b="1" dirty="0"/>
          </a:p>
          <a:p>
            <a:r>
              <a:rPr lang="en-US" b="1" dirty="0"/>
              <a:t>Part 2: Testing planning Section 7.1</a:t>
            </a:r>
          </a:p>
          <a:p>
            <a:pPr lvl="1"/>
            <a:r>
              <a:rPr lang="en-US" dirty="0"/>
              <a:t>Provide a summary of Chapter 22 section 2 Test Plans.</a:t>
            </a:r>
          </a:p>
          <a:p>
            <a:pPr lvl="1"/>
            <a:r>
              <a:rPr lang="en-US" dirty="0"/>
              <a:t>Cross reference with the different IEEE Std 1012-2016 </a:t>
            </a:r>
            <a:r>
              <a:rPr lang="en-US" b="1" dirty="0"/>
              <a:t>Software Design V&amp;V process’s Software Component Test </a:t>
            </a:r>
            <a:r>
              <a:rPr lang="en-US" b="1" u="sng" dirty="0"/>
              <a:t>Plan</a:t>
            </a:r>
            <a:r>
              <a:rPr lang="en-US" dirty="0"/>
              <a:t> V&amp;V (page 113-114)</a:t>
            </a:r>
            <a:endParaRPr lang="en-US" b="1" dirty="0"/>
          </a:p>
          <a:p>
            <a:endParaRPr lang="en-US" b="1" dirty="0"/>
          </a:p>
          <a:p>
            <a:pPr lvl="1"/>
            <a:endParaRPr lang="en-US" dirty="0"/>
          </a:p>
        </p:txBody>
      </p:sp>
      <p:pic>
        <p:nvPicPr>
          <p:cNvPr id="4" name="Picture 3">
            <a:extLst>
              <a:ext uri="{FF2B5EF4-FFF2-40B4-BE49-F238E27FC236}">
                <a16:creationId xmlns:a16="http://schemas.microsoft.com/office/drawing/2014/main" id="{C152D596-C6AA-6143-B81C-FC7B53245C83}"/>
              </a:ext>
            </a:extLst>
          </p:cNvPr>
          <p:cNvPicPr>
            <a:picLocks noChangeAspect="1"/>
          </p:cNvPicPr>
          <p:nvPr/>
        </p:nvPicPr>
        <p:blipFill>
          <a:blip r:embed="rId2"/>
          <a:stretch>
            <a:fillRect/>
          </a:stretch>
        </p:blipFill>
        <p:spPr>
          <a:xfrm>
            <a:off x="8940400" y="0"/>
            <a:ext cx="3251600" cy="2484783"/>
          </a:xfrm>
          <a:prstGeom prst="rect">
            <a:avLst/>
          </a:prstGeom>
        </p:spPr>
      </p:pic>
      <p:pic>
        <p:nvPicPr>
          <p:cNvPr id="5" name="Picture 4">
            <a:extLst>
              <a:ext uri="{FF2B5EF4-FFF2-40B4-BE49-F238E27FC236}">
                <a16:creationId xmlns:a16="http://schemas.microsoft.com/office/drawing/2014/main" id="{94101440-D6DC-7949-81E5-49AE2CE846E7}"/>
              </a:ext>
            </a:extLst>
          </p:cNvPr>
          <p:cNvPicPr>
            <a:picLocks noChangeAspect="1"/>
          </p:cNvPicPr>
          <p:nvPr/>
        </p:nvPicPr>
        <p:blipFill>
          <a:blip r:embed="rId3"/>
          <a:stretch>
            <a:fillRect/>
          </a:stretch>
        </p:blipFill>
        <p:spPr>
          <a:xfrm>
            <a:off x="8940762" y="2246437"/>
            <a:ext cx="3273661" cy="2275867"/>
          </a:xfrm>
          <a:prstGeom prst="rect">
            <a:avLst/>
          </a:prstGeom>
        </p:spPr>
      </p:pic>
      <p:graphicFrame>
        <p:nvGraphicFramePr>
          <p:cNvPr id="10" name="Content Placeholder 9">
            <a:extLst>
              <a:ext uri="{FF2B5EF4-FFF2-40B4-BE49-F238E27FC236}">
                <a16:creationId xmlns:a16="http://schemas.microsoft.com/office/drawing/2014/main" id="{2467C605-C50D-6748-A951-908A2930FEF7}"/>
              </a:ext>
            </a:extLst>
          </p:cNvPr>
          <p:cNvGraphicFramePr>
            <a:graphicFrameLocks/>
          </p:cNvGraphicFramePr>
          <p:nvPr>
            <p:extLst>
              <p:ext uri="{D42A27DB-BD31-4B8C-83A1-F6EECF244321}">
                <p14:modId xmlns:p14="http://schemas.microsoft.com/office/powerpoint/2010/main" val="2939526087"/>
              </p:ext>
            </p:extLst>
          </p:nvPr>
        </p:nvGraphicFramePr>
        <p:xfrm>
          <a:off x="0" y="5448300"/>
          <a:ext cx="5747716" cy="1409700"/>
        </p:xfrm>
        <a:graphic>
          <a:graphicData uri="http://schemas.openxmlformats.org/drawingml/2006/table">
            <a:tbl>
              <a:tblPr firstRow="1" firstCol="1" bandRow="1">
                <a:tableStyleId>{5C22544A-7EE6-4342-B048-85BDC9FD1C3A}</a:tableStyleId>
              </a:tblPr>
              <a:tblGrid>
                <a:gridCol w="1591600">
                  <a:extLst>
                    <a:ext uri="{9D8B030D-6E8A-4147-A177-3AD203B41FA5}">
                      <a16:colId xmlns:a16="http://schemas.microsoft.com/office/drawing/2014/main" val="267608232"/>
                    </a:ext>
                  </a:extLst>
                </a:gridCol>
                <a:gridCol w="589598">
                  <a:extLst>
                    <a:ext uri="{9D8B030D-6E8A-4147-A177-3AD203B41FA5}">
                      <a16:colId xmlns:a16="http://schemas.microsoft.com/office/drawing/2014/main" val="1020410285"/>
                    </a:ext>
                  </a:extLst>
                </a:gridCol>
                <a:gridCol w="589598">
                  <a:extLst>
                    <a:ext uri="{9D8B030D-6E8A-4147-A177-3AD203B41FA5}">
                      <a16:colId xmlns:a16="http://schemas.microsoft.com/office/drawing/2014/main" val="3699989967"/>
                    </a:ext>
                  </a:extLst>
                </a:gridCol>
                <a:gridCol w="1129348">
                  <a:extLst>
                    <a:ext uri="{9D8B030D-6E8A-4147-A177-3AD203B41FA5}">
                      <a16:colId xmlns:a16="http://schemas.microsoft.com/office/drawing/2014/main" val="2677935522"/>
                    </a:ext>
                  </a:extLst>
                </a:gridCol>
                <a:gridCol w="894398">
                  <a:extLst>
                    <a:ext uri="{9D8B030D-6E8A-4147-A177-3AD203B41FA5}">
                      <a16:colId xmlns:a16="http://schemas.microsoft.com/office/drawing/2014/main" val="2252112979"/>
                    </a:ext>
                  </a:extLst>
                </a:gridCol>
                <a:gridCol w="953174">
                  <a:extLst>
                    <a:ext uri="{9D8B030D-6E8A-4147-A177-3AD203B41FA5}">
                      <a16:colId xmlns:a16="http://schemas.microsoft.com/office/drawing/2014/main" val="3286445344"/>
                    </a:ext>
                  </a:extLst>
                </a:gridCol>
              </a:tblGrid>
              <a:tr h="200025">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gridSpan="3">
                  <a:txBody>
                    <a:bodyPr/>
                    <a:lstStyle/>
                    <a:p>
                      <a:pPr marL="0" marR="0">
                        <a:lnSpc>
                          <a:spcPct val="107000"/>
                        </a:lnSpc>
                        <a:spcBef>
                          <a:spcPts val="0"/>
                        </a:spcBef>
                        <a:spcAft>
                          <a:spcPts val="0"/>
                        </a:spcAft>
                      </a:pPr>
                      <a:r>
                        <a:rPr lang="en-US" sz="1100">
                          <a:effectLst/>
                        </a:rPr>
                        <a:t>V&amp;V Process Phases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46109360"/>
                  </a:ext>
                </a:extLst>
              </a:tr>
              <a:tr h="20002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rPr>
                        <a:t> V&amp;V Processes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Plan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Test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Procedure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Execution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1498820"/>
                  </a:ext>
                </a:extLst>
              </a:tr>
              <a:tr h="200025">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1787320"/>
                  </a:ext>
                </a:extLst>
              </a:tr>
              <a:tr h="200025">
                <a:tc>
                  <a:txBody>
                    <a:bodyPr/>
                    <a:lstStyle/>
                    <a:p>
                      <a:pPr marL="0" marR="0">
                        <a:lnSpc>
                          <a:spcPct val="107000"/>
                        </a:lnSpc>
                        <a:spcBef>
                          <a:spcPts val="0"/>
                        </a:spcBef>
                        <a:spcAft>
                          <a:spcPts val="0"/>
                        </a:spcAft>
                      </a:pPr>
                      <a:r>
                        <a:rPr lang="en-US" sz="1100" b="0">
                          <a:effectLst/>
                        </a:rPr>
                        <a:t>Qualification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4555482"/>
                  </a:ext>
                </a:extLst>
              </a:tr>
              <a:tr h="209550">
                <a:tc>
                  <a:txBody>
                    <a:bodyPr/>
                    <a:lstStyle/>
                    <a:p>
                      <a:pPr marL="0" marR="0">
                        <a:lnSpc>
                          <a:spcPct val="107000"/>
                        </a:lnSpc>
                        <a:spcBef>
                          <a:spcPts val="0"/>
                        </a:spcBef>
                        <a:spcAft>
                          <a:spcPts val="0"/>
                        </a:spcAft>
                      </a:pPr>
                      <a:r>
                        <a:rPr lang="en-US" sz="1100" b="0" dirty="0">
                          <a:effectLst/>
                        </a:rPr>
                        <a:t>Acceptance</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i.e. Construction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61551176"/>
                  </a:ext>
                </a:extLst>
              </a:tr>
              <a:tr h="200025">
                <a:tc>
                  <a:txBody>
                    <a:bodyPr/>
                    <a:lstStyle/>
                    <a:p>
                      <a:pPr marL="0" marR="0">
                        <a:lnSpc>
                          <a:spcPct val="107000"/>
                        </a:lnSpc>
                        <a:spcBef>
                          <a:spcPts val="0"/>
                        </a:spcBef>
                        <a:spcAft>
                          <a:spcPts val="0"/>
                        </a:spcAft>
                      </a:pPr>
                      <a:r>
                        <a:rPr lang="en-US" sz="1100" b="0">
                          <a:effectLst/>
                        </a:rPr>
                        <a:t>Integration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288942"/>
                  </a:ext>
                </a:extLst>
              </a:tr>
              <a:tr h="200025">
                <a:tc>
                  <a:txBody>
                    <a:bodyPr/>
                    <a:lstStyle/>
                    <a:p>
                      <a:pPr marL="0" marR="0">
                        <a:lnSpc>
                          <a:spcPct val="107000"/>
                        </a:lnSpc>
                        <a:spcBef>
                          <a:spcPts val="0"/>
                        </a:spcBef>
                        <a:spcAft>
                          <a:spcPts val="0"/>
                        </a:spcAft>
                      </a:pPr>
                      <a:r>
                        <a:rPr lang="en-US" sz="1100" b="1" dirty="0">
                          <a:effectLst/>
                        </a:rPr>
                        <a:t>Component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b="1" dirty="0">
                          <a:effectLst/>
                        </a:rPr>
                        <a:t> Design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55257488"/>
                  </a:ext>
                </a:extLst>
              </a:tr>
            </a:tbl>
          </a:graphicData>
        </a:graphic>
      </p:graphicFrame>
      <p:sp>
        <p:nvSpPr>
          <p:cNvPr id="9" name="TextBox 8">
            <a:extLst>
              <a:ext uri="{FF2B5EF4-FFF2-40B4-BE49-F238E27FC236}">
                <a16:creationId xmlns:a16="http://schemas.microsoft.com/office/drawing/2014/main" id="{8DAA0F41-967B-AF4D-A155-22E6F93187E9}"/>
              </a:ext>
            </a:extLst>
          </p:cNvPr>
          <p:cNvSpPr txBox="1"/>
          <p:nvPr/>
        </p:nvSpPr>
        <p:spPr>
          <a:xfrm>
            <a:off x="6938494" y="4345883"/>
            <a:ext cx="2840106" cy="2462213"/>
          </a:xfrm>
          <a:prstGeom prst="rect">
            <a:avLst/>
          </a:prstGeom>
          <a:noFill/>
        </p:spPr>
        <p:txBody>
          <a:bodyPr wrap="square">
            <a:spAutoFit/>
          </a:bodyPr>
          <a:lstStyle/>
          <a:p>
            <a:r>
              <a:rPr lang="en-US" sz="1100" b="1" dirty="0"/>
              <a:t>Chapter 22 </a:t>
            </a:r>
            <a:br>
              <a:rPr lang="en-US" sz="1100" dirty="0"/>
            </a:br>
            <a:r>
              <a:rPr lang="en-US" sz="1100" b="1" dirty="0"/>
              <a:t>B. Test Planning and Design </a:t>
            </a:r>
          </a:p>
          <a:p>
            <a:r>
              <a:rPr lang="en-US" sz="1100" dirty="0"/>
              <a:t>2. Test Plans</a:t>
            </a:r>
          </a:p>
          <a:p>
            <a:pPr marL="171450" indent="-171450">
              <a:buFont typeface="Arial" panose="020B0604020202020204" pitchFamily="34" charset="0"/>
              <a:buChar char="•"/>
            </a:pPr>
            <a:r>
              <a:rPr lang="en-US" sz="1100" dirty="0"/>
              <a:t>Item to be tested</a:t>
            </a:r>
          </a:p>
          <a:p>
            <a:pPr marL="171450" indent="-171450">
              <a:buFont typeface="Arial" panose="020B0604020202020204" pitchFamily="34" charset="0"/>
              <a:buChar char="•"/>
            </a:pPr>
            <a:r>
              <a:rPr lang="en-US" sz="1100" dirty="0"/>
              <a:t>Features</a:t>
            </a:r>
          </a:p>
          <a:p>
            <a:pPr marL="171450" indent="-171450">
              <a:buFont typeface="Arial" panose="020B0604020202020204" pitchFamily="34" charset="0"/>
              <a:buChar char="•"/>
            </a:pPr>
            <a:r>
              <a:rPr lang="en-US" sz="1100" dirty="0"/>
              <a:t>Approaches</a:t>
            </a:r>
          </a:p>
          <a:p>
            <a:pPr marL="171450" indent="-171450">
              <a:buFont typeface="Arial" panose="020B0604020202020204" pitchFamily="34" charset="0"/>
              <a:buChar char="•"/>
            </a:pPr>
            <a:r>
              <a:rPr lang="en-US" sz="1100" dirty="0"/>
              <a:t>Pass/Fail Criteria</a:t>
            </a:r>
          </a:p>
          <a:p>
            <a:pPr marL="171450" indent="-171450">
              <a:buFont typeface="Arial" panose="020B0604020202020204" pitchFamily="34" charset="0"/>
              <a:buChar char="•"/>
            </a:pPr>
            <a:r>
              <a:rPr lang="en-US" sz="1100" dirty="0"/>
              <a:t>Suspension Criteria</a:t>
            </a:r>
          </a:p>
          <a:p>
            <a:pPr marL="171450" indent="-171450">
              <a:buFont typeface="Arial" panose="020B0604020202020204" pitchFamily="34" charset="0"/>
              <a:buChar char="•"/>
            </a:pPr>
            <a:r>
              <a:rPr lang="en-US" sz="1100" dirty="0"/>
              <a:t>Resumption requirements (restart)</a:t>
            </a:r>
          </a:p>
          <a:p>
            <a:pPr marL="171450" indent="-171450">
              <a:buFont typeface="Arial" panose="020B0604020202020204" pitchFamily="34" charset="0"/>
              <a:buChar char="•"/>
            </a:pPr>
            <a:r>
              <a:rPr lang="en-US" sz="1100" dirty="0"/>
              <a:t>Test Deliverables</a:t>
            </a:r>
          </a:p>
          <a:p>
            <a:pPr marL="171450" indent="-171450">
              <a:buFont typeface="Arial" panose="020B0604020202020204" pitchFamily="34" charset="0"/>
              <a:buChar char="•"/>
            </a:pPr>
            <a:r>
              <a:rPr lang="en-US" sz="1100" dirty="0"/>
              <a:t>Testing tasks</a:t>
            </a:r>
          </a:p>
          <a:p>
            <a:pPr marL="171450" indent="-171450">
              <a:buFont typeface="Arial" panose="020B0604020202020204" pitchFamily="34" charset="0"/>
              <a:buChar char="•"/>
            </a:pPr>
            <a:r>
              <a:rPr lang="en-US" sz="1100" dirty="0"/>
              <a:t>Environmental needs</a:t>
            </a:r>
          </a:p>
          <a:p>
            <a:pPr marL="171450" indent="-171450">
              <a:buFont typeface="Arial" panose="020B0604020202020204" pitchFamily="34" charset="0"/>
              <a:buChar char="•"/>
            </a:pPr>
            <a:r>
              <a:rPr lang="en-US" sz="1100" dirty="0"/>
              <a:t>Staffing plans/training</a:t>
            </a:r>
          </a:p>
          <a:p>
            <a:pPr marL="171450" indent="-171450">
              <a:buFont typeface="Arial" panose="020B0604020202020204" pitchFamily="34" charset="0"/>
              <a:buChar char="•"/>
            </a:pPr>
            <a:r>
              <a:rPr lang="en-US" sz="1100" dirty="0"/>
              <a:t>Risk Management</a:t>
            </a:r>
          </a:p>
        </p:txBody>
      </p:sp>
    </p:spTree>
    <p:extLst>
      <p:ext uri="{BB962C8B-B14F-4D97-AF65-F5344CB8AC3E}">
        <p14:creationId xmlns:p14="http://schemas.microsoft.com/office/powerpoint/2010/main" val="2247974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2975-B755-2F47-98D0-7E86DECEB0FB}"/>
              </a:ext>
            </a:extLst>
          </p:cNvPr>
          <p:cNvSpPr>
            <a:spLocks noGrp="1"/>
          </p:cNvSpPr>
          <p:nvPr>
            <p:ph type="title"/>
          </p:nvPr>
        </p:nvSpPr>
        <p:spPr/>
        <p:txBody>
          <a:bodyPr/>
          <a:lstStyle/>
          <a:p>
            <a:r>
              <a:rPr lang="en-US" dirty="0"/>
              <a:t>Prove: Complete SQAP Section 7: Tests</a:t>
            </a:r>
          </a:p>
        </p:txBody>
      </p:sp>
      <p:sp>
        <p:nvSpPr>
          <p:cNvPr id="3" name="Content Placeholder 2">
            <a:extLst>
              <a:ext uri="{FF2B5EF4-FFF2-40B4-BE49-F238E27FC236}">
                <a16:creationId xmlns:a16="http://schemas.microsoft.com/office/drawing/2014/main" id="{DC28809B-716F-BD47-80E5-FE400BF1375D}"/>
              </a:ext>
            </a:extLst>
          </p:cNvPr>
          <p:cNvSpPr>
            <a:spLocks noGrp="1"/>
          </p:cNvSpPr>
          <p:nvPr>
            <p:ph idx="1"/>
          </p:nvPr>
        </p:nvSpPr>
        <p:spPr>
          <a:xfrm>
            <a:off x="838200" y="1825625"/>
            <a:ext cx="7997687" cy="4351338"/>
          </a:xfrm>
        </p:spPr>
        <p:txBody>
          <a:bodyPr/>
          <a:lstStyle/>
          <a:p>
            <a:r>
              <a:rPr lang="en-US" b="1" dirty="0"/>
              <a:t>Part 3. Testing design Section 7.2</a:t>
            </a:r>
          </a:p>
          <a:p>
            <a:pPr lvl="1"/>
            <a:r>
              <a:rPr lang="en-US" dirty="0"/>
              <a:t>Provide a summary of Chapter 22 section 3 Test Design.</a:t>
            </a:r>
          </a:p>
          <a:p>
            <a:pPr lvl="1"/>
            <a:r>
              <a:rPr lang="en-US" dirty="0"/>
              <a:t>Cross reference with the different IEEE Std 1012-2016 Software Design V&amp;V process’s Software </a:t>
            </a:r>
            <a:r>
              <a:rPr lang="en-US" b="1" dirty="0"/>
              <a:t>Component Test </a:t>
            </a:r>
            <a:r>
              <a:rPr lang="en-US" b="1" u="sng" dirty="0"/>
              <a:t>Design</a:t>
            </a:r>
            <a:r>
              <a:rPr lang="en-US" dirty="0"/>
              <a:t> V&amp;V (page 115)</a:t>
            </a:r>
            <a:endParaRPr lang="en-US" b="1" dirty="0"/>
          </a:p>
          <a:p>
            <a:endParaRPr lang="en-US" dirty="0"/>
          </a:p>
        </p:txBody>
      </p:sp>
      <p:pic>
        <p:nvPicPr>
          <p:cNvPr id="5" name="Picture 4">
            <a:extLst>
              <a:ext uri="{FF2B5EF4-FFF2-40B4-BE49-F238E27FC236}">
                <a16:creationId xmlns:a16="http://schemas.microsoft.com/office/drawing/2014/main" id="{6C06694C-BB86-554F-A2BB-28BE1D7EC900}"/>
              </a:ext>
            </a:extLst>
          </p:cNvPr>
          <p:cNvPicPr>
            <a:picLocks noChangeAspect="1"/>
          </p:cNvPicPr>
          <p:nvPr/>
        </p:nvPicPr>
        <p:blipFill>
          <a:blip r:embed="rId2"/>
          <a:stretch>
            <a:fillRect/>
          </a:stretch>
        </p:blipFill>
        <p:spPr>
          <a:xfrm>
            <a:off x="8917977" y="1442263"/>
            <a:ext cx="3274023" cy="1709478"/>
          </a:xfrm>
          <a:prstGeom prst="rect">
            <a:avLst/>
          </a:prstGeom>
        </p:spPr>
      </p:pic>
      <p:sp>
        <p:nvSpPr>
          <p:cNvPr id="7" name="TextBox 6">
            <a:extLst>
              <a:ext uri="{FF2B5EF4-FFF2-40B4-BE49-F238E27FC236}">
                <a16:creationId xmlns:a16="http://schemas.microsoft.com/office/drawing/2014/main" id="{16D06ABF-5333-0048-A975-839AD69209B8}"/>
              </a:ext>
            </a:extLst>
          </p:cNvPr>
          <p:cNvSpPr txBox="1"/>
          <p:nvPr/>
        </p:nvSpPr>
        <p:spPr>
          <a:xfrm>
            <a:off x="8917977" y="3444049"/>
            <a:ext cx="2487360" cy="1569660"/>
          </a:xfrm>
          <a:prstGeom prst="rect">
            <a:avLst/>
          </a:prstGeom>
          <a:noFill/>
        </p:spPr>
        <p:txBody>
          <a:bodyPr wrap="square">
            <a:spAutoFit/>
          </a:bodyPr>
          <a:lstStyle/>
          <a:p>
            <a:r>
              <a:rPr lang="en-US" sz="1200" b="1" dirty="0"/>
              <a:t>Chapter 22 </a:t>
            </a:r>
            <a:br>
              <a:rPr lang="en-US" sz="1200" dirty="0"/>
            </a:br>
            <a:r>
              <a:rPr lang="en-US" sz="1200" b="1" dirty="0"/>
              <a:t>B. Test Planning and Design </a:t>
            </a:r>
          </a:p>
          <a:p>
            <a:r>
              <a:rPr lang="en-US" sz="1200" dirty="0"/>
              <a:t>3. Test Designs</a:t>
            </a:r>
          </a:p>
          <a:p>
            <a:pPr lvl="1"/>
            <a:r>
              <a:rPr lang="en-US" sz="1200" dirty="0"/>
              <a:t>Evidence Class Partitioning</a:t>
            </a:r>
          </a:p>
          <a:p>
            <a:pPr lvl="1"/>
            <a:r>
              <a:rPr lang="en-US" sz="1200" dirty="0"/>
              <a:t>Boundary Value</a:t>
            </a:r>
          </a:p>
          <a:p>
            <a:pPr lvl="1"/>
            <a:r>
              <a:rPr lang="en-US" sz="1200" dirty="0"/>
              <a:t>Fault Insertion</a:t>
            </a:r>
          </a:p>
          <a:p>
            <a:pPr lvl="1"/>
            <a:r>
              <a:rPr lang="en-US" sz="1200" dirty="0"/>
              <a:t>Fault-Error Handling</a:t>
            </a:r>
          </a:p>
          <a:p>
            <a:pPr lvl="1"/>
            <a:r>
              <a:rPr lang="en-US" sz="1200" dirty="0"/>
              <a:t>Cause-Effect Graphing</a:t>
            </a:r>
          </a:p>
        </p:txBody>
      </p:sp>
      <p:graphicFrame>
        <p:nvGraphicFramePr>
          <p:cNvPr id="9" name="Content Placeholder 9">
            <a:extLst>
              <a:ext uri="{FF2B5EF4-FFF2-40B4-BE49-F238E27FC236}">
                <a16:creationId xmlns:a16="http://schemas.microsoft.com/office/drawing/2014/main" id="{14607C2B-66EB-D349-A751-05A7A553FC4F}"/>
              </a:ext>
            </a:extLst>
          </p:cNvPr>
          <p:cNvGraphicFramePr>
            <a:graphicFrameLocks/>
          </p:cNvGraphicFramePr>
          <p:nvPr>
            <p:extLst>
              <p:ext uri="{D42A27DB-BD31-4B8C-83A1-F6EECF244321}">
                <p14:modId xmlns:p14="http://schemas.microsoft.com/office/powerpoint/2010/main" val="3201670488"/>
              </p:ext>
            </p:extLst>
          </p:nvPr>
        </p:nvGraphicFramePr>
        <p:xfrm>
          <a:off x="0" y="5448300"/>
          <a:ext cx="5747716" cy="1409700"/>
        </p:xfrm>
        <a:graphic>
          <a:graphicData uri="http://schemas.openxmlformats.org/drawingml/2006/table">
            <a:tbl>
              <a:tblPr firstRow="1" firstCol="1" bandRow="1">
                <a:tableStyleId>{5C22544A-7EE6-4342-B048-85BDC9FD1C3A}</a:tableStyleId>
              </a:tblPr>
              <a:tblGrid>
                <a:gridCol w="1591600">
                  <a:extLst>
                    <a:ext uri="{9D8B030D-6E8A-4147-A177-3AD203B41FA5}">
                      <a16:colId xmlns:a16="http://schemas.microsoft.com/office/drawing/2014/main" val="267608232"/>
                    </a:ext>
                  </a:extLst>
                </a:gridCol>
                <a:gridCol w="589598">
                  <a:extLst>
                    <a:ext uri="{9D8B030D-6E8A-4147-A177-3AD203B41FA5}">
                      <a16:colId xmlns:a16="http://schemas.microsoft.com/office/drawing/2014/main" val="1020410285"/>
                    </a:ext>
                  </a:extLst>
                </a:gridCol>
                <a:gridCol w="589598">
                  <a:extLst>
                    <a:ext uri="{9D8B030D-6E8A-4147-A177-3AD203B41FA5}">
                      <a16:colId xmlns:a16="http://schemas.microsoft.com/office/drawing/2014/main" val="3699989967"/>
                    </a:ext>
                  </a:extLst>
                </a:gridCol>
                <a:gridCol w="1129348">
                  <a:extLst>
                    <a:ext uri="{9D8B030D-6E8A-4147-A177-3AD203B41FA5}">
                      <a16:colId xmlns:a16="http://schemas.microsoft.com/office/drawing/2014/main" val="2677935522"/>
                    </a:ext>
                  </a:extLst>
                </a:gridCol>
                <a:gridCol w="894398">
                  <a:extLst>
                    <a:ext uri="{9D8B030D-6E8A-4147-A177-3AD203B41FA5}">
                      <a16:colId xmlns:a16="http://schemas.microsoft.com/office/drawing/2014/main" val="2252112979"/>
                    </a:ext>
                  </a:extLst>
                </a:gridCol>
                <a:gridCol w="953174">
                  <a:extLst>
                    <a:ext uri="{9D8B030D-6E8A-4147-A177-3AD203B41FA5}">
                      <a16:colId xmlns:a16="http://schemas.microsoft.com/office/drawing/2014/main" val="3286445344"/>
                    </a:ext>
                  </a:extLst>
                </a:gridCol>
              </a:tblGrid>
              <a:tr h="200025">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gridSpan="3">
                  <a:txBody>
                    <a:bodyPr/>
                    <a:lstStyle/>
                    <a:p>
                      <a:pPr marL="0" marR="0">
                        <a:lnSpc>
                          <a:spcPct val="107000"/>
                        </a:lnSpc>
                        <a:spcBef>
                          <a:spcPts val="0"/>
                        </a:spcBef>
                        <a:spcAft>
                          <a:spcPts val="0"/>
                        </a:spcAft>
                      </a:pPr>
                      <a:r>
                        <a:rPr lang="en-US" sz="1100">
                          <a:effectLst/>
                        </a:rPr>
                        <a:t>V&amp;V Process Phases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46109360"/>
                  </a:ext>
                </a:extLst>
              </a:tr>
              <a:tr h="20002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rPr>
                        <a:t> V&amp;V Processes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Plan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Test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Procedure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Execution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1498820"/>
                  </a:ext>
                </a:extLst>
              </a:tr>
              <a:tr h="200025">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1787320"/>
                  </a:ext>
                </a:extLst>
              </a:tr>
              <a:tr h="200025">
                <a:tc>
                  <a:txBody>
                    <a:bodyPr/>
                    <a:lstStyle/>
                    <a:p>
                      <a:pPr marL="0" marR="0">
                        <a:lnSpc>
                          <a:spcPct val="107000"/>
                        </a:lnSpc>
                        <a:spcBef>
                          <a:spcPts val="0"/>
                        </a:spcBef>
                        <a:spcAft>
                          <a:spcPts val="0"/>
                        </a:spcAft>
                      </a:pPr>
                      <a:r>
                        <a:rPr lang="en-US" sz="1100" b="0">
                          <a:effectLst/>
                        </a:rPr>
                        <a:t>Qualification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4555482"/>
                  </a:ext>
                </a:extLst>
              </a:tr>
              <a:tr h="209550">
                <a:tc>
                  <a:txBody>
                    <a:bodyPr/>
                    <a:lstStyle/>
                    <a:p>
                      <a:pPr marL="0" marR="0">
                        <a:lnSpc>
                          <a:spcPct val="107000"/>
                        </a:lnSpc>
                        <a:spcBef>
                          <a:spcPts val="0"/>
                        </a:spcBef>
                        <a:spcAft>
                          <a:spcPts val="0"/>
                        </a:spcAft>
                      </a:pPr>
                      <a:r>
                        <a:rPr lang="en-US" sz="1100" b="0" dirty="0">
                          <a:effectLst/>
                        </a:rPr>
                        <a:t>Acceptance</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i.e. Construction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61551176"/>
                  </a:ext>
                </a:extLst>
              </a:tr>
              <a:tr h="200025">
                <a:tc>
                  <a:txBody>
                    <a:bodyPr/>
                    <a:lstStyle/>
                    <a:p>
                      <a:pPr marL="0" marR="0">
                        <a:lnSpc>
                          <a:spcPct val="107000"/>
                        </a:lnSpc>
                        <a:spcBef>
                          <a:spcPts val="0"/>
                        </a:spcBef>
                        <a:spcAft>
                          <a:spcPts val="0"/>
                        </a:spcAft>
                      </a:pPr>
                      <a:r>
                        <a:rPr lang="en-US" sz="1100" b="0">
                          <a:effectLst/>
                        </a:rPr>
                        <a:t>Integration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288942"/>
                  </a:ext>
                </a:extLst>
              </a:tr>
              <a:tr h="200025">
                <a:tc>
                  <a:txBody>
                    <a:bodyPr/>
                    <a:lstStyle/>
                    <a:p>
                      <a:pPr marL="0" marR="0">
                        <a:lnSpc>
                          <a:spcPct val="107000"/>
                        </a:lnSpc>
                        <a:spcBef>
                          <a:spcPts val="0"/>
                        </a:spcBef>
                        <a:spcAft>
                          <a:spcPts val="0"/>
                        </a:spcAft>
                      </a:pPr>
                      <a:r>
                        <a:rPr lang="en-US" sz="1100" b="1" dirty="0">
                          <a:effectLst/>
                        </a:rPr>
                        <a:t>Component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b="1" dirty="0">
                          <a:effectLst/>
                        </a:rPr>
                        <a:t> Design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b="1" dirty="0">
                          <a:effectLst/>
                        </a:rPr>
                        <a:t>Design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55257488"/>
                  </a:ext>
                </a:extLst>
              </a:tr>
            </a:tbl>
          </a:graphicData>
        </a:graphic>
      </p:graphicFrame>
    </p:spTree>
    <p:extLst>
      <p:ext uri="{BB962C8B-B14F-4D97-AF65-F5344CB8AC3E}">
        <p14:creationId xmlns:p14="http://schemas.microsoft.com/office/powerpoint/2010/main" val="1318890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5755-3D2F-7442-B473-CBEBDD6A4076}"/>
              </a:ext>
            </a:extLst>
          </p:cNvPr>
          <p:cNvSpPr>
            <a:spLocks noGrp="1"/>
          </p:cNvSpPr>
          <p:nvPr>
            <p:ph type="title"/>
          </p:nvPr>
        </p:nvSpPr>
        <p:spPr/>
        <p:txBody>
          <a:bodyPr/>
          <a:lstStyle/>
          <a:p>
            <a:r>
              <a:rPr lang="en-US" dirty="0"/>
              <a:t>Prove: Complete SQAP Section 7: Tests</a:t>
            </a:r>
          </a:p>
        </p:txBody>
      </p:sp>
      <p:sp>
        <p:nvSpPr>
          <p:cNvPr id="3" name="Content Placeholder 2">
            <a:extLst>
              <a:ext uri="{FF2B5EF4-FFF2-40B4-BE49-F238E27FC236}">
                <a16:creationId xmlns:a16="http://schemas.microsoft.com/office/drawing/2014/main" id="{08FE8ADF-2EED-284E-9A7D-8FB3DF1B5502}"/>
              </a:ext>
            </a:extLst>
          </p:cNvPr>
          <p:cNvSpPr>
            <a:spLocks noGrp="1"/>
          </p:cNvSpPr>
          <p:nvPr>
            <p:ph idx="1"/>
          </p:nvPr>
        </p:nvSpPr>
        <p:spPr>
          <a:xfrm>
            <a:off x="838200" y="1825625"/>
            <a:ext cx="7659757" cy="4351338"/>
          </a:xfrm>
        </p:spPr>
        <p:txBody>
          <a:bodyPr/>
          <a:lstStyle/>
          <a:p>
            <a:r>
              <a:rPr lang="en-US" b="1" dirty="0"/>
              <a:t>Part 4. Test Cases</a:t>
            </a:r>
          </a:p>
          <a:p>
            <a:pPr lvl="1"/>
            <a:r>
              <a:rPr lang="en-US" dirty="0"/>
              <a:t>Provide a summary of Chapter 22 section 4 Software Tests.</a:t>
            </a:r>
          </a:p>
          <a:p>
            <a:pPr lvl="1"/>
            <a:r>
              <a:rPr lang="en-US" dirty="0"/>
              <a:t>Cross reference with the different IEEE Std 1012-2016 Software Construction V&amp;V process’s Software </a:t>
            </a:r>
            <a:r>
              <a:rPr lang="en-US" b="1" u="sng" dirty="0"/>
              <a:t>Component</a:t>
            </a:r>
            <a:r>
              <a:rPr lang="en-US" b="1" dirty="0"/>
              <a:t> </a:t>
            </a:r>
            <a:r>
              <a:rPr lang="en-US" b="1" u="sng" dirty="0"/>
              <a:t>Test Case </a:t>
            </a:r>
            <a:r>
              <a:rPr lang="en-US" dirty="0"/>
              <a:t>V&amp;V (page 119-120) </a:t>
            </a:r>
            <a:endParaRPr lang="en-US" b="1" dirty="0"/>
          </a:p>
          <a:p>
            <a:endParaRPr lang="en-US" dirty="0"/>
          </a:p>
        </p:txBody>
      </p:sp>
      <p:sp>
        <p:nvSpPr>
          <p:cNvPr id="5" name="TextBox 4">
            <a:extLst>
              <a:ext uri="{FF2B5EF4-FFF2-40B4-BE49-F238E27FC236}">
                <a16:creationId xmlns:a16="http://schemas.microsoft.com/office/drawing/2014/main" id="{9781A707-2E0E-EE46-95DC-024ED58F5763}"/>
              </a:ext>
            </a:extLst>
          </p:cNvPr>
          <p:cNvSpPr txBox="1"/>
          <p:nvPr/>
        </p:nvSpPr>
        <p:spPr>
          <a:xfrm>
            <a:off x="8791426" y="4120252"/>
            <a:ext cx="3310510" cy="2308324"/>
          </a:xfrm>
          <a:prstGeom prst="rect">
            <a:avLst/>
          </a:prstGeom>
          <a:noFill/>
        </p:spPr>
        <p:txBody>
          <a:bodyPr wrap="square">
            <a:spAutoFit/>
          </a:bodyPr>
          <a:lstStyle/>
          <a:p>
            <a:r>
              <a:rPr lang="en-US" sz="1200" b="1" dirty="0"/>
              <a:t>Chapter 22 </a:t>
            </a:r>
            <a:br>
              <a:rPr lang="en-US" sz="1200" dirty="0"/>
            </a:br>
            <a:r>
              <a:rPr lang="en-US" sz="1200" b="1" dirty="0"/>
              <a:t>B. Test Planning and Design </a:t>
            </a:r>
          </a:p>
          <a:p>
            <a:r>
              <a:rPr lang="en-US" sz="1200" dirty="0"/>
              <a:t>4. Software Tests</a:t>
            </a:r>
          </a:p>
          <a:p>
            <a:pPr lvl="1"/>
            <a:r>
              <a:rPr lang="en-US" sz="1200" dirty="0"/>
              <a:t>Levels of Testing</a:t>
            </a:r>
          </a:p>
          <a:p>
            <a:pPr lvl="1"/>
            <a:r>
              <a:rPr lang="en-US" sz="1200" dirty="0"/>
              <a:t>Functional Testing</a:t>
            </a:r>
          </a:p>
          <a:p>
            <a:pPr lvl="1"/>
            <a:r>
              <a:rPr lang="en-US" sz="1200" dirty="0"/>
              <a:t>Performance, Environmental Load, Volume and Stress testing</a:t>
            </a:r>
          </a:p>
          <a:p>
            <a:pPr lvl="1"/>
            <a:r>
              <a:rPr lang="en-US" sz="1200" dirty="0"/>
              <a:t>Recourse Utilization Testing</a:t>
            </a:r>
          </a:p>
          <a:p>
            <a:pPr lvl="1"/>
            <a:r>
              <a:rPr lang="en-US" sz="1200" dirty="0"/>
              <a:t>Usability Testing</a:t>
            </a:r>
          </a:p>
          <a:p>
            <a:pPr lvl="1"/>
            <a:r>
              <a:rPr lang="en-US" sz="1200" dirty="0"/>
              <a:t>Worst-Case Testing</a:t>
            </a:r>
          </a:p>
          <a:p>
            <a:pPr lvl="1"/>
            <a:r>
              <a:rPr lang="en-US" sz="1200" dirty="0"/>
              <a:t>Exploratory Testing</a:t>
            </a:r>
          </a:p>
          <a:p>
            <a:pPr lvl="1"/>
            <a:r>
              <a:rPr lang="en-US" sz="1200" dirty="0"/>
              <a:t>Regression Testing</a:t>
            </a:r>
            <a:endParaRPr lang="en-US" dirty="0"/>
          </a:p>
        </p:txBody>
      </p:sp>
      <p:pic>
        <p:nvPicPr>
          <p:cNvPr id="6" name="Picture 5">
            <a:extLst>
              <a:ext uri="{FF2B5EF4-FFF2-40B4-BE49-F238E27FC236}">
                <a16:creationId xmlns:a16="http://schemas.microsoft.com/office/drawing/2014/main" id="{3D966648-A688-7642-A360-0BC57AE69584}"/>
              </a:ext>
            </a:extLst>
          </p:cNvPr>
          <p:cNvPicPr>
            <a:picLocks noChangeAspect="1"/>
          </p:cNvPicPr>
          <p:nvPr/>
        </p:nvPicPr>
        <p:blipFill>
          <a:blip r:embed="rId2"/>
          <a:stretch>
            <a:fillRect/>
          </a:stretch>
        </p:blipFill>
        <p:spPr>
          <a:xfrm>
            <a:off x="8770937" y="1322941"/>
            <a:ext cx="3330999" cy="1325563"/>
          </a:xfrm>
          <a:prstGeom prst="rect">
            <a:avLst/>
          </a:prstGeom>
        </p:spPr>
      </p:pic>
      <p:pic>
        <p:nvPicPr>
          <p:cNvPr id="7" name="Picture 6">
            <a:extLst>
              <a:ext uri="{FF2B5EF4-FFF2-40B4-BE49-F238E27FC236}">
                <a16:creationId xmlns:a16="http://schemas.microsoft.com/office/drawing/2014/main" id="{4F5F67FF-7EAE-5546-8EF7-D9B692522ECE}"/>
              </a:ext>
            </a:extLst>
          </p:cNvPr>
          <p:cNvPicPr>
            <a:picLocks noChangeAspect="1"/>
          </p:cNvPicPr>
          <p:nvPr/>
        </p:nvPicPr>
        <p:blipFill>
          <a:blip r:embed="rId3"/>
          <a:stretch>
            <a:fillRect/>
          </a:stretch>
        </p:blipFill>
        <p:spPr>
          <a:xfrm>
            <a:off x="8791426" y="2648504"/>
            <a:ext cx="3310510" cy="780496"/>
          </a:xfrm>
          <a:prstGeom prst="rect">
            <a:avLst/>
          </a:prstGeom>
        </p:spPr>
      </p:pic>
      <p:graphicFrame>
        <p:nvGraphicFramePr>
          <p:cNvPr id="9" name="Content Placeholder 9">
            <a:extLst>
              <a:ext uri="{FF2B5EF4-FFF2-40B4-BE49-F238E27FC236}">
                <a16:creationId xmlns:a16="http://schemas.microsoft.com/office/drawing/2014/main" id="{F74FAE30-0CC1-7B40-AD92-C67672B72A73}"/>
              </a:ext>
            </a:extLst>
          </p:cNvPr>
          <p:cNvGraphicFramePr>
            <a:graphicFrameLocks/>
          </p:cNvGraphicFramePr>
          <p:nvPr>
            <p:extLst>
              <p:ext uri="{D42A27DB-BD31-4B8C-83A1-F6EECF244321}">
                <p14:modId xmlns:p14="http://schemas.microsoft.com/office/powerpoint/2010/main" val="602352170"/>
              </p:ext>
            </p:extLst>
          </p:nvPr>
        </p:nvGraphicFramePr>
        <p:xfrm>
          <a:off x="0" y="5448300"/>
          <a:ext cx="5747716" cy="1409700"/>
        </p:xfrm>
        <a:graphic>
          <a:graphicData uri="http://schemas.openxmlformats.org/drawingml/2006/table">
            <a:tbl>
              <a:tblPr firstRow="1" firstCol="1" bandRow="1">
                <a:tableStyleId>{5C22544A-7EE6-4342-B048-85BDC9FD1C3A}</a:tableStyleId>
              </a:tblPr>
              <a:tblGrid>
                <a:gridCol w="1591600">
                  <a:extLst>
                    <a:ext uri="{9D8B030D-6E8A-4147-A177-3AD203B41FA5}">
                      <a16:colId xmlns:a16="http://schemas.microsoft.com/office/drawing/2014/main" val="267608232"/>
                    </a:ext>
                  </a:extLst>
                </a:gridCol>
                <a:gridCol w="589598">
                  <a:extLst>
                    <a:ext uri="{9D8B030D-6E8A-4147-A177-3AD203B41FA5}">
                      <a16:colId xmlns:a16="http://schemas.microsoft.com/office/drawing/2014/main" val="1020410285"/>
                    </a:ext>
                  </a:extLst>
                </a:gridCol>
                <a:gridCol w="589598">
                  <a:extLst>
                    <a:ext uri="{9D8B030D-6E8A-4147-A177-3AD203B41FA5}">
                      <a16:colId xmlns:a16="http://schemas.microsoft.com/office/drawing/2014/main" val="3699989967"/>
                    </a:ext>
                  </a:extLst>
                </a:gridCol>
                <a:gridCol w="1129348">
                  <a:extLst>
                    <a:ext uri="{9D8B030D-6E8A-4147-A177-3AD203B41FA5}">
                      <a16:colId xmlns:a16="http://schemas.microsoft.com/office/drawing/2014/main" val="2677935522"/>
                    </a:ext>
                  </a:extLst>
                </a:gridCol>
                <a:gridCol w="894398">
                  <a:extLst>
                    <a:ext uri="{9D8B030D-6E8A-4147-A177-3AD203B41FA5}">
                      <a16:colId xmlns:a16="http://schemas.microsoft.com/office/drawing/2014/main" val="2252112979"/>
                    </a:ext>
                  </a:extLst>
                </a:gridCol>
                <a:gridCol w="953174">
                  <a:extLst>
                    <a:ext uri="{9D8B030D-6E8A-4147-A177-3AD203B41FA5}">
                      <a16:colId xmlns:a16="http://schemas.microsoft.com/office/drawing/2014/main" val="3286445344"/>
                    </a:ext>
                  </a:extLst>
                </a:gridCol>
              </a:tblGrid>
              <a:tr h="200025">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gridSpan="3">
                  <a:txBody>
                    <a:bodyPr/>
                    <a:lstStyle/>
                    <a:p>
                      <a:pPr marL="0" marR="0">
                        <a:lnSpc>
                          <a:spcPct val="107000"/>
                        </a:lnSpc>
                        <a:spcBef>
                          <a:spcPts val="0"/>
                        </a:spcBef>
                        <a:spcAft>
                          <a:spcPts val="0"/>
                        </a:spcAft>
                      </a:pPr>
                      <a:r>
                        <a:rPr lang="en-US" sz="1100">
                          <a:effectLst/>
                        </a:rPr>
                        <a:t>V&amp;V Process Phases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46109360"/>
                  </a:ext>
                </a:extLst>
              </a:tr>
              <a:tr h="20002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rPr>
                        <a:t> V&amp;V Processes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Plan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Test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Procedure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Execution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1498820"/>
                  </a:ext>
                </a:extLst>
              </a:tr>
              <a:tr h="200025">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1787320"/>
                  </a:ext>
                </a:extLst>
              </a:tr>
              <a:tr h="200025">
                <a:tc>
                  <a:txBody>
                    <a:bodyPr/>
                    <a:lstStyle/>
                    <a:p>
                      <a:pPr marL="0" marR="0">
                        <a:lnSpc>
                          <a:spcPct val="107000"/>
                        </a:lnSpc>
                        <a:spcBef>
                          <a:spcPts val="0"/>
                        </a:spcBef>
                        <a:spcAft>
                          <a:spcPts val="0"/>
                        </a:spcAft>
                      </a:pPr>
                      <a:r>
                        <a:rPr lang="en-US" sz="1100" b="0">
                          <a:effectLst/>
                        </a:rPr>
                        <a:t>Qualification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4555482"/>
                  </a:ext>
                </a:extLst>
              </a:tr>
              <a:tr h="209550">
                <a:tc>
                  <a:txBody>
                    <a:bodyPr/>
                    <a:lstStyle/>
                    <a:p>
                      <a:pPr marL="0" marR="0">
                        <a:lnSpc>
                          <a:spcPct val="107000"/>
                        </a:lnSpc>
                        <a:spcBef>
                          <a:spcPts val="0"/>
                        </a:spcBef>
                        <a:spcAft>
                          <a:spcPts val="0"/>
                        </a:spcAft>
                      </a:pPr>
                      <a:r>
                        <a:rPr lang="en-US" sz="1100" b="0" dirty="0">
                          <a:effectLst/>
                        </a:rPr>
                        <a:t>Acceptance</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i.e. Construction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61551176"/>
                  </a:ext>
                </a:extLst>
              </a:tr>
              <a:tr h="200025">
                <a:tc>
                  <a:txBody>
                    <a:bodyPr/>
                    <a:lstStyle/>
                    <a:p>
                      <a:pPr marL="0" marR="0">
                        <a:lnSpc>
                          <a:spcPct val="107000"/>
                        </a:lnSpc>
                        <a:spcBef>
                          <a:spcPts val="0"/>
                        </a:spcBef>
                        <a:spcAft>
                          <a:spcPts val="0"/>
                        </a:spcAft>
                      </a:pPr>
                      <a:r>
                        <a:rPr lang="en-US" sz="1100" b="0">
                          <a:effectLst/>
                        </a:rPr>
                        <a:t>Integration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288942"/>
                  </a:ext>
                </a:extLst>
              </a:tr>
              <a:tr h="200025">
                <a:tc>
                  <a:txBody>
                    <a:bodyPr/>
                    <a:lstStyle/>
                    <a:p>
                      <a:pPr marL="0" marR="0">
                        <a:lnSpc>
                          <a:spcPct val="107000"/>
                        </a:lnSpc>
                        <a:spcBef>
                          <a:spcPts val="0"/>
                        </a:spcBef>
                        <a:spcAft>
                          <a:spcPts val="0"/>
                        </a:spcAft>
                      </a:pPr>
                      <a:r>
                        <a:rPr lang="en-US" sz="1100" b="1" dirty="0">
                          <a:effectLst/>
                        </a:rPr>
                        <a:t>Component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b="1" dirty="0">
                          <a:effectLst/>
                        </a:rPr>
                        <a:t> Design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b="1" dirty="0">
                          <a:effectLst/>
                        </a:rPr>
                        <a:t>Design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b="1" dirty="0">
                          <a:effectLst/>
                        </a:rPr>
                        <a:t> Construction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55257488"/>
                  </a:ext>
                </a:extLst>
              </a:tr>
            </a:tbl>
          </a:graphicData>
        </a:graphic>
      </p:graphicFrame>
    </p:spTree>
    <p:extLst>
      <p:ext uri="{BB962C8B-B14F-4D97-AF65-F5344CB8AC3E}">
        <p14:creationId xmlns:p14="http://schemas.microsoft.com/office/powerpoint/2010/main" val="2022795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A7C9-4A26-9645-89DA-0AE92FE9E4F3}"/>
              </a:ext>
            </a:extLst>
          </p:cNvPr>
          <p:cNvSpPr>
            <a:spLocks noGrp="1"/>
          </p:cNvSpPr>
          <p:nvPr>
            <p:ph type="title"/>
          </p:nvPr>
        </p:nvSpPr>
        <p:spPr/>
        <p:txBody>
          <a:bodyPr/>
          <a:lstStyle/>
          <a:p>
            <a:r>
              <a:rPr lang="en-US" dirty="0"/>
              <a:t>Prove: Complete SQAP Section 7: Tests</a:t>
            </a:r>
          </a:p>
        </p:txBody>
      </p:sp>
      <p:sp>
        <p:nvSpPr>
          <p:cNvPr id="3" name="Content Placeholder 2">
            <a:extLst>
              <a:ext uri="{FF2B5EF4-FFF2-40B4-BE49-F238E27FC236}">
                <a16:creationId xmlns:a16="http://schemas.microsoft.com/office/drawing/2014/main" id="{E1C2C300-148B-2E41-BEE0-D4D87BD4BF6A}"/>
              </a:ext>
            </a:extLst>
          </p:cNvPr>
          <p:cNvSpPr>
            <a:spLocks noGrp="1"/>
          </p:cNvSpPr>
          <p:nvPr>
            <p:ph idx="1"/>
          </p:nvPr>
        </p:nvSpPr>
        <p:spPr>
          <a:xfrm>
            <a:off x="838200" y="1825625"/>
            <a:ext cx="7520609" cy="4351338"/>
          </a:xfrm>
        </p:spPr>
        <p:txBody>
          <a:bodyPr/>
          <a:lstStyle/>
          <a:p>
            <a:r>
              <a:rPr lang="en-US" b="1" dirty="0"/>
              <a:t>Part 5. Procedures</a:t>
            </a:r>
          </a:p>
          <a:p>
            <a:pPr lvl="1"/>
            <a:r>
              <a:rPr lang="en-US" dirty="0"/>
              <a:t>Provide a summary of Chapter 22 section 6 &amp; 7 Test Coverage. </a:t>
            </a:r>
          </a:p>
          <a:p>
            <a:pPr lvl="1"/>
            <a:r>
              <a:rPr lang="en-US" dirty="0"/>
              <a:t>Cross reference with the different IEEE Std 1012-2016 Software Construction V&amp;V process’s Software </a:t>
            </a:r>
            <a:r>
              <a:rPr lang="en-US" b="1" dirty="0"/>
              <a:t>Component Test </a:t>
            </a:r>
            <a:r>
              <a:rPr lang="en-US" b="1" u="sng" dirty="0"/>
              <a:t>Procedures</a:t>
            </a:r>
            <a:r>
              <a:rPr lang="en-US" b="1" dirty="0"/>
              <a:t> </a:t>
            </a:r>
            <a:r>
              <a:rPr lang="en-US" dirty="0"/>
              <a:t>V&amp;V (page 121) </a:t>
            </a:r>
            <a:endParaRPr lang="en-US" b="1" dirty="0"/>
          </a:p>
          <a:p>
            <a:endParaRPr lang="en-US" dirty="0"/>
          </a:p>
        </p:txBody>
      </p:sp>
      <p:pic>
        <p:nvPicPr>
          <p:cNvPr id="4" name="Picture 3">
            <a:extLst>
              <a:ext uri="{FF2B5EF4-FFF2-40B4-BE49-F238E27FC236}">
                <a16:creationId xmlns:a16="http://schemas.microsoft.com/office/drawing/2014/main" id="{12812DB5-BBCD-E74F-89A6-EDF0734B9479}"/>
              </a:ext>
            </a:extLst>
          </p:cNvPr>
          <p:cNvPicPr>
            <a:picLocks noChangeAspect="1"/>
          </p:cNvPicPr>
          <p:nvPr/>
        </p:nvPicPr>
        <p:blipFill>
          <a:blip r:embed="rId2"/>
          <a:stretch>
            <a:fillRect/>
          </a:stretch>
        </p:blipFill>
        <p:spPr>
          <a:xfrm>
            <a:off x="8796406" y="1556232"/>
            <a:ext cx="3395594" cy="1872768"/>
          </a:xfrm>
          <a:prstGeom prst="rect">
            <a:avLst/>
          </a:prstGeom>
        </p:spPr>
      </p:pic>
      <p:sp>
        <p:nvSpPr>
          <p:cNvPr id="6" name="TextBox 5">
            <a:extLst>
              <a:ext uri="{FF2B5EF4-FFF2-40B4-BE49-F238E27FC236}">
                <a16:creationId xmlns:a16="http://schemas.microsoft.com/office/drawing/2014/main" id="{2BA18D16-8D33-6947-A078-1BE75CB4B745}"/>
              </a:ext>
            </a:extLst>
          </p:cNvPr>
          <p:cNvSpPr txBox="1"/>
          <p:nvPr/>
        </p:nvSpPr>
        <p:spPr>
          <a:xfrm>
            <a:off x="8796406" y="3593608"/>
            <a:ext cx="2899741" cy="3416320"/>
          </a:xfrm>
          <a:prstGeom prst="rect">
            <a:avLst/>
          </a:prstGeom>
          <a:noFill/>
        </p:spPr>
        <p:txBody>
          <a:bodyPr wrap="square">
            <a:spAutoFit/>
          </a:bodyPr>
          <a:lstStyle/>
          <a:p>
            <a:r>
              <a:rPr lang="en-US" sz="1200" b="1" dirty="0"/>
              <a:t>Chapter 22 </a:t>
            </a:r>
            <a:br>
              <a:rPr lang="en-US" sz="1200" dirty="0"/>
            </a:br>
            <a:r>
              <a:rPr lang="en-US" sz="1200" b="1" dirty="0"/>
              <a:t>B. Test Planning and Design </a:t>
            </a:r>
          </a:p>
          <a:p>
            <a:r>
              <a:rPr lang="en-US" sz="1200" dirty="0"/>
              <a:t>6. Test Coverage Specifications</a:t>
            </a:r>
          </a:p>
          <a:p>
            <a:pPr lvl="1"/>
            <a:r>
              <a:rPr lang="en-US" sz="1200" dirty="0"/>
              <a:t>Requirements</a:t>
            </a:r>
          </a:p>
          <a:p>
            <a:pPr lvl="1"/>
            <a:r>
              <a:rPr lang="en-US" sz="1200" dirty="0"/>
              <a:t>Functional</a:t>
            </a:r>
          </a:p>
          <a:p>
            <a:pPr lvl="1"/>
            <a:r>
              <a:rPr lang="en-US" sz="1200" dirty="0"/>
              <a:t>State</a:t>
            </a:r>
          </a:p>
          <a:p>
            <a:pPr lvl="1"/>
            <a:r>
              <a:rPr lang="en-US" sz="1200" dirty="0"/>
              <a:t>Data Domain</a:t>
            </a:r>
          </a:p>
          <a:p>
            <a:pPr lvl="1"/>
            <a:r>
              <a:rPr lang="en-US" sz="1200" dirty="0"/>
              <a:t>Data and Time Domain</a:t>
            </a:r>
          </a:p>
          <a:p>
            <a:pPr lvl="1"/>
            <a:r>
              <a:rPr lang="en-US" sz="1200" dirty="0"/>
              <a:t>Interface</a:t>
            </a:r>
          </a:p>
          <a:p>
            <a:pPr lvl="1"/>
            <a:r>
              <a:rPr lang="en-US" sz="1200" dirty="0"/>
              <a:t>Security</a:t>
            </a:r>
          </a:p>
          <a:p>
            <a:pPr lvl="1"/>
            <a:r>
              <a:rPr lang="en-US" sz="1200" dirty="0"/>
              <a:t>Platform Configuration</a:t>
            </a:r>
          </a:p>
          <a:p>
            <a:pPr lvl="1"/>
            <a:r>
              <a:rPr lang="en-US" sz="1200" dirty="0"/>
              <a:t>Internationalization Configuration</a:t>
            </a:r>
          </a:p>
          <a:p>
            <a:r>
              <a:rPr lang="en-US" sz="1200" dirty="0"/>
              <a:t>7. Code Coverage Techniques</a:t>
            </a:r>
          </a:p>
          <a:p>
            <a:pPr lvl="1"/>
            <a:r>
              <a:rPr lang="en-US" sz="1200" dirty="0"/>
              <a:t>Statement, Decision, and Condition </a:t>
            </a:r>
          </a:p>
          <a:p>
            <a:pPr lvl="1"/>
            <a:r>
              <a:rPr lang="en-US" sz="1200" dirty="0"/>
              <a:t>Domain and Boundary </a:t>
            </a:r>
            <a:r>
              <a:rPr lang="en-US" sz="1200" dirty="0" err="1"/>
              <a:t>Testings</a:t>
            </a:r>
            <a:endParaRPr lang="en-US" sz="1200" dirty="0"/>
          </a:p>
          <a:p>
            <a:pPr lvl="1"/>
            <a:r>
              <a:rPr lang="en-US" sz="1200" dirty="0"/>
              <a:t>McCabe’s Cyclomatic Complexity &amp; Base Path</a:t>
            </a:r>
          </a:p>
          <a:p>
            <a:pPr lvl="1"/>
            <a:endParaRPr lang="en-US" sz="1200" dirty="0"/>
          </a:p>
        </p:txBody>
      </p:sp>
      <p:graphicFrame>
        <p:nvGraphicFramePr>
          <p:cNvPr id="8" name="Content Placeholder 9">
            <a:extLst>
              <a:ext uri="{FF2B5EF4-FFF2-40B4-BE49-F238E27FC236}">
                <a16:creationId xmlns:a16="http://schemas.microsoft.com/office/drawing/2014/main" id="{F9A6B785-704D-C141-8C55-D6D0AE292A6E}"/>
              </a:ext>
            </a:extLst>
          </p:cNvPr>
          <p:cNvGraphicFramePr>
            <a:graphicFrameLocks/>
          </p:cNvGraphicFramePr>
          <p:nvPr>
            <p:extLst>
              <p:ext uri="{D42A27DB-BD31-4B8C-83A1-F6EECF244321}">
                <p14:modId xmlns:p14="http://schemas.microsoft.com/office/powerpoint/2010/main" val="3876209562"/>
              </p:ext>
            </p:extLst>
          </p:nvPr>
        </p:nvGraphicFramePr>
        <p:xfrm>
          <a:off x="0" y="5448300"/>
          <a:ext cx="5747716" cy="1409700"/>
        </p:xfrm>
        <a:graphic>
          <a:graphicData uri="http://schemas.openxmlformats.org/drawingml/2006/table">
            <a:tbl>
              <a:tblPr firstRow="1" firstCol="1" bandRow="1">
                <a:tableStyleId>{5C22544A-7EE6-4342-B048-85BDC9FD1C3A}</a:tableStyleId>
              </a:tblPr>
              <a:tblGrid>
                <a:gridCol w="1591600">
                  <a:extLst>
                    <a:ext uri="{9D8B030D-6E8A-4147-A177-3AD203B41FA5}">
                      <a16:colId xmlns:a16="http://schemas.microsoft.com/office/drawing/2014/main" val="267608232"/>
                    </a:ext>
                  </a:extLst>
                </a:gridCol>
                <a:gridCol w="589598">
                  <a:extLst>
                    <a:ext uri="{9D8B030D-6E8A-4147-A177-3AD203B41FA5}">
                      <a16:colId xmlns:a16="http://schemas.microsoft.com/office/drawing/2014/main" val="1020410285"/>
                    </a:ext>
                  </a:extLst>
                </a:gridCol>
                <a:gridCol w="589598">
                  <a:extLst>
                    <a:ext uri="{9D8B030D-6E8A-4147-A177-3AD203B41FA5}">
                      <a16:colId xmlns:a16="http://schemas.microsoft.com/office/drawing/2014/main" val="3699989967"/>
                    </a:ext>
                  </a:extLst>
                </a:gridCol>
                <a:gridCol w="1129348">
                  <a:extLst>
                    <a:ext uri="{9D8B030D-6E8A-4147-A177-3AD203B41FA5}">
                      <a16:colId xmlns:a16="http://schemas.microsoft.com/office/drawing/2014/main" val="2677935522"/>
                    </a:ext>
                  </a:extLst>
                </a:gridCol>
                <a:gridCol w="894398">
                  <a:extLst>
                    <a:ext uri="{9D8B030D-6E8A-4147-A177-3AD203B41FA5}">
                      <a16:colId xmlns:a16="http://schemas.microsoft.com/office/drawing/2014/main" val="2252112979"/>
                    </a:ext>
                  </a:extLst>
                </a:gridCol>
                <a:gridCol w="953174">
                  <a:extLst>
                    <a:ext uri="{9D8B030D-6E8A-4147-A177-3AD203B41FA5}">
                      <a16:colId xmlns:a16="http://schemas.microsoft.com/office/drawing/2014/main" val="3286445344"/>
                    </a:ext>
                  </a:extLst>
                </a:gridCol>
              </a:tblGrid>
              <a:tr h="200025">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gridSpan="3">
                  <a:txBody>
                    <a:bodyPr/>
                    <a:lstStyle/>
                    <a:p>
                      <a:pPr marL="0" marR="0">
                        <a:lnSpc>
                          <a:spcPct val="107000"/>
                        </a:lnSpc>
                        <a:spcBef>
                          <a:spcPts val="0"/>
                        </a:spcBef>
                        <a:spcAft>
                          <a:spcPts val="0"/>
                        </a:spcAft>
                      </a:pPr>
                      <a:r>
                        <a:rPr lang="en-US" sz="1100">
                          <a:effectLst/>
                        </a:rPr>
                        <a:t>V&amp;V Process Phases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46109360"/>
                  </a:ext>
                </a:extLst>
              </a:tr>
              <a:tr h="20002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rPr>
                        <a:t> V&amp;V Processes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Plan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Test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Procedure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Execution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1498820"/>
                  </a:ext>
                </a:extLst>
              </a:tr>
              <a:tr h="200025">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1787320"/>
                  </a:ext>
                </a:extLst>
              </a:tr>
              <a:tr h="200025">
                <a:tc>
                  <a:txBody>
                    <a:bodyPr/>
                    <a:lstStyle/>
                    <a:p>
                      <a:pPr marL="0" marR="0">
                        <a:lnSpc>
                          <a:spcPct val="107000"/>
                        </a:lnSpc>
                        <a:spcBef>
                          <a:spcPts val="0"/>
                        </a:spcBef>
                        <a:spcAft>
                          <a:spcPts val="0"/>
                        </a:spcAft>
                      </a:pPr>
                      <a:r>
                        <a:rPr lang="en-US" sz="1100" b="0">
                          <a:effectLst/>
                        </a:rPr>
                        <a:t>Qualification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4555482"/>
                  </a:ext>
                </a:extLst>
              </a:tr>
              <a:tr h="209550">
                <a:tc>
                  <a:txBody>
                    <a:bodyPr/>
                    <a:lstStyle/>
                    <a:p>
                      <a:pPr marL="0" marR="0">
                        <a:lnSpc>
                          <a:spcPct val="107000"/>
                        </a:lnSpc>
                        <a:spcBef>
                          <a:spcPts val="0"/>
                        </a:spcBef>
                        <a:spcAft>
                          <a:spcPts val="0"/>
                        </a:spcAft>
                      </a:pPr>
                      <a:r>
                        <a:rPr lang="en-US" sz="1100" b="0" dirty="0">
                          <a:effectLst/>
                        </a:rPr>
                        <a:t>Acceptance</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i.e. Construction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61551176"/>
                  </a:ext>
                </a:extLst>
              </a:tr>
              <a:tr h="200025">
                <a:tc>
                  <a:txBody>
                    <a:bodyPr/>
                    <a:lstStyle/>
                    <a:p>
                      <a:pPr marL="0" marR="0">
                        <a:lnSpc>
                          <a:spcPct val="107000"/>
                        </a:lnSpc>
                        <a:spcBef>
                          <a:spcPts val="0"/>
                        </a:spcBef>
                        <a:spcAft>
                          <a:spcPts val="0"/>
                        </a:spcAft>
                      </a:pPr>
                      <a:r>
                        <a:rPr lang="en-US" sz="1100" b="0">
                          <a:effectLst/>
                        </a:rPr>
                        <a:t>Integration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288942"/>
                  </a:ext>
                </a:extLst>
              </a:tr>
              <a:tr h="200025">
                <a:tc>
                  <a:txBody>
                    <a:bodyPr/>
                    <a:lstStyle/>
                    <a:p>
                      <a:pPr marL="0" marR="0">
                        <a:lnSpc>
                          <a:spcPct val="107000"/>
                        </a:lnSpc>
                        <a:spcBef>
                          <a:spcPts val="0"/>
                        </a:spcBef>
                        <a:spcAft>
                          <a:spcPts val="0"/>
                        </a:spcAft>
                      </a:pPr>
                      <a:r>
                        <a:rPr lang="en-US" sz="1100" b="1" dirty="0">
                          <a:effectLst/>
                        </a:rPr>
                        <a:t>Component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b="1" dirty="0">
                          <a:effectLst/>
                        </a:rPr>
                        <a:t> Design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b="1" dirty="0">
                          <a:effectLst/>
                        </a:rPr>
                        <a:t>Design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b="1" dirty="0">
                          <a:effectLst/>
                        </a:rPr>
                        <a:t> Construction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b="1" dirty="0">
                          <a:effectLst/>
                        </a:rPr>
                        <a:t>Construction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55257488"/>
                  </a:ext>
                </a:extLst>
              </a:tr>
            </a:tbl>
          </a:graphicData>
        </a:graphic>
      </p:graphicFrame>
    </p:spTree>
    <p:extLst>
      <p:ext uri="{BB962C8B-B14F-4D97-AF65-F5344CB8AC3E}">
        <p14:creationId xmlns:p14="http://schemas.microsoft.com/office/powerpoint/2010/main" val="2255978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97E9-602E-5845-AAB4-4C02545A1B1B}"/>
              </a:ext>
            </a:extLst>
          </p:cNvPr>
          <p:cNvSpPr>
            <a:spLocks noGrp="1"/>
          </p:cNvSpPr>
          <p:nvPr>
            <p:ph type="title"/>
          </p:nvPr>
        </p:nvSpPr>
        <p:spPr/>
        <p:txBody>
          <a:bodyPr/>
          <a:lstStyle/>
          <a:p>
            <a:r>
              <a:rPr lang="en-US" dirty="0"/>
              <a:t>Prove: Complete SQAP Section 7: Tests</a:t>
            </a:r>
          </a:p>
        </p:txBody>
      </p:sp>
      <p:sp>
        <p:nvSpPr>
          <p:cNvPr id="3" name="Content Placeholder 2">
            <a:extLst>
              <a:ext uri="{FF2B5EF4-FFF2-40B4-BE49-F238E27FC236}">
                <a16:creationId xmlns:a16="http://schemas.microsoft.com/office/drawing/2014/main" id="{41EF65EC-BBF6-B349-B16D-F31D57859770}"/>
              </a:ext>
            </a:extLst>
          </p:cNvPr>
          <p:cNvSpPr>
            <a:spLocks noGrp="1"/>
          </p:cNvSpPr>
          <p:nvPr>
            <p:ph idx="1"/>
          </p:nvPr>
        </p:nvSpPr>
        <p:spPr>
          <a:xfrm>
            <a:off x="838200" y="1825625"/>
            <a:ext cx="7550426" cy="4351338"/>
          </a:xfrm>
        </p:spPr>
        <p:txBody>
          <a:bodyPr/>
          <a:lstStyle/>
          <a:p>
            <a:r>
              <a:rPr lang="en-US" b="1" dirty="0"/>
              <a:t>Part 6. Execution</a:t>
            </a:r>
          </a:p>
          <a:p>
            <a:pPr lvl="1"/>
            <a:r>
              <a:rPr lang="en-US" dirty="0"/>
              <a:t>Provide a summary of Chapter 22 section 8 &amp; 9 Code Coverage Technology. </a:t>
            </a:r>
          </a:p>
          <a:p>
            <a:pPr lvl="1"/>
            <a:r>
              <a:rPr lang="en-US" dirty="0"/>
              <a:t>Cross reference with the different IEEE Std 1012-2016 Software Construction V&amp;V process’s </a:t>
            </a:r>
            <a:r>
              <a:rPr lang="en-US" b="1" dirty="0"/>
              <a:t>Software Component </a:t>
            </a:r>
            <a:r>
              <a:rPr lang="en-US" b="1" u="sng" dirty="0"/>
              <a:t>Execution</a:t>
            </a:r>
            <a:r>
              <a:rPr lang="en-US" b="1" dirty="0"/>
              <a:t> </a:t>
            </a:r>
            <a:r>
              <a:rPr lang="en-US" dirty="0"/>
              <a:t>V&amp;V (page 122</a:t>
            </a:r>
          </a:p>
        </p:txBody>
      </p:sp>
      <p:pic>
        <p:nvPicPr>
          <p:cNvPr id="5" name="Picture 4">
            <a:extLst>
              <a:ext uri="{FF2B5EF4-FFF2-40B4-BE49-F238E27FC236}">
                <a16:creationId xmlns:a16="http://schemas.microsoft.com/office/drawing/2014/main" id="{235CF693-CC16-0249-A6E4-11430787EC7E}"/>
              </a:ext>
            </a:extLst>
          </p:cNvPr>
          <p:cNvPicPr>
            <a:picLocks noChangeAspect="1"/>
          </p:cNvPicPr>
          <p:nvPr/>
        </p:nvPicPr>
        <p:blipFill>
          <a:blip r:embed="rId2"/>
          <a:stretch>
            <a:fillRect/>
          </a:stretch>
        </p:blipFill>
        <p:spPr>
          <a:xfrm>
            <a:off x="8702966" y="1825625"/>
            <a:ext cx="3389642" cy="1729409"/>
          </a:xfrm>
          <a:prstGeom prst="rect">
            <a:avLst/>
          </a:prstGeom>
        </p:spPr>
      </p:pic>
      <p:sp>
        <p:nvSpPr>
          <p:cNvPr id="7" name="TextBox 6">
            <a:extLst>
              <a:ext uri="{FF2B5EF4-FFF2-40B4-BE49-F238E27FC236}">
                <a16:creationId xmlns:a16="http://schemas.microsoft.com/office/drawing/2014/main" id="{2AB3C234-BE3B-C84C-B897-6DDF853F745B}"/>
              </a:ext>
            </a:extLst>
          </p:cNvPr>
          <p:cNvSpPr txBox="1"/>
          <p:nvPr/>
        </p:nvSpPr>
        <p:spPr>
          <a:xfrm>
            <a:off x="8702966" y="3748442"/>
            <a:ext cx="2835137" cy="2492990"/>
          </a:xfrm>
          <a:prstGeom prst="rect">
            <a:avLst/>
          </a:prstGeom>
          <a:noFill/>
        </p:spPr>
        <p:txBody>
          <a:bodyPr wrap="square">
            <a:spAutoFit/>
          </a:bodyPr>
          <a:lstStyle/>
          <a:p>
            <a:r>
              <a:rPr lang="en-US" sz="1200" b="1" dirty="0"/>
              <a:t>Chapter 22 </a:t>
            </a:r>
            <a:br>
              <a:rPr lang="en-US" sz="1200" dirty="0"/>
            </a:br>
            <a:r>
              <a:rPr lang="en-US" sz="1200" b="1" dirty="0"/>
              <a:t>B. Test Planning and Design </a:t>
            </a:r>
          </a:p>
          <a:p>
            <a:r>
              <a:rPr lang="en-US" sz="1200" dirty="0"/>
              <a:t>8. Test Environments</a:t>
            </a:r>
          </a:p>
          <a:p>
            <a:pPr lvl="1"/>
            <a:r>
              <a:rPr lang="en-US" sz="1200" dirty="0"/>
              <a:t>Test Beds</a:t>
            </a:r>
          </a:p>
          <a:p>
            <a:pPr lvl="1"/>
            <a:r>
              <a:rPr lang="en-US" sz="1200" dirty="0"/>
              <a:t>Subs</a:t>
            </a:r>
          </a:p>
          <a:p>
            <a:pPr lvl="1"/>
            <a:r>
              <a:rPr lang="en-US" sz="1200" dirty="0"/>
              <a:t>Drivers</a:t>
            </a:r>
          </a:p>
          <a:p>
            <a:pPr lvl="1"/>
            <a:r>
              <a:rPr lang="en-US" sz="1200" dirty="0"/>
              <a:t>Harnesses </a:t>
            </a:r>
          </a:p>
          <a:p>
            <a:pPr lvl="1"/>
            <a:r>
              <a:rPr lang="en-US" sz="1200" dirty="0"/>
              <a:t>Test Libraries</a:t>
            </a:r>
          </a:p>
          <a:p>
            <a:pPr lvl="1"/>
            <a:r>
              <a:rPr lang="en-US" sz="1200" dirty="0"/>
              <a:t>Controlled Test Environment</a:t>
            </a:r>
          </a:p>
          <a:p>
            <a:r>
              <a:rPr lang="en-US" sz="1200" dirty="0"/>
              <a:t>9. Test Tools</a:t>
            </a:r>
          </a:p>
          <a:p>
            <a:pPr lvl="1"/>
            <a:r>
              <a:rPr lang="en-US" sz="1200" dirty="0"/>
              <a:t>Test Utilities</a:t>
            </a:r>
          </a:p>
          <a:p>
            <a:pPr lvl="1"/>
            <a:r>
              <a:rPr lang="en-US" sz="1200" dirty="0"/>
              <a:t>Test Diagnostic Tools</a:t>
            </a:r>
          </a:p>
          <a:p>
            <a:pPr lvl="1"/>
            <a:r>
              <a:rPr lang="en-US" sz="1200" dirty="0"/>
              <a:t>Test Management Tools</a:t>
            </a:r>
            <a:endParaRPr lang="en-US" dirty="0"/>
          </a:p>
        </p:txBody>
      </p:sp>
      <p:graphicFrame>
        <p:nvGraphicFramePr>
          <p:cNvPr id="8" name="Content Placeholder 9">
            <a:extLst>
              <a:ext uri="{FF2B5EF4-FFF2-40B4-BE49-F238E27FC236}">
                <a16:creationId xmlns:a16="http://schemas.microsoft.com/office/drawing/2014/main" id="{86B6105E-3D50-E949-B493-F76C0826B556}"/>
              </a:ext>
            </a:extLst>
          </p:cNvPr>
          <p:cNvGraphicFramePr>
            <a:graphicFrameLocks/>
          </p:cNvGraphicFramePr>
          <p:nvPr>
            <p:extLst>
              <p:ext uri="{D42A27DB-BD31-4B8C-83A1-F6EECF244321}">
                <p14:modId xmlns:p14="http://schemas.microsoft.com/office/powerpoint/2010/main" val="1016533549"/>
              </p:ext>
            </p:extLst>
          </p:nvPr>
        </p:nvGraphicFramePr>
        <p:xfrm>
          <a:off x="0" y="5448300"/>
          <a:ext cx="5747716" cy="1409700"/>
        </p:xfrm>
        <a:graphic>
          <a:graphicData uri="http://schemas.openxmlformats.org/drawingml/2006/table">
            <a:tbl>
              <a:tblPr firstRow="1" firstCol="1" bandRow="1">
                <a:tableStyleId>{5C22544A-7EE6-4342-B048-85BDC9FD1C3A}</a:tableStyleId>
              </a:tblPr>
              <a:tblGrid>
                <a:gridCol w="1591600">
                  <a:extLst>
                    <a:ext uri="{9D8B030D-6E8A-4147-A177-3AD203B41FA5}">
                      <a16:colId xmlns:a16="http://schemas.microsoft.com/office/drawing/2014/main" val="267608232"/>
                    </a:ext>
                  </a:extLst>
                </a:gridCol>
                <a:gridCol w="589598">
                  <a:extLst>
                    <a:ext uri="{9D8B030D-6E8A-4147-A177-3AD203B41FA5}">
                      <a16:colId xmlns:a16="http://schemas.microsoft.com/office/drawing/2014/main" val="1020410285"/>
                    </a:ext>
                  </a:extLst>
                </a:gridCol>
                <a:gridCol w="589598">
                  <a:extLst>
                    <a:ext uri="{9D8B030D-6E8A-4147-A177-3AD203B41FA5}">
                      <a16:colId xmlns:a16="http://schemas.microsoft.com/office/drawing/2014/main" val="3699989967"/>
                    </a:ext>
                  </a:extLst>
                </a:gridCol>
                <a:gridCol w="1129348">
                  <a:extLst>
                    <a:ext uri="{9D8B030D-6E8A-4147-A177-3AD203B41FA5}">
                      <a16:colId xmlns:a16="http://schemas.microsoft.com/office/drawing/2014/main" val="2677935522"/>
                    </a:ext>
                  </a:extLst>
                </a:gridCol>
                <a:gridCol w="894398">
                  <a:extLst>
                    <a:ext uri="{9D8B030D-6E8A-4147-A177-3AD203B41FA5}">
                      <a16:colId xmlns:a16="http://schemas.microsoft.com/office/drawing/2014/main" val="2252112979"/>
                    </a:ext>
                  </a:extLst>
                </a:gridCol>
                <a:gridCol w="953174">
                  <a:extLst>
                    <a:ext uri="{9D8B030D-6E8A-4147-A177-3AD203B41FA5}">
                      <a16:colId xmlns:a16="http://schemas.microsoft.com/office/drawing/2014/main" val="3286445344"/>
                    </a:ext>
                  </a:extLst>
                </a:gridCol>
              </a:tblGrid>
              <a:tr h="200025">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gridSpan="3">
                  <a:txBody>
                    <a:bodyPr/>
                    <a:lstStyle/>
                    <a:p>
                      <a:pPr marL="0" marR="0">
                        <a:lnSpc>
                          <a:spcPct val="107000"/>
                        </a:lnSpc>
                        <a:spcBef>
                          <a:spcPts val="0"/>
                        </a:spcBef>
                        <a:spcAft>
                          <a:spcPts val="0"/>
                        </a:spcAft>
                      </a:pPr>
                      <a:r>
                        <a:rPr lang="en-US" sz="1100">
                          <a:effectLst/>
                        </a:rPr>
                        <a:t>V&amp;V Process Phases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46109360"/>
                  </a:ext>
                </a:extLst>
              </a:tr>
              <a:tr h="20002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rPr>
                        <a:t> V&amp;V Processes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Plan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Test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Procedure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Execution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1498820"/>
                  </a:ext>
                </a:extLst>
              </a:tr>
              <a:tr h="200025">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1787320"/>
                  </a:ext>
                </a:extLst>
              </a:tr>
              <a:tr h="200025">
                <a:tc>
                  <a:txBody>
                    <a:bodyPr/>
                    <a:lstStyle/>
                    <a:p>
                      <a:pPr marL="0" marR="0">
                        <a:lnSpc>
                          <a:spcPct val="107000"/>
                        </a:lnSpc>
                        <a:spcBef>
                          <a:spcPts val="0"/>
                        </a:spcBef>
                        <a:spcAft>
                          <a:spcPts val="0"/>
                        </a:spcAft>
                      </a:pPr>
                      <a:r>
                        <a:rPr lang="en-US" sz="1100" b="0">
                          <a:effectLst/>
                        </a:rPr>
                        <a:t>Qualification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4555482"/>
                  </a:ext>
                </a:extLst>
              </a:tr>
              <a:tr h="209550">
                <a:tc>
                  <a:txBody>
                    <a:bodyPr/>
                    <a:lstStyle/>
                    <a:p>
                      <a:pPr marL="0" marR="0">
                        <a:lnSpc>
                          <a:spcPct val="107000"/>
                        </a:lnSpc>
                        <a:spcBef>
                          <a:spcPts val="0"/>
                        </a:spcBef>
                        <a:spcAft>
                          <a:spcPts val="0"/>
                        </a:spcAft>
                      </a:pPr>
                      <a:r>
                        <a:rPr lang="en-US" sz="1100" b="0" dirty="0">
                          <a:effectLst/>
                        </a:rPr>
                        <a:t>Acceptance</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i.e. Construction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61551176"/>
                  </a:ext>
                </a:extLst>
              </a:tr>
              <a:tr h="200025">
                <a:tc>
                  <a:txBody>
                    <a:bodyPr/>
                    <a:lstStyle/>
                    <a:p>
                      <a:pPr marL="0" marR="0">
                        <a:lnSpc>
                          <a:spcPct val="107000"/>
                        </a:lnSpc>
                        <a:spcBef>
                          <a:spcPts val="0"/>
                        </a:spcBef>
                        <a:spcAft>
                          <a:spcPts val="0"/>
                        </a:spcAft>
                      </a:pPr>
                      <a:r>
                        <a:rPr lang="en-US" sz="1100" b="0">
                          <a:effectLst/>
                        </a:rPr>
                        <a:t>Integration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288942"/>
                  </a:ext>
                </a:extLst>
              </a:tr>
              <a:tr h="200025">
                <a:tc>
                  <a:txBody>
                    <a:bodyPr/>
                    <a:lstStyle/>
                    <a:p>
                      <a:pPr marL="0" marR="0">
                        <a:lnSpc>
                          <a:spcPct val="107000"/>
                        </a:lnSpc>
                        <a:spcBef>
                          <a:spcPts val="0"/>
                        </a:spcBef>
                        <a:spcAft>
                          <a:spcPts val="0"/>
                        </a:spcAft>
                      </a:pPr>
                      <a:r>
                        <a:rPr lang="en-US" sz="1100" b="1" dirty="0">
                          <a:effectLst/>
                        </a:rPr>
                        <a:t>Component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b="1" dirty="0">
                          <a:effectLst/>
                        </a:rPr>
                        <a:t> Design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b="1" dirty="0">
                          <a:effectLst/>
                        </a:rPr>
                        <a:t>Design </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b="1" dirty="0">
                          <a:effectLst/>
                        </a:rPr>
                        <a:t> Construction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b="1" dirty="0">
                          <a:effectLst/>
                        </a:rPr>
                        <a:t>Construction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b="1" dirty="0">
                          <a:effectLst/>
                        </a:rPr>
                        <a:t>Construction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55257488"/>
                  </a:ext>
                </a:extLst>
              </a:tr>
            </a:tbl>
          </a:graphicData>
        </a:graphic>
      </p:graphicFrame>
    </p:spTree>
    <p:extLst>
      <p:ext uri="{BB962C8B-B14F-4D97-AF65-F5344CB8AC3E}">
        <p14:creationId xmlns:p14="http://schemas.microsoft.com/office/powerpoint/2010/main" val="35037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1D40-618C-2C44-B25F-0C4CA39F4483}"/>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6BD4AD79-B50D-3B49-A04E-2CFF3EADF1DD}"/>
              </a:ext>
            </a:extLst>
          </p:cNvPr>
          <p:cNvSpPr>
            <a:spLocks noGrp="1"/>
          </p:cNvSpPr>
          <p:nvPr>
            <p:ph idx="1"/>
          </p:nvPr>
        </p:nvSpPr>
        <p:spPr/>
        <p:txBody>
          <a:bodyPr>
            <a:normAutofit fontScale="85000" lnSpcReduction="20000"/>
          </a:bodyPr>
          <a:lstStyle/>
          <a:p>
            <a:endParaRPr lang="en-US" b="1" dirty="0"/>
          </a:p>
          <a:p>
            <a:pPr lvl="1"/>
            <a:r>
              <a:rPr lang="en-US" dirty="0"/>
              <a:t>"IEEE Standard for System, Software, and Hardware Verification and Validation," in </a:t>
            </a:r>
            <a:r>
              <a:rPr lang="en-US" b="1" i="1" dirty="0"/>
              <a:t>IEEE Std 1012-2016 </a:t>
            </a:r>
            <a:r>
              <a:rPr lang="en-US" i="1" dirty="0"/>
              <a:t>(Revision of IEEE Std 1012-2012/ Incorporates IEEE Std 1012-2016/Cor1-2017)</a:t>
            </a:r>
            <a:r>
              <a:rPr lang="en-US" dirty="0"/>
              <a:t> , vol., no., pp.1-260, 29 Sept. 2017, </a:t>
            </a:r>
            <a:r>
              <a:rPr lang="en-US" dirty="0" err="1"/>
              <a:t>doi</a:t>
            </a:r>
            <a:r>
              <a:rPr lang="en-US" dirty="0"/>
              <a:t>: 10.1109/IEEESTD.2017.8055462.</a:t>
            </a:r>
          </a:p>
          <a:p>
            <a:pPr lvl="2"/>
            <a:r>
              <a:rPr lang="en-US" dirty="0">
                <a:hlinkClick r:id="rId2"/>
              </a:rPr>
              <a:t>https://ieeexplore-ieee-org.byui.idm.oclc.org/document/8055462</a:t>
            </a:r>
            <a:endParaRPr lang="en-US" dirty="0"/>
          </a:p>
          <a:p>
            <a:pPr lvl="3"/>
            <a:r>
              <a:rPr lang="en-US" dirty="0"/>
              <a:t>1. Overview (pages 4)</a:t>
            </a:r>
          </a:p>
          <a:p>
            <a:pPr lvl="3"/>
            <a:r>
              <a:rPr lang="en-US" dirty="0"/>
              <a:t>4. Relationships between verification and validation and life cycle process (pages 5)</a:t>
            </a:r>
          </a:p>
          <a:p>
            <a:pPr lvl="3"/>
            <a:r>
              <a:rPr lang="en-US" dirty="0"/>
              <a:t>5. Integrity levels (pages 2)</a:t>
            </a:r>
          </a:p>
          <a:p>
            <a:pPr lvl="3"/>
            <a:r>
              <a:rPr lang="en-US" dirty="0"/>
              <a:t>6. V&amp;V process overview (pages 3)</a:t>
            </a:r>
          </a:p>
          <a:p>
            <a:pPr lvl="3"/>
            <a:r>
              <a:rPr lang="en-US" dirty="0"/>
              <a:t>7. Common V&amp;V process (pages 23)</a:t>
            </a:r>
          </a:p>
          <a:p>
            <a:pPr lvl="3"/>
            <a:r>
              <a:rPr lang="en-US" dirty="0"/>
              <a:t>9. Software V&amp;V process (pages 45)</a:t>
            </a:r>
          </a:p>
          <a:p>
            <a:pPr lvl="1"/>
            <a:r>
              <a:rPr lang="en-US" dirty="0"/>
              <a:t>L. Westfall Certified Software Quality Engineer Handbook, ASQ Quality Press, 2009-09-01, </a:t>
            </a:r>
            <a:r>
              <a:rPr lang="en-US" dirty="0">
                <a:hlinkClick r:id="rId3"/>
              </a:rPr>
              <a:t>https://ebookcentral.proquest.com/lib/byui/detail.action?docID=3002591</a:t>
            </a:r>
            <a:endParaRPr lang="en-US" dirty="0"/>
          </a:p>
          <a:p>
            <a:pPr lvl="2"/>
            <a:r>
              <a:rPr lang="en-US" dirty="0"/>
              <a:t>Chapter 21: A. Theory (of V&amp;V) (pages 9)</a:t>
            </a:r>
          </a:p>
          <a:p>
            <a:pPr lvl="2"/>
            <a:r>
              <a:rPr lang="en-US" dirty="0"/>
              <a:t>Chapter 22: B. Test Planning and Design (pages 50)</a:t>
            </a:r>
          </a:p>
          <a:p>
            <a:pPr lvl="1"/>
            <a:r>
              <a:rPr lang="en-US" dirty="0"/>
              <a:t>What is a Functional Requirement? (5 minutes)</a:t>
            </a:r>
          </a:p>
          <a:p>
            <a:pPr lvl="2"/>
            <a:r>
              <a:rPr lang="en-US" dirty="0">
                <a:hlinkClick r:id="rId4"/>
              </a:rPr>
              <a:t>https://www.youtube.com/watch?v=wbCAiLzOE30</a:t>
            </a:r>
            <a:endParaRPr lang="en-US" dirty="0"/>
          </a:p>
          <a:p>
            <a:endParaRPr lang="en-US" dirty="0"/>
          </a:p>
        </p:txBody>
      </p:sp>
    </p:spTree>
    <p:extLst>
      <p:ext uri="{BB962C8B-B14F-4D97-AF65-F5344CB8AC3E}">
        <p14:creationId xmlns:p14="http://schemas.microsoft.com/office/powerpoint/2010/main" val="293956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020F-9484-457F-9E6C-F96599E569C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6EE36A0-D258-4C41-AE4E-1271448349C1}"/>
              </a:ext>
            </a:extLst>
          </p:cNvPr>
          <p:cNvSpPr>
            <a:spLocks noGrp="1"/>
          </p:cNvSpPr>
          <p:nvPr>
            <p:ph idx="1"/>
          </p:nvPr>
        </p:nvSpPr>
        <p:spPr>
          <a:xfrm>
            <a:off x="838199" y="1825625"/>
            <a:ext cx="9379227" cy="4351338"/>
          </a:xfrm>
        </p:spPr>
        <p:txBody>
          <a:bodyPr/>
          <a:lstStyle/>
          <a:p>
            <a:r>
              <a:rPr lang="en-US" dirty="0"/>
              <a:t>Homework Overview:</a:t>
            </a:r>
          </a:p>
          <a:p>
            <a:pPr lvl="1"/>
            <a:r>
              <a:rPr lang="en-US" dirty="0"/>
              <a:t>Validation: How do Non-Functional Requirements (Validation) work within the SW Lifecycle?</a:t>
            </a:r>
          </a:p>
          <a:p>
            <a:pPr lvl="1"/>
            <a:r>
              <a:rPr lang="en-US" dirty="0"/>
              <a:t>Verification: How does Functional Requirements (Verification) in the SW Lifecycle process?</a:t>
            </a:r>
          </a:p>
          <a:p>
            <a:pPr lvl="1"/>
            <a:r>
              <a:rPr lang="en-US" dirty="0"/>
              <a:t>Prove: Complete SQAP Section 7: Tests</a:t>
            </a:r>
          </a:p>
          <a:p>
            <a:r>
              <a:rPr lang="en-US" dirty="0"/>
              <a:t>Concepts found in the Reading</a:t>
            </a:r>
          </a:p>
          <a:p>
            <a:r>
              <a:rPr lang="en-US" dirty="0"/>
              <a:t>Activities</a:t>
            </a:r>
          </a:p>
          <a:p>
            <a:pPr lvl="1"/>
            <a:r>
              <a:rPr lang="en-US" dirty="0"/>
              <a:t>In class participation of Homework</a:t>
            </a:r>
          </a:p>
          <a:p>
            <a:endParaRPr lang="en-US" dirty="0"/>
          </a:p>
        </p:txBody>
      </p:sp>
    </p:spTree>
    <p:extLst>
      <p:ext uri="{BB962C8B-B14F-4D97-AF65-F5344CB8AC3E}">
        <p14:creationId xmlns:p14="http://schemas.microsoft.com/office/powerpoint/2010/main" val="3783252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086BA5-96A2-49A3-8233-90159FE2BFDF}"/>
              </a:ext>
            </a:extLst>
          </p:cNvPr>
          <p:cNvSpPr/>
          <p:nvPr/>
        </p:nvSpPr>
        <p:spPr>
          <a:xfrm>
            <a:off x="-462987" y="2963119"/>
            <a:ext cx="9190298" cy="29862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676E84E-DA60-E747-A7C6-60C0D59F46CA}"/>
              </a:ext>
            </a:extLst>
          </p:cNvPr>
          <p:cNvSpPr>
            <a:spLocks noGrp="1"/>
          </p:cNvSpPr>
          <p:nvPr>
            <p:ph type="title"/>
          </p:nvPr>
        </p:nvSpPr>
        <p:spPr/>
        <p:txBody>
          <a:bodyPr>
            <a:normAutofit fontScale="90000"/>
          </a:bodyPr>
          <a:lstStyle/>
          <a:p>
            <a:r>
              <a:rPr lang="en-US" dirty="0"/>
              <a:t>Validation: How do Non-Functional Requirements (Validation) work within the SW Lifecycle?</a:t>
            </a:r>
          </a:p>
        </p:txBody>
      </p:sp>
      <p:sp>
        <p:nvSpPr>
          <p:cNvPr id="3" name="Content Placeholder 2">
            <a:extLst>
              <a:ext uri="{FF2B5EF4-FFF2-40B4-BE49-F238E27FC236}">
                <a16:creationId xmlns:a16="http://schemas.microsoft.com/office/drawing/2014/main" id="{DAAB75FF-0B61-A143-8985-680899D0A280}"/>
              </a:ext>
            </a:extLst>
          </p:cNvPr>
          <p:cNvSpPr>
            <a:spLocks noGrp="1"/>
          </p:cNvSpPr>
          <p:nvPr>
            <p:ph idx="1"/>
          </p:nvPr>
        </p:nvSpPr>
        <p:spPr/>
        <p:txBody>
          <a:bodyPr/>
          <a:lstStyle/>
          <a:p>
            <a:r>
              <a:rPr lang="en-US" dirty="0"/>
              <a:t>Find the corresponding section in table 1.c, identify the quality characteristics found in that section. The totals in row identify how many of that quality characteristic are found in the tables. </a:t>
            </a:r>
            <a:br>
              <a:rPr lang="en-US" dirty="0"/>
            </a:br>
            <a:r>
              <a:rPr lang="en-US" dirty="0"/>
              <a:t>Complete the following table:</a:t>
            </a:r>
          </a:p>
        </p:txBody>
      </p:sp>
      <p:graphicFrame>
        <p:nvGraphicFramePr>
          <p:cNvPr id="6" name="Object 5">
            <a:extLst>
              <a:ext uri="{FF2B5EF4-FFF2-40B4-BE49-F238E27FC236}">
                <a16:creationId xmlns:a16="http://schemas.microsoft.com/office/drawing/2014/main" id="{769A717E-4063-0A41-BAD2-A949974DB763}"/>
              </a:ext>
            </a:extLst>
          </p:cNvPr>
          <p:cNvGraphicFramePr>
            <a:graphicFrameLocks noChangeAspect="1"/>
          </p:cNvGraphicFramePr>
          <p:nvPr>
            <p:extLst>
              <p:ext uri="{D42A27DB-BD31-4B8C-83A1-F6EECF244321}">
                <p14:modId xmlns:p14="http://schemas.microsoft.com/office/powerpoint/2010/main" val="2380060202"/>
              </p:ext>
            </p:extLst>
          </p:nvPr>
        </p:nvGraphicFramePr>
        <p:xfrm>
          <a:off x="141288" y="3429000"/>
          <a:ext cx="8145462" cy="1817688"/>
        </p:xfrm>
        <a:graphic>
          <a:graphicData uri="http://schemas.openxmlformats.org/presentationml/2006/ole">
            <mc:AlternateContent xmlns:mc="http://schemas.openxmlformats.org/markup-compatibility/2006">
              <mc:Choice xmlns:v="urn:schemas-microsoft-com:vml" Requires="v">
                <p:oleObj name="Worksheet" r:id="rId2" imgW="8145761" imgH="1851660" progId="Excel.Sheet.12">
                  <p:embed/>
                </p:oleObj>
              </mc:Choice>
              <mc:Fallback>
                <p:oleObj name="Worksheet" r:id="rId2" imgW="8145761" imgH="1851660" progId="Excel.Sheet.12">
                  <p:embed/>
                  <p:pic>
                    <p:nvPicPr>
                      <p:cNvPr id="6" name="Object 5">
                        <a:extLst>
                          <a:ext uri="{FF2B5EF4-FFF2-40B4-BE49-F238E27FC236}">
                            <a16:creationId xmlns:a16="http://schemas.microsoft.com/office/drawing/2014/main" id="{769A717E-4063-0A41-BAD2-A949974DB763}"/>
                          </a:ext>
                        </a:extLst>
                      </p:cNvPr>
                      <p:cNvPicPr/>
                      <p:nvPr/>
                    </p:nvPicPr>
                    <p:blipFill>
                      <a:blip r:embed="rId3"/>
                      <a:stretch>
                        <a:fillRect/>
                      </a:stretch>
                    </p:blipFill>
                    <p:spPr>
                      <a:xfrm>
                        <a:off x="141288" y="3429000"/>
                        <a:ext cx="8145462" cy="18176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16B13029-8715-7A41-8219-274DD0EA325F}"/>
              </a:ext>
            </a:extLst>
          </p:cNvPr>
          <p:cNvPicPr>
            <a:picLocks noChangeAspect="1"/>
          </p:cNvPicPr>
          <p:nvPr/>
        </p:nvPicPr>
        <p:blipFill>
          <a:blip r:embed="rId4"/>
          <a:stretch>
            <a:fillRect/>
          </a:stretch>
        </p:blipFill>
        <p:spPr>
          <a:xfrm>
            <a:off x="8365200" y="3367156"/>
            <a:ext cx="3685168" cy="2059609"/>
          </a:xfrm>
          <a:prstGeom prst="rect">
            <a:avLst/>
          </a:prstGeom>
        </p:spPr>
      </p:pic>
      <p:pic>
        <p:nvPicPr>
          <p:cNvPr id="5" name="Picture 4">
            <a:extLst>
              <a:ext uri="{FF2B5EF4-FFF2-40B4-BE49-F238E27FC236}">
                <a16:creationId xmlns:a16="http://schemas.microsoft.com/office/drawing/2014/main" id="{470EE10B-9325-51AA-BE5C-487A2CC3B5E3}"/>
              </a:ext>
            </a:extLst>
          </p:cNvPr>
          <p:cNvPicPr>
            <a:picLocks noChangeAspect="1"/>
          </p:cNvPicPr>
          <p:nvPr/>
        </p:nvPicPr>
        <p:blipFill>
          <a:blip r:embed="rId5"/>
          <a:stretch>
            <a:fillRect/>
          </a:stretch>
        </p:blipFill>
        <p:spPr>
          <a:xfrm>
            <a:off x="7495822" y="6041850"/>
            <a:ext cx="4845756" cy="852686"/>
          </a:xfrm>
          <a:prstGeom prst="rect">
            <a:avLst/>
          </a:prstGeom>
        </p:spPr>
      </p:pic>
    </p:spTree>
    <p:extLst>
      <p:ext uri="{BB962C8B-B14F-4D97-AF65-F5344CB8AC3E}">
        <p14:creationId xmlns:p14="http://schemas.microsoft.com/office/powerpoint/2010/main" val="687749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7B21-3E99-2649-9FEB-8B44A04E2D2A}"/>
              </a:ext>
            </a:extLst>
          </p:cNvPr>
          <p:cNvSpPr>
            <a:spLocks noGrp="1"/>
          </p:cNvSpPr>
          <p:nvPr>
            <p:ph type="title"/>
          </p:nvPr>
        </p:nvSpPr>
        <p:spPr/>
        <p:txBody>
          <a:bodyPr>
            <a:normAutofit fontScale="90000"/>
          </a:bodyPr>
          <a:lstStyle/>
          <a:p>
            <a:r>
              <a:rPr lang="en-US" dirty="0"/>
              <a:t>Verification: How does Functional Requirements (Verification) in the SW Lifecycle process?</a:t>
            </a:r>
          </a:p>
        </p:txBody>
      </p:sp>
      <p:sp>
        <p:nvSpPr>
          <p:cNvPr id="3" name="Content Placeholder 2">
            <a:extLst>
              <a:ext uri="{FF2B5EF4-FFF2-40B4-BE49-F238E27FC236}">
                <a16:creationId xmlns:a16="http://schemas.microsoft.com/office/drawing/2014/main" id="{7E882BEE-71B1-3E42-A59B-A69DFCB32949}"/>
              </a:ext>
            </a:extLst>
          </p:cNvPr>
          <p:cNvSpPr>
            <a:spLocks noGrp="1"/>
          </p:cNvSpPr>
          <p:nvPr>
            <p:ph sz="half" idx="1"/>
          </p:nvPr>
        </p:nvSpPr>
        <p:spPr/>
        <p:txBody>
          <a:bodyPr/>
          <a:lstStyle/>
          <a:p>
            <a:r>
              <a:rPr lang="en-US" dirty="0"/>
              <a:t>Part 1: Make a list of all the </a:t>
            </a:r>
            <a:r>
              <a:rPr lang="en-US" b="1" dirty="0"/>
              <a:t>V&amp;V</a:t>
            </a:r>
            <a:r>
              <a:rPr lang="en-US" dirty="0"/>
              <a:t> Tasking for each Process</a:t>
            </a:r>
          </a:p>
          <a:p>
            <a:endParaRPr lang="en-US" dirty="0"/>
          </a:p>
          <a:p>
            <a:endParaRPr lang="en-US" dirty="0"/>
          </a:p>
          <a:p>
            <a:endParaRPr lang="en-US" dirty="0"/>
          </a:p>
          <a:p>
            <a:endParaRPr lang="en-US" dirty="0"/>
          </a:p>
          <a:p>
            <a:r>
              <a:rPr lang="en-US" dirty="0"/>
              <a:t>Part 2: Understanding the workflow of the Tasking. </a:t>
            </a:r>
          </a:p>
        </p:txBody>
      </p:sp>
      <p:sp>
        <p:nvSpPr>
          <p:cNvPr id="8" name="Content Placeholder 7">
            <a:extLst>
              <a:ext uri="{FF2B5EF4-FFF2-40B4-BE49-F238E27FC236}">
                <a16:creationId xmlns:a16="http://schemas.microsoft.com/office/drawing/2014/main" id="{D4382F14-6CEF-C747-926B-0DF2BB97A0BB}"/>
              </a:ext>
            </a:extLst>
          </p:cNvPr>
          <p:cNvSpPr>
            <a:spLocks noGrp="1"/>
          </p:cNvSpPr>
          <p:nvPr>
            <p:ph sz="half" idx="2"/>
          </p:nvPr>
        </p:nvSpPr>
        <p:spPr/>
        <p:txBody>
          <a:bodyPr/>
          <a:lstStyle/>
          <a:p>
            <a:endParaRPr lang="en-US"/>
          </a:p>
        </p:txBody>
      </p:sp>
      <p:graphicFrame>
        <p:nvGraphicFramePr>
          <p:cNvPr id="9" name="Content Placeholder 8">
            <a:extLst>
              <a:ext uri="{FF2B5EF4-FFF2-40B4-BE49-F238E27FC236}">
                <a16:creationId xmlns:a16="http://schemas.microsoft.com/office/drawing/2014/main" id="{BB48F465-F731-C848-A78B-58FB54410BB7}"/>
              </a:ext>
            </a:extLst>
          </p:cNvPr>
          <p:cNvGraphicFramePr>
            <a:graphicFrameLocks/>
          </p:cNvGraphicFramePr>
          <p:nvPr>
            <p:extLst>
              <p:ext uri="{D42A27DB-BD31-4B8C-83A1-F6EECF244321}">
                <p14:modId xmlns:p14="http://schemas.microsoft.com/office/powerpoint/2010/main" val="1605710258"/>
              </p:ext>
            </p:extLst>
          </p:nvPr>
        </p:nvGraphicFramePr>
        <p:xfrm>
          <a:off x="6019800" y="1690688"/>
          <a:ext cx="5157786" cy="2228007"/>
        </p:xfrm>
        <a:graphic>
          <a:graphicData uri="http://schemas.openxmlformats.org/drawingml/2006/table">
            <a:tbl>
              <a:tblPr firstRow="1" firstCol="1" bandRow="1">
                <a:tableStyleId>{5C22544A-7EE6-4342-B048-85BDC9FD1C3A}</a:tableStyleId>
              </a:tblPr>
              <a:tblGrid>
                <a:gridCol w="1505847">
                  <a:extLst>
                    <a:ext uri="{9D8B030D-6E8A-4147-A177-3AD203B41FA5}">
                      <a16:colId xmlns:a16="http://schemas.microsoft.com/office/drawing/2014/main" val="1042998798"/>
                    </a:ext>
                  </a:extLst>
                </a:gridCol>
                <a:gridCol w="3651939">
                  <a:extLst>
                    <a:ext uri="{9D8B030D-6E8A-4147-A177-3AD203B41FA5}">
                      <a16:colId xmlns:a16="http://schemas.microsoft.com/office/drawing/2014/main" val="2623865997"/>
                    </a:ext>
                  </a:extLst>
                </a:gridCol>
              </a:tblGrid>
              <a:tr h="161629">
                <a:tc>
                  <a:txBody>
                    <a:bodyPr/>
                    <a:lstStyle/>
                    <a:p>
                      <a:pPr marL="0" marR="0">
                        <a:lnSpc>
                          <a:spcPct val="107000"/>
                        </a:lnSpc>
                        <a:spcBef>
                          <a:spcPts val="0"/>
                        </a:spcBef>
                        <a:spcAft>
                          <a:spcPts val="800"/>
                        </a:spcAft>
                      </a:pPr>
                      <a:r>
                        <a:rPr lang="en-US" sz="1000">
                          <a:effectLst/>
                        </a:rPr>
                        <a:t>V&amp;V Process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V&amp;V Tasking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2815317849"/>
                  </a:ext>
                </a:extLst>
              </a:tr>
              <a:tr h="161629">
                <a:tc>
                  <a:txBody>
                    <a:bodyPr/>
                    <a:lstStyle/>
                    <a:p>
                      <a:pPr marL="0" marR="0">
                        <a:lnSpc>
                          <a:spcPct val="107000"/>
                        </a:lnSpc>
                        <a:spcBef>
                          <a:spcPts val="0"/>
                        </a:spcBef>
                        <a:spcAft>
                          <a:spcPts val="800"/>
                        </a:spcAft>
                      </a:pPr>
                      <a:r>
                        <a:rPr lang="en-US" sz="1000">
                          <a:effectLst/>
                        </a:rPr>
                        <a:t>Concept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None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467971750"/>
                  </a:ext>
                </a:extLst>
              </a:tr>
              <a:tr h="446328">
                <a:tc>
                  <a:txBody>
                    <a:bodyPr/>
                    <a:lstStyle/>
                    <a:p>
                      <a:pPr marL="0" marR="0">
                        <a:lnSpc>
                          <a:spcPct val="107000"/>
                        </a:lnSpc>
                        <a:spcBef>
                          <a:spcPts val="0"/>
                        </a:spcBef>
                        <a:spcAft>
                          <a:spcPts val="800"/>
                        </a:spcAft>
                      </a:pPr>
                      <a:r>
                        <a:rPr lang="en-US" sz="1000">
                          <a:effectLst/>
                        </a:rPr>
                        <a:t>Requirements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Example: </a:t>
                      </a:r>
                      <a:br>
                        <a:rPr lang="en-US" sz="1000">
                          <a:effectLst/>
                        </a:rPr>
                      </a:br>
                      <a:r>
                        <a:rPr lang="en-US" sz="900">
                          <a:effectLst/>
                        </a:rPr>
                        <a:t>Software Qualification Test Plan V&amp;V</a:t>
                      </a:r>
                      <a:br>
                        <a:rPr lang="en-US" sz="900">
                          <a:effectLst/>
                        </a:rPr>
                      </a:br>
                      <a:r>
                        <a:rPr lang="en-US" sz="900">
                          <a:effectLst/>
                        </a:rPr>
                        <a:t>Software Acceptance Test Plan V&amp;V</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2841154521"/>
                  </a:ext>
                </a:extLst>
              </a:tr>
              <a:tr h="161629">
                <a:tc>
                  <a:txBody>
                    <a:bodyPr/>
                    <a:lstStyle/>
                    <a:p>
                      <a:pPr marL="0" marR="0">
                        <a:lnSpc>
                          <a:spcPct val="107000"/>
                        </a:lnSpc>
                        <a:spcBef>
                          <a:spcPts val="0"/>
                        </a:spcBef>
                        <a:spcAft>
                          <a:spcPts val="800"/>
                        </a:spcAft>
                      </a:pPr>
                      <a:r>
                        <a:rPr lang="en-US" sz="1000">
                          <a:effectLst/>
                        </a:rPr>
                        <a:t>Design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292455055"/>
                  </a:ext>
                </a:extLst>
              </a:tr>
              <a:tr h="161629">
                <a:tc>
                  <a:txBody>
                    <a:bodyPr/>
                    <a:lstStyle/>
                    <a:p>
                      <a:pPr marL="0" marR="0">
                        <a:lnSpc>
                          <a:spcPct val="107000"/>
                        </a:lnSpc>
                        <a:spcBef>
                          <a:spcPts val="0"/>
                        </a:spcBef>
                        <a:spcAft>
                          <a:spcPts val="800"/>
                        </a:spcAft>
                      </a:pPr>
                      <a:r>
                        <a:rPr lang="en-US" sz="1000">
                          <a:effectLst/>
                        </a:rPr>
                        <a:t>Construction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654047436"/>
                  </a:ext>
                </a:extLst>
              </a:tr>
              <a:tr h="161629">
                <a:tc>
                  <a:txBody>
                    <a:bodyPr/>
                    <a:lstStyle/>
                    <a:p>
                      <a:pPr marL="0" marR="0">
                        <a:lnSpc>
                          <a:spcPct val="107000"/>
                        </a:lnSpc>
                        <a:spcBef>
                          <a:spcPts val="0"/>
                        </a:spcBef>
                        <a:spcAft>
                          <a:spcPts val="800"/>
                        </a:spcAft>
                      </a:pPr>
                      <a:r>
                        <a:rPr lang="en-US" sz="1000">
                          <a:effectLst/>
                        </a:rPr>
                        <a:t>Qualification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571951716"/>
                  </a:ext>
                </a:extLst>
              </a:tr>
              <a:tr h="161629">
                <a:tc>
                  <a:txBody>
                    <a:bodyPr/>
                    <a:lstStyle/>
                    <a:p>
                      <a:pPr marL="0" marR="0">
                        <a:lnSpc>
                          <a:spcPct val="107000"/>
                        </a:lnSpc>
                        <a:spcBef>
                          <a:spcPts val="0"/>
                        </a:spcBef>
                        <a:spcAft>
                          <a:spcPts val="800"/>
                        </a:spcAft>
                      </a:pPr>
                      <a:r>
                        <a:rPr lang="en-US" sz="1000">
                          <a:effectLst/>
                        </a:rPr>
                        <a:t>Acceptance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989719427"/>
                  </a:ext>
                </a:extLst>
              </a:tr>
              <a:tr h="161629">
                <a:tc>
                  <a:txBody>
                    <a:bodyPr/>
                    <a:lstStyle/>
                    <a:p>
                      <a:pPr marL="0" marR="0">
                        <a:lnSpc>
                          <a:spcPct val="107000"/>
                        </a:lnSpc>
                        <a:spcBef>
                          <a:spcPts val="0"/>
                        </a:spcBef>
                        <a:spcAft>
                          <a:spcPts val="800"/>
                        </a:spcAft>
                      </a:pPr>
                      <a:r>
                        <a:rPr lang="en-US" sz="1000">
                          <a:effectLst/>
                        </a:rPr>
                        <a:t>Install &amp; Checkout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369180442"/>
                  </a:ext>
                </a:extLst>
              </a:tr>
              <a:tr h="161629">
                <a:tc>
                  <a:txBody>
                    <a:bodyPr/>
                    <a:lstStyle/>
                    <a:p>
                      <a:pPr marL="0" marR="0">
                        <a:lnSpc>
                          <a:spcPct val="107000"/>
                        </a:lnSpc>
                        <a:spcBef>
                          <a:spcPts val="0"/>
                        </a:spcBef>
                        <a:spcAft>
                          <a:spcPts val="800"/>
                        </a:spcAft>
                      </a:pPr>
                      <a:r>
                        <a:rPr lang="en-US" sz="1000">
                          <a:effectLst/>
                        </a:rPr>
                        <a:t>Validation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3608896432"/>
                  </a:ext>
                </a:extLst>
              </a:tr>
              <a:tr h="161629">
                <a:tc>
                  <a:txBody>
                    <a:bodyPr/>
                    <a:lstStyle/>
                    <a:p>
                      <a:pPr marL="0" marR="0">
                        <a:lnSpc>
                          <a:spcPct val="107000"/>
                        </a:lnSpc>
                        <a:spcBef>
                          <a:spcPts val="0"/>
                        </a:spcBef>
                        <a:spcAft>
                          <a:spcPts val="800"/>
                        </a:spcAft>
                      </a:pPr>
                      <a:r>
                        <a:rPr lang="en-US" sz="1000">
                          <a:effectLst/>
                        </a:rPr>
                        <a:t>Maintenance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1898277830"/>
                  </a:ext>
                </a:extLst>
              </a:tr>
              <a:tr h="161629">
                <a:tc>
                  <a:txBody>
                    <a:bodyPr/>
                    <a:lstStyle/>
                    <a:p>
                      <a:pPr marL="0" marR="0">
                        <a:lnSpc>
                          <a:spcPct val="107000"/>
                        </a:lnSpc>
                        <a:spcBef>
                          <a:spcPts val="0"/>
                        </a:spcBef>
                        <a:spcAft>
                          <a:spcPts val="800"/>
                        </a:spcAft>
                      </a:pPr>
                      <a:r>
                        <a:rPr lang="en-US" sz="1000">
                          <a:effectLst/>
                        </a:rPr>
                        <a:t>Concept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284472805"/>
                  </a:ext>
                </a:extLst>
              </a:tr>
              <a:tr h="161629">
                <a:tc>
                  <a:txBody>
                    <a:bodyPr/>
                    <a:lstStyle/>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tc>
                  <a:txBody>
                    <a:bodyPr/>
                    <a:lstStyle/>
                    <a:p>
                      <a:pPr marL="0" marR="0">
                        <a:lnSpc>
                          <a:spcPct val="107000"/>
                        </a:lnSpc>
                        <a:spcBef>
                          <a:spcPts val="0"/>
                        </a:spcBef>
                        <a:spcAft>
                          <a:spcPts val="80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577" marR="59577" marT="0" marB="0"/>
                </a:tc>
                <a:extLst>
                  <a:ext uri="{0D108BD9-81ED-4DB2-BD59-A6C34878D82A}">
                    <a16:rowId xmlns:a16="http://schemas.microsoft.com/office/drawing/2014/main" val="1554305055"/>
                  </a:ext>
                </a:extLst>
              </a:tr>
            </a:tbl>
          </a:graphicData>
        </a:graphic>
      </p:graphicFrame>
      <p:graphicFrame>
        <p:nvGraphicFramePr>
          <p:cNvPr id="10" name="Content Placeholder 9">
            <a:extLst>
              <a:ext uri="{FF2B5EF4-FFF2-40B4-BE49-F238E27FC236}">
                <a16:creationId xmlns:a16="http://schemas.microsoft.com/office/drawing/2014/main" id="{D3D08179-AD19-2540-BF4E-E749B440DC7E}"/>
              </a:ext>
            </a:extLst>
          </p:cNvPr>
          <p:cNvGraphicFramePr>
            <a:graphicFrameLocks/>
          </p:cNvGraphicFramePr>
          <p:nvPr>
            <p:extLst>
              <p:ext uri="{D42A27DB-BD31-4B8C-83A1-F6EECF244321}">
                <p14:modId xmlns:p14="http://schemas.microsoft.com/office/powerpoint/2010/main" val="68350434"/>
              </p:ext>
            </p:extLst>
          </p:nvPr>
        </p:nvGraphicFramePr>
        <p:xfrm>
          <a:off x="6019800" y="4539408"/>
          <a:ext cx="5256213" cy="1409700"/>
        </p:xfrm>
        <a:graphic>
          <a:graphicData uri="http://schemas.openxmlformats.org/drawingml/2006/table">
            <a:tbl>
              <a:tblPr firstRow="1" firstCol="1" bandRow="1">
                <a:tableStyleId>{5C22544A-7EE6-4342-B048-85BDC9FD1C3A}</a:tableStyleId>
              </a:tblPr>
              <a:tblGrid>
                <a:gridCol w="1070868">
                  <a:extLst>
                    <a:ext uri="{9D8B030D-6E8A-4147-A177-3AD203B41FA5}">
                      <a16:colId xmlns:a16="http://schemas.microsoft.com/office/drawing/2014/main" val="267608232"/>
                    </a:ext>
                  </a:extLst>
                </a:gridCol>
                <a:gridCol w="474396">
                  <a:extLst>
                    <a:ext uri="{9D8B030D-6E8A-4147-A177-3AD203B41FA5}">
                      <a16:colId xmlns:a16="http://schemas.microsoft.com/office/drawing/2014/main" val="1020410285"/>
                    </a:ext>
                  </a:extLst>
                </a:gridCol>
                <a:gridCol w="641284">
                  <a:extLst>
                    <a:ext uri="{9D8B030D-6E8A-4147-A177-3AD203B41FA5}">
                      <a16:colId xmlns:a16="http://schemas.microsoft.com/office/drawing/2014/main" val="3699989967"/>
                    </a:ext>
                  </a:extLst>
                </a:gridCol>
                <a:gridCol w="1315791">
                  <a:extLst>
                    <a:ext uri="{9D8B030D-6E8A-4147-A177-3AD203B41FA5}">
                      <a16:colId xmlns:a16="http://schemas.microsoft.com/office/drawing/2014/main" val="2677935522"/>
                    </a:ext>
                  </a:extLst>
                </a:gridCol>
                <a:gridCol w="894707">
                  <a:extLst>
                    <a:ext uri="{9D8B030D-6E8A-4147-A177-3AD203B41FA5}">
                      <a16:colId xmlns:a16="http://schemas.microsoft.com/office/drawing/2014/main" val="2252112979"/>
                    </a:ext>
                  </a:extLst>
                </a:gridCol>
                <a:gridCol w="859167">
                  <a:extLst>
                    <a:ext uri="{9D8B030D-6E8A-4147-A177-3AD203B41FA5}">
                      <a16:colId xmlns:a16="http://schemas.microsoft.com/office/drawing/2014/main" val="3286445344"/>
                    </a:ext>
                  </a:extLst>
                </a:gridCol>
              </a:tblGrid>
              <a:tr h="200025">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gridSpan="3">
                  <a:txBody>
                    <a:bodyPr/>
                    <a:lstStyle/>
                    <a:p>
                      <a:pPr marL="0" marR="0">
                        <a:lnSpc>
                          <a:spcPct val="107000"/>
                        </a:lnSpc>
                        <a:spcBef>
                          <a:spcPts val="0"/>
                        </a:spcBef>
                        <a:spcAft>
                          <a:spcPts val="0"/>
                        </a:spcAft>
                      </a:pPr>
                      <a:r>
                        <a:rPr lang="en-US" sz="1100">
                          <a:effectLst/>
                        </a:rPr>
                        <a:t>V&amp;V Process Phases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46109360"/>
                  </a:ext>
                </a:extLst>
              </a:tr>
              <a:tr h="20002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rPr>
                        <a:t> V&amp;V Processes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Plan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Design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Test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Procedure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Execution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11498820"/>
                  </a:ext>
                </a:extLst>
              </a:tr>
              <a:tr h="200025">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71787320"/>
                  </a:ext>
                </a:extLst>
              </a:tr>
              <a:tr h="200025">
                <a:tc>
                  <a:txBody>
                    <a:bodyPr/>
                    <a:lstStyle/>
                    <a:p>
                      <a:pPr marL="0" marR="0">
                        <a:lnSpc>
                          <a:spcPct val="107000"/>
                        </a:lnSpc>
                        <a:spcBef>
                          <a:spcPts val="0"/>
                        </a:spcBef>
                        <a:spcAft>
                          <a:spcPts val="0"/>
                        </a:spcAft>
                      </a:pPr>
                      <a:r>
                        <a:rPr lang="en-US" sz="1100" b="0">
                          <a:effectLst/>
                        </a:rPr>
                        <a:t>Qualification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4555482"/>
                  </a:ext>
                </a:extLst>
              </a:tr>
              <a:tr h="209550">
                <a:tc>
                  <a:txBody>
                    <a:bodyPr/>
                    <a:lstStyle/>
                    <a:p>
                      <a:pPr marL="0" marR="0">
                        <a:lnSpc>
                          <a:spcPct val="107000"/>
                        </a:lnSpc>
                        <a:spcBef>
                          <a:spcPts val="0"/>
                        </a:spcBef>
                        <a:spcAft>
                          <a:spcPts val="0"/>
                        </a:spcAft>
                      </a:pPr>
                      <a:r>
                        <a:rPr lang="en-US" sz="1100" b="0" dirty="0">
                          <a:effectLst/>
                        </a:rPr>
                        <a:t>Acceptance</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i.e. Construction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61551176"/>
                  </a:ext>
                </a:extLst>
              </a:tr>
              <a:tr h="200025">
                <a:tc>
                  <a:txBody>
                    <a:bodyPr/>
                    <a:lstStyle/>
                    <a:p>
                      <a:pPr marL="0" marR="0">
                        <a:lnSpc>
                          <a:spcPct val="107000"/>
                        </a:lnSpc>
                        <a:spcBef>
                          <a:spcPts val="0"/>
                        </a:spcBef>
                        <a:spcAft>
                          <a:spcPts val="0"/>
                        </a:spcAft>
                      </a:pPr>
                      <a:r>
                        <a:rPr lang="en-US" sz="1100" b="0">
                          <a:effectLst/>
                        </a:rPr>
                        <a:t>Integration</a:t>
                      </a:r>
                      <a:endParaRPr lang="en-US" sz="11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288942"/>
                  </a:ext>
                </a:extLst>
              </a:tr>
              <a:tr h="200025">
                <a:tc>
                  <a:txBody>
                    <a:bodyPr/>
                    <a:lstStyle/>
                    <a:p>
                      <a:pPr marL="0" marR="0">
                        <a:lnSpc>
                          <a:spcPct val="107000"/>
                        </a:lnSpc>
                        <a:spcBef>
                          <a:spcPts val="0"/>
                        </a:spcBef>
                        <a:spcAft>
                          <a:spcPts val="0"/>
                        </a:spcAft>
                      </a:pPr>
                      <a:r>
                        <a:rPr lang="en-US" sz="1100" b="0" dirty="0">
                          <a:effectLst/>
                        </a:rPr>
                        <a:t>Component</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55257488"/>
                  </a:ext>
                </a:extLst>
              </a:tr>
            </a:tbl>
          </a:graphicData>
        </a:graphic>
      </p:graphicFrame>
      <p:pic>
        <p:nvPicPr>
          <p:cNvPr id="4" name="Picture 3">
            <a:extLst>
              <a:ext uri="{FF2B5EF4-FFF2-40B4-BE49-F238E27FC236}">
                <a16:creationId xmlns:a16="http://schemas.microsoft.com/office/drawing/2014/main" id="{39EF0574-6812-4753-4BFE-356AD7B16747}"/>
              </a:ext>
            </a:extLst>
          </p:cNvPr>
          <p:cNvPicPr>
            <a:picLocks noChangeAspect="1"/>
          </p:cNvPicPr>
          <p:nvPr/>
        </p:nvPicPr>
        <p:blipFill>
          <a:blip r:embed="rId2"/>
          <a:stretch>
            <a:fillRect/>
          </a:stretch>
        </p:blipFill>
        <p:spPr>
          <a:xfrm>
            <a:off x="7495822" y="6041850"/>
            <a:ext cx="4845756" cy="852686"/>
          </a:xfrm>
          <a:prstGeom prst="rect">
            <a:avLst/>
          </a:prstGeom>
        </p:spPr>
      </p:pic>
      <p:pic>
        <p:nvPicPr>
          <p:cNvPr id="5" name="Picture 4">
            <a:extLst>
              <a:ext uri="{FF2B5EF4-FFF2-40B4-BE49-F238E27FC236}">
                <a16:creationId xmlns:a16="http://schemas.microsoft.com/office/drawing/2014/main" id="{E1DB5FC5-A407-078F-6409-CDEC6F5EE00B}"/>
              </a:ext>
            </a:extLst>
          </p:cNvPr>
          <p:cNvPicPr>
            <a:picLocks noChangeAspect="1"/>
          </p:cNvPicPr>
          <p:nvPr/>
        </p:nvPicPr>
        <p:blipFill>
          <a:blip r:embed="rId3"/>
          <a:stretch>
            <a:fillRect/>
          </a:stretch>
        </p:blipFill>
        <p:spPr>
          <a:xfrm>
            <a:off x="3593192" y="2641600"/>
            <a:ext cx="1601332" cy="2051050"/>
          </a:xfrm>
          <a:prstGeom prst="rect">
            <a:avLst/>
          </a:prstGeom>
        </p:spPr>
      </p:pic>
      <p:pic>
        <p:nvPicPr>
          <p:cNvPr id="6" name="Picture 5">
            <a:extLst>
              <a:ext uri="{FF2B5EF4-FFF2-40B4-BE49-F238E27FC236}">
                <a16:creationId xmlns:a16="http://schemas.microsoft.com/office/drawing/2014/main" id="{BA84BD02-36EB-13B4-CA37-8101E702B494}"/>
              </a:ext>
            </a:extLst>
          </p:cNvPr>
          <p:cNvPicPr>
            <a:picLocks noChangeAspect="1"/>
          </p:cNvPicPr>
          <p:nvPr/>
        </p:nvPicPr>
        <p:blipFill>
          <a:blip r:embed="rId4"/>
          <a:stretch>
            <a:fillRect/>
          </a:stretch>
        </p:blipFill>
        <p:spPr>
          <a:xfrm>
            <a:off x="1503197" y="2641600"/>
            <a:ext cx="1974477" cy="2051050"/>
          </a:xfrm>
          <a:prstGeom prst="rect">
            <a:avLst/>
          </a:prstGeom>
        </p:spPr>
      </p:pic>
      <p:cxnSp>
        <p:nvCxnSpPr>
          <p:cNvPr id="11" name="Straight Arrow Connector 10">
            <a:extLst>
              <a:ext uri="{FF2B5EF4-FFF2-40B4-BE49-F238E27FC236}">
                <a16:creationId xmlns:a16="http://schemas.microsoft.com/office/drawing/2014/main" id="{17E90B12-CA22-55F5-EB1A-86A08030BCC4}"/>
              </a:ext>
            </a:extLst>
          </p:cNvPr>
          <p:cNvCxnSpPr>
            <a:cxnSpLocks/>
          </p:cNvCxnSpPr>
          <p:nvPr/>
        </p:nvCxnSpPr>
        <p:spPr>
          <a:xfrm flipV="1">
            <a:off x="2771553" y="2339163"/>
            <a:ext cx="4724269" cy="1579532"/>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a:extLst>
              <a:ext uri="{FF2B5EF4-FFF2-40B4-BE49-F238E27FC236}">
                <a16:creationId xmlns:a16="http://schemas.microsoft.com/office/drawing/2014/main" id="{67F8F3A0-11A3-A82D-960E-9188FC1AD620}"/>
              </a:ext>
            </a:extLst>
          </p:cNvPr>
          <p:cNvCxnSpPr>
            <a:cxnSpLocks/>
          </p:cNvCxnSpPr>
          <p:nvPr/>
        </p:nvCxnSpPr>
        <p:spPr>
          <a:xfrm flipV="1">
            <a:off x="2176130" y="2111308"/>
            <a:ext cx="4196317" cy="904943"/>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a:extLst>
              <a:ext uri="{FF2B5EF4-FFF2-40B4-BE49-F238E27FC236}">
                <a16:creationId xmlns:a16="http://schemas.microsoft.com/office/drawing/2014/main" id="{3C7B5433-E8C8-EBFE-3BA1-2D85F00788D4}"/>
              </a:ext>
            </a:extLst>
          </p:cNvPr>
          <p:cNvCxnSpPr>
            <a:cxnSpLocks/>
          </p:cNvCxnSpPr>
          <p:nvPr/>
        </p:nvCxnSpPr>
        <p:spPr>
          <a:xfrm>
            <a:off x="4746030" y="3719091"/>
            <a:ext cx="2542126" cy="1108496"/>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0" name="Straight Arrow Connector 19">
            <a:extLst>
              <a:ext uri="{FF2B5EF4-FFF2-40B4-BE49-F238E27FC236}">
                <a16:creationId xmlns:a16="http://schemas.microsoft.com/office/drawing/2014/main" id="{035341FA-5014-3B54-A030-D4288C6EBA10}"/>
              </a:ext>
            </a:extLst>
          </p:cNvPr>
          <p:cNvCxnSpPr>
            <a:cxnSpLocks/>
          </p:cNvCxnSpPr>
          <p:nvPr/>
        </p:nvCxnSpPr>
        <p:spPr>
          <a:xfrm>
            <a:off x="4806496" y="4001294"/>
            <a:ext cx="3040332" cy="826293"/>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pic>
        <p:nvPicPr>
          <p:cNvPr id="26" name="Picture 25">
            <a:extLst>
              <a:ext uri="{FF2B5EF4-FFF2-40B4-BE49-F238E27FC236}">
                <a16:creationId xmlns:a16="http://schemas.microsoft.com/office/drawing/2014/main" id="{C6C0B225-A3D5-D723-BA63-D9376851E8A0}"/>
              </a:ext>
            </a:extLst>
          </p:cNvPr>
          <p:cNvPicPr>
            <a:picLocks noChangeAspect="1"/>
          </p:cNvPicPr>
          <p:nvPr/>
        </p:nvPicPr>
        <p:blipFill>
          <a:blip r:embed="rId5"/>
          <a:stretch>
            <a:fillRect/>
          </a:stretch>
        </p:blipFill>
        <p:spPr>
          <a:xfrm>
            <a:off x="10304323" y="1835072"/>
            <a:ext cx="1953415" cy="2636868"/>
          </a:xfrm>
          <a:prstGeom prst="rect">
            <a:avLst/>
          </a:prstGeom>
        </p:spPr>
      </p:pic>
      <p:cxnSp>
        <p:nvCxnSpPr>
          <p:cNvPr id="27" name="Straight Arrow Connector 26">
            <a:extLst>
              <a:ext uri="{FF2B5EF4-FFF2-40B4-BE49-F238E27FC236}">
                <a16:creationId xmlns:a16="http://schemas.microsoft.com/office/drawing/2014/main" id="{3ACA099A-2FBF-F44D-6531-DB40D97F3869}"/>
              </a:ext>
            </a:extLst>
          </p:cNvPr>
          <p:cNvCxnSpPr>
            <a:cxnSpLocks/>
          </p:cNvCxnSpPr>
          <p:nvPr/>
        </p:nvCxnSpPr>
        <p:spPr>
          <a:xfrm flipH="1">
            <a:off x="8828301" y="3491236"/>
            <a:ext cx="2591978" cy="1997369"/>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5085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2B43-0020-C448-9740-281ED0647CE2}"/>
              </a:ext>
            </a:extLst>
          </p:cNvPr>
          <p:cNvSpPr>
            <a:spLocks noGrp="1"/>
          </p:cNvSpPr>
          <p:nvPr>
            <p:ph type="title"/>
          </p:nvPr>
        </p:nvSpPr>
        <p:spPr/>
        <p:txBody>
          <a:bodyPr/>
          <a:lstStyle/>
          <a:p>
            <a:r>
              <a:rPr lang="en-US" dirty="0"/>
              <a:t>Prove: Complete SQAP Section 7: Tests</a:t>
            </a:r>
          </a:p>
        </p:txBody>
      </p:sp>
      <p:sp>
        <p:nvSpPr>
          <p:cNvPr id="3" name="Content Placeholder 2">
            <a:extLst>
              <a:ext uri="{FF2B5EF4-FFF2-40B4-BE49-F238E27FC236}">
                <a16:creationId xmlns:a16="http://schemas.microsoft.com/office/drawing/2014/main" id="{7D49B5F1-8FBE-9548-AD9B-77EB03E64E08}"/>
              </a:ext>
            </a:extLst>
          </p:cNvPr>
          <p:cNvSpPr>
            <a:spLocks noGrp="1"/>
          </p:cNvSpPr>
          <p:nvPr>
            <p:ph sz="half" idx="1"/>
          </p:nvPr>
        </p:nvSpPr>
        <p:spPr/>
        <p:txBody>
          <a:bodyPr>
            <a:normAutofit fontScale="62500" lnSpcReduction="20000"/>
          </a:bodyPr>
          <a:lstStyle/>
          <a:p>
            <a:r>
              <a:rPr lang="en-US" b="1" dirty="0"/>
              <a:t>Part 1. Overview of Section 7.</a:t>
            </a:r>
          </a:p>
          <a:p>
            <a:pPr lvl="1"/>
            <a:r>
              <a:rPr lang="en-US" dirty="0"/>
              <a:t>Provide an overview of this section using Chapter 22 section 1 Strategies. Provide a brief summary of each strategy. </a:t>
            </a:r>
            <a:endParaRPr lang="en-US" b="1" dirty="0"/>
          </a:p>
          <a:p>
            <a:r>
              <a:rPr lang="en-US" b="1" dirty="0"/>
              <a:t>Part 2: Testing planning Section 7.1</a:t>
            </a:r>
          </a:p>
          <a:p>
            <a:pPr lvl="1"/>
            <a:r>
              <a:rPr lang="en-US" dirty="0"/>
              <a:t>Provide a summary of Chapter 22 section 2 Test Plans.</a:t>
            </a:r>
          </a:p>
          <a:p>
            <a:pPr lvl="1"/>
            <a:r>
              <a:rPr lang="en-US" dirty="0"/>
              <a:t>Cross reference with the different IEEE Std 1012-2016 </a:t>
            </a:r>
            <a:r>
              <a:rPr lang="en-US" b="1" dirty="0"/>
              <a:t>Software Design V&amp;V process’s Software Component Test </a:t>
            </a:r>
            <a:r>
              <a:rPr lang="en-US" dirty="0"/>
              <a:t>Plan V&amp;V (page 113-114)</a:t>
            </a:r>
            <a:endParaRPr lang="en-US" b="1" dirty="0"/>
          </a:p>
          <a:p>
            <a:r>
              <a:rPr lang="en-US" b="1" dirty="0"/>
              <a:t>Part 3. Testing design Section 7.2</a:t>
            </a:r>
          </a:p>
          <a:p>
            <a:pPr lvl="1"/>
            <a:r>
              <a:rPr lang="en-US" dirty="0"/>
              <a:t>Provide a summary of Chapter 22 section 3 Test Design.</a:t>
            </a:r>
          </a:p>
          <a:p>
            <a:pPr lvl="1"/>
            <a:r>
              <a:rPr lang="en-US" dirty="0"/>
              <a:t>Cross reference with the different IEEE Std 1012-2016 Software Design V&amp;V process’s Software Component Design V&amp;V (page 115)</a:t>
            </a:r>
            <a:endParaRPr lang="en-US" b="1" dirty="0"/>
          </a:p>
          <a:p>
            <a:endParaRPr lang="en-US" dirty="0"/>
          </a:p>
        </p:txBody>
      </p:sp>
      <p:sp>
        <p:nvSpPr>
          <p:cNvPr id="4" name="Content Placeholder 3">
            <a:extLst>
              <a:ext uri="{FF2B5EF4-FFF2-40B4-BE49-F238E27FC236}">
                <a16:creationId xmlns:a16="http://schemas.microsoft.com/office/drawing/2014/main" id="{446FA3AD-7D8F-C443-8182-FC325F4B5B1E}"/>
              </a:ext>
            </a:extLst>
          </p:cNvPr>
          <p:cNvSpPr>
            <a:spLocks noGrp="1"/>
          </p:cNvSpPr>
          <p:nvPr>
            <p:ph sz="half" idx="2"/>
          </p:nvPr>
        </p:nvSpPr>
        <p:spPr/>
        <p:txBody>
          <a:bodyPr>
            <a:normAutofit fontScale="62500" lnSpcReduction="20000"/>
          </a:bodyPr>
          <a:lstStyle/>
          <a:p>
            <a:r>
              <a:rPr lang="en-US" b="1" dirty="0"/>
              <a:t>Part 4. Test Cases</a:t>
            </a:r>
          </a:p>
          <a:p>
            <a:pPr lvl="1"/>
            <a:r>
              <a:rPr lang="en-US" dirty="0"/>
              <a:t>Provide a summary of Chapter 22 section 4 Software Tests.</a:t>
            </a:r>
          </a:p>
          <a:p>
            <a:pPr lvl="1"/>
            <a:r>
              <a:rPr lang="en-US" dirty="0"/>
              <a:t>Cross reference with the different IEEE Std 1012-2016 Software Construction V&amp;V process’s Software Component Test Case V&amp;V (page 119-120) </a:t>
            </a:r>
            <a:endParaRPr lang="en-US" b="1" dirty="0"/>
          </a:p>
          <a:p>
            <a:r>
              <a:rPr lang="en-US" b="1" dirty="0"/>
              <a:t>Part 5. Procedures</a:t>
            </a:r>
          </a:p>
          <a:p>
            <a:pPr lvl="1"/>
            <a:r>
              <a:rPr lang="en-US" dirty="0"/>
              <a:t>Provide a summary of Chapter 22 section 6 Test Coverage. </a:t>
            </a:r>
          </a:p>
          <a:p>
            <a:pPr lvl="1"/>
            <a:r>
              <a:rPr lang="en-US" dirty="0"/>
              <a:t>Cross reference with the different IEEE Std 1012-2016 Software Construction V&amp;V process’s Software Component Procedures V&amp;V (page 121) </a:t>
            </a:r>
            <a:endParaRPr lang="en-US" b="1" dirty="0"/>
          </a:p>
          <a:p>
            <a:r>
              <a:rPr lang="en-US" b="1" dirty="0"/>
              <a:t>Part 6. Execution</a:t>
            </a:r>
          </a:p>
          <a:p>
            <a:pPr lvl="1"/>
            <a:r>
              <a:rPr lang="en-US" dirty="0"/>
              <a:t>Provide a summary of Chapter 22 section 7 Code Coverage Technology. </a:t>
            </a:r>
          </a:p>
          <a:p>
            <a:pPr lvl="1"/>
            <a:r>
              <a:rPr lang="en-US" dirty="0"/>
              <a:t>Cross reference with the different IEEE Std 1012-2016 Software Construction V&amp;V process’s Software Component Execution V&amp;V (page 122)</a:t>
            </a:r>
          </a:p>
        </p:txBody>
      </p:sp>
    </p:spTree>
    <p:extLst>
      <p:ext uri="{BB962C8B-B14F-4D97-AF65-F5344CB8AC3E}">
        <p14:creationId xmlns:p14="http://schemas.microsoft.com/office/powerpoint/2010/main" val="36111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F52E-3E9E-43D1-9486-95E6CF1AA0B8}"/>
              </a:ext>
            </a:extLst>
          </p:cNvPr>
          <p:cNvSpPr>
            <a:spLocks noGrp="1"/>
          </p:cNvSpPr>
          <p:nvPr>
            <p:ph type="title"/>
          </p:nvPr>
        </p:nvSpPr>
        <p:spPr/>
        <p:txBody>
          <a:bodyPr>
            <a:normAutofit/>
          </a:bodyPr>
          <a:lstStyle/>
          <a:p>
            <a:r>
              <a:rPr lang="en-US" dirty="0"/>
              <a:t>Certified Software Quality Engineer Handbook, 	Chapter 21: A. Theory (of V&amp;V)</a:t>
            </a:r>
          </a:p>
        </p:txBody>
      </p:sp>
      <p:sp>
        <p:nvSpPr>
          <p:cNvPr id="3" name="Content Placeholder 2">
            <a:extLst>
              <a:ext uri="{FF2B5EF4-FFF2-40B4-BE49-F238E27FC236}">
                <a16:creationId xmlns:a16="http://schemas.microsoft.com/office/drawing/2014/main" id="{7FED83AD-EA52-4533-AFBC-0BA649E436B4}"/>
              </a:ext>
            </a:extLst>
          </p:cNvPr>
          <p:cNvSpPr>
            <a:spLocks noGrp="1"/>
          </p:cNvSpPr>
          <p:nvPr>
            <p:ph sz="half" idx="1"/>
          </p:nvPr>
        </p:nvSpPr>
        <p:spPr/>
        <p:txBody>
          <a:bodyPr>
            <a:normAutofit/>
          </a:bodyPr>
          <a:lstStyle/>
          <a:p>
            <a:r>
              <a:rPr lang="en-US" sz="1800" b="1" i="0" u="none" strike="noStrike" baseline="0" dirty="0">
                <a:latin typeface="OptimaLTStd-DemiBold"/>
              </a:rPr>
              <a:t>1. V&amp;V Methods</a:t>
            </a:r>
          </a:p>
          <a:p>
            <a:pPr lvl="1"/>
            <a:r>
              <a:rPr lang="en-US" sz="1800" b="1" i="0" u="none" strike="noStrike" baseline="0" dirty="0">
                <a:latin typeface="OptimaLTStd-DemiBold"/>
              </a:rPr>
              <a:t>Static Analysis</a:t>
            </a:r>
            <a:endParaRPr lang="en-US" sz="1800" b="1" dirty="0">
              <a:latin typeface="OptimaLTStd-DemiBold"/>
            </a:endParaRPr>
          </a:p>
          <a:p>
            <a:pPr lvl="2"/>
            <a:r>
              <a:rPr lang="en-US" sz="1000" b="0" i="1" u="none" strike="noStrike" baseline="0" dirty="0">
                <a:latin typeface="Palatino-Italic"/>
              </a:rPr>
              <a:t>Static analysis </a:t>
            </a:r>
            <a:r>
              <a:rPr lang="en-US" sz="1000" b="0" i="0" u="none" strike="noStrike" baseline="0" dirty="0">
                <a:latin typeface="Palatino-Roman"/>
              </a:rPr>
              <a:t>methods perform V&amp;V by evaluating a software work product to assess its quality and identify defects </a:t>
            </a:r>
            <a:r>
              <a:rPr lang="en-US" sz="1000" b="1" i="0" u="none" strike="noStrike" baseline="0" dirty="0">
                <a:latin typeface="Palatino-Roman"/>
              </a:rPr>
              <a:t>without actually executing that work product</a:t>
            </a:r>
            <a:r>
              <a:rPr lang="en-US" sz="1000" b="0" i="0" u="none" strike="noStrike" baseline="0" dirty="0">
                <a:latin typeface="Palatino-Roman"/>
              </a:rPr>
              <a:t>. </a:t>
            </a:r>
          </a:p>
          <a:p>
            <a:pPr lvl="2"/>
            <a:r>
              <a:rPr lang="en-US" sz="1000" b="1" i="0" u="none" strike="noStrike" baseline="0" dirty="0">
                <a:latin typeface="Palatino-Roman"/>
              </a:rPr>
              <a:t>Analysis, reviews, and mathematical proofs </a:t>
            </a:r>
            <a:r>
              <a:rPr lang="en-US" sz="1000" b="0" i="0" u="none" strike="noStrike" baseline="0" dirty="0">
                <a:latin typeface="Palatino-Roman"/>
              </a:rPr>
              <a:t>are all forms of static analysis.</a:t>
            </a:r>
          </a:p>
          <a:p>
            <a:pPr lvl="1"/>
            <a:r>
              <a:rPr lang="en-US" sz="1800" b="1" i="0" u="none" strike="noStrike" baseline="0" dirty="0">
                <a:latin typeface="OptimaLTStd-DemiBold"/>
              </a:rPr>
              <a:t>Dynamic Analysis</a:t>
            </a:r>
          </a:p>
          <a:p>
            <a:pPr lvl="2"/>
            <a:r>
              <a:rPr lang="en-US" sz="1000" b="0" i="1" u="none" strike="noStrike" baseline="0" dirty="0">
                <a:latin typeface="Palatino-Italic"/>
              </a:rPr>
              <a:t>Dynamic analysis </a:t>
            </a:r>
            <a:r>
              <a:rPr lang="en-US" sz="1000" b="0" i="0" u="none" strike="noStrike" baseline="0" dirty="0">
                <a:latin typeface="Palatino-Roman"/>
              </a:rPr>
              <a:t>includes methods of performing V&amp;V by evaluating a software component or product </a:t>
            </a:r>
            <a:r>
              <a:rPr lang="en-US" sz="1000" b="1" i="0" u="none" strike="noStrike" baseline="0" dirty="0">
                <a:latin typeface="Palatino-Roman"/>
              </a:rPr>
              <a:t>by executing it </a:t>
            </a:r>
            <a:r>
              <a:rPr lang="en-US" sz="1000" b="0" i="0" u="none" strike="noStrike" baseline="0" dirty="0">
                <a:latin typeface="Palatino-Roman"/>
              </a:rPr>
              <a:t>and comparing the actual results to expected results. </a:t>
            </a:r>
          </a:p>
          <a:p>
            <a:pPr lvl="2"/>
            <a:r>
              <a:rPr lang="en-US" sz="1000" b="1" i="0" u="none" strike="noStrike" baseline="0" dirty="0">
                <a:latin typeface="Palatino-Roman"/>
              </a:rPr>
              <a:t>Testing and simulations are forms </a:t>
            </a:r>
            <a:r>
              <a:rPr lang="en-US" sz="1000" b="0" i="0" u="none" strike="noStrike" baseline="0" dirty="0">
                <a:latin typeface="Palatino-Roman"/>
              </a:rPr>
              <a:t>of dynamic analysis.</a:t>
            </a:r>
          </a:p>
          <a:p>
            <a:pPr lvl="1"/>
            <a:r>
              <a:rPr lang="en-US" sz="1800" b="1" i="0" u="none" strike="noStrike" baseline="0" dirty="0">
                <a:latin typeface="OptimaLTStd-DemiBold"/>
              </a:rPr>
              <a:t>Product Audits</a:t>
            </a:r>
            <a:endParaRPr lang="en-US" sz="1800" dirty="0">
              <a:latin typeface="Palatino-Roman"/>
            </a:endParaRPr>
          </a:p>
          <a:p>
            <a:pPr lvl="2"/>
            <a:r>
              <a:rPr lang="en-US" sz="1000" b="0" i="0" u="none" strike="noStrike" baseline="0" dirty="0">
                <a:latin typeface="Palatino-Roman"/>
              </a:rPr>
              <a:t>Product audits throughout the life cycle can evaluate the product against the </a:t>
            </a:r>
            <a:r>
              <a:rPr lang="en-US" sz="1000" b="1" i="0" u="none" strike="noStrike" baseline="0" dirty="0">
                <a:latin typeface="Palatino-Roman"/>
              </a:rPr>
              <a:t>requirements</a:t>
            </a:r>
            <a:r>
              <a:rPr lang="en-US" sz="1000" b="0" i="0" u="none" strike="noStrike" baseline="0" dirty="0">
                <a:latin typeface="Palatino-Roman"/>
              </a:rPr>
              <a:t> and against </a:t>
            </a:r>
            <a:r>
              <a:rPr lang="en-US" sz="1000" b="1" i="0" u="none" strike="noStrike" baseline="0" dirty="0">
                <a:latin typeface="Palatino-Roman"/>
              </a:rPr>
              <a:t>required standards </a:t>
            </a:r>
            <a:r>
              <a:rPr lang="en-US" sz="1000" b="0" i="0" u="none" strike="noStrike" baseline="0" dirty="0">
                <a:latin typeface="Palatino-Roman"/>
              </a:rPr>
              <a:t>(coding standards, naming conventions, required document formats).</a:t>
            </a:r>
            <a:endParaRPr lang="en-US" dirty="0"/>
          </a:p>
        </p:txBody>
      </p:sp>
      <p:sp>
        <p:nvSpPr>
          <p:cNvPr id="4" name="Content Placeholder 3">
            <a:extLst>
              <a:ext uri="{FF2B5EF4-FFF2-40B4-BE49-F238E27FC236}">
                <a16:creationId xmlns:a16="http://schemas.microsoft.com/office/drawing/2014/main" id="{645D3CDF-1E79-46BF-9C84-501CEFFF39C7}"/>
              </a:ext>
            </a:extLst>
          </p:cNvPr>
          <p:cNvSpPr>
            <a:spLocks noGrp="1"/>
          </p:cNvSpPr>
          <p:nvPr>
            <p:ph sz="half" idx="2"/>
          </p:nvPr>
        </p:nvSpPr>
        <p:spPr/>
        <p:txBody>
          <a:bodyPr>
            <a:normAutofit/>
          </a:bodyPr>
          <a:lstStyle/>
          <a:p>
            <a:endParaRPr lang="en-US"/>
          </a:p>
        </p:txBody>
      </p:sp>
      <p:pic>
        <p:nvPicPr>
          <p:cNvPr id="6" name="Picture 5">
            <a:extLst>
              <a:ext uri="{FF2B5EF4-FFF2-40B4-BE49-F238E27FC236}">
                <a16:creationId xmlns:a16="http://schemas.microsoft.com/office/drawing/2014/main" id="{EB4D47F2-5764-405F-9F53-3B5A336FA376}"/>
              </a:ext>
            </a:extLst>
          </p:cNvPr>
          <p:cNvPicPr>
            <a:picLocks noChangeAspect="1"/>
          </p:cNvPicPr>
          <p:nvPr/>
        </p:nvPicPr>
        <p:blipFill>
          <a:blip r:embed="rId2"/>
          <a:stretch>
            <a:fillRect/>
          </a:stretch>
        </p:blipFill>
        <p:spPr>
          <a:xfrm>
            <a:off x="6313714" y="1610831"/>
            <a:ext cx="5284361" cy="3333644"/>
          </a:xfrm>
          <a:prstGeom prst="rect">
            <a:avLst/>
          </a:prstGeom>
        </p:spPr>
      </p:pic>
      <p:pic>
        <p:nvPicPr>
          <p:cNvPr id="8" name="Picture 7">
            <a:extLst>
              <a:ext uri="{FF2B5EF4-FFF2-40B4-BE49-F238E27FC236}">
                <a16:creationId xmlns:a16="http://schemas.microsoft.com/office/drawing/2014/main" id="{ECF30082-96AE-4B77-9048-8B65D63F1612}"/>
              </a:ext>
            </a:extLst>
          </p:cNvPr>
          <p:cNvPicPr>
            <a:picLocks noChangeAspect="1"/>
          </p:cNvPicPr>
          <p:nvPr/>
        </p:nvPicPr>
        <p:blipFill>
          <a:blip r:embed="rId3"/>
          <a:stretch>
            <a:fillRect/>
          </a:stretch>
        </p:blipFill>
        <p:spPr>
          <a:xfrm>
            <a:off x="7261764" y="4948240"/>
            <a:ext cx="3981641" cy="1760215"/>
          </a:xfrm>
          <a:prstGeom prst="rect">
            <a:avLst/>
          </a:prstGeom>
        </p:spPr>
      </p:pic>
      <p:pic>
        <p:nvPicPr>
          <p:cNvPr id="7" name="Picture 2" descr="Book Cover Image">
            <a:extLst>
              <a:ext uri="{FF2B5EF4-FFF2-40B4-BE49-F238E27FC236}">
                <a16:creationId xmlns:a16="http://schemas.microsoft.com/office/drawing/2014/main" id="{9087C431-D6EB-1A49-8BFF-64FBB98BCD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2000" y="0"/>
            <a:ext cx="1270000" cy="1651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0C5570-D49B-5946-ABFA-16B255C46F34}"/>
              </a:ext>
            </a:extLst>
          </p:cNvPr>
          <p:cNvSpPr txBox="1"/>
          <p:nvPr/>
        </p:nvSpPr>
        <p:spPr>
          <a:xfrm>
            <a:off x="149087" y="5828347"/>
            <a:ext cx="7401578" cy="646331"/>
          </a:xfrm>
          <a:prstGeom prst="rect">
            <a:avLst/>
          </a:prstGeom>
          <a:noFill/>
        </p:spPr>
        <p:txBody>
          <a:bodyPr wrap="none" rtlCol="0">
            <a:spAutoFit/>
          </a:bodyPr>
          <a:lstStyle/>
          <a:p>
            <a:r>
              <a:rPr lang="en-US" dirty="0"/>
              <a:t>What are some examples of functional static vs dynamic analysis?</a:t>
            </a:r>
          </a:p>
          <a:p>
            <a:r>
              <a:rPr lang="en-US" dirty="0"/>
              <a:t>What are some examples of non-functional(-</a:t>
            </a:r>
            <a:r>
              <a:rPr lang="en-US" dirty="0" err="1"/>
              <a:t>ilities</a:t>
            </a:r>
            <a:r>
              <a:rPr lang="en-US" dirty="0"/>
              <a:t>) static vs dynamic analysis?</a:t>
            </a:r>
          </a:p>
        </p:txBody>
      </p:sp>
    </p:spTree>
    <p:extLst>
      <p:ext uri="{BB962C8B-B14F-4D97-AF65-F5344CB8AC3E}">
        <p14:creationId xmlns:p14="http://schemas.microsoft.com/office/powerpoint/2010/main" val="1586728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600</TotalTime>
  <Words>4302</Words>
  <Application>Microsoft Macintosh PowerPoint</Application>
  <PresentationFormat>Widescreen</PresentationFormat>
  <Paragraphs>957</Paragraphs>
  <Slides>36</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vt:lpstr>
      <vt:lpstr>Calibri</vt:lpstr>
      <vt:lpstr>Calibri Light</vt:lpstr>
      <vt:lpstr>OptimaLTStd-DemiBold</vt:lpstr>
      <vt:lpstr>Palatino-Italic</vt:lpstr>
      <vt:lpstr>Palatino-Roman</vt:lpstr>
      <vt:lpstr>Times New Roman</vt:lpstr>
      <vt:lpstr>Office Theme</vt:lpstr>
      <vt:lpstr>Worksheet</vt:lpstr>
      <vt:lpstr>Intentionally left blank</vt:lpstr>
      <vt:lpstr>Welcome to Week 07 QA Verification &amp; Validation</vt:lpstr>
      <vt:lpstr>PowerPoint Presentation</vt:lpstr>
      <vt:lpstr>Reading</vt:lpstr>
      <vt:lpstr>Agenda</vt:lpstr>
      <vt:lpstr>Validation: How do Non-Functional Requirements (Validation) work within the SW Lifecycle?</vt:lpstr>
      <vt:lpstr>Verification: How does Functional Requirements (Verification) in the SW Lifecycle process?</vt:lpstr>
      <vt:lpstr>Prove: Complete SQAP Section 7: Tests</vt:lpstr>
      <vt:lpstr>Certified Software Quality Engineer Handbook,  Chapter 21: A. Theory (of V&amp;V)</vt:lpstr>
      <vt:lpstr>Certified Software Quality Engineer Handbook,  Chapter 21: A. Theory (of V&amp;V)</vt:lpstr>
      <vt:lpstr>Certified Software Quality Engineer Handbook,  Chapter 22: B. Test Planning and Design</vt:lpstr>
      <vt:lpstr>Chapter 22  B. Test Planning and Design </vt:lpstr>
      <vt:lpstr>IEEE Standard for System, Software, and Hardware Verification and Validation </vt:lpstr>
      <vt:lpstr>4. Relationships between verification and validation (V&amp;V) and life cycle processes </vt:lpstr>
      <vt:lpstr>5. Integrity levels </vt:lpstr>
      <vt:lpstr>6. V&amp;V process overview </vt:lpstr>
      <vt:lpstr>7. Common V&amp;V processes </vt:lpstr>
      <vt:lpstr>Other Processes</vt:lpstr>
      <vt:lpstr>9. Software V&amp;V processes </vt:lpstr>
      <vt:lpstr>9. Software V&amp;V processes </vt:lpstr>
      <vt:lpstr>PowerPoint Presentation</vt:lpstr>
      <vt:lpstr>Validation: How do Non-Functional Requirements (Validation) work within the SW Lifecycle?</vt:lpstr>
      <vt:lpstr>Verification: How does Functional Requirements (Verification) in the SW Lifecycle process?</vt:lpstr>
      <vt:lpstr>Verification: How does Functional Requirements (Verification) in the SW Lifecycle process?</vt:lpstr>
      <vt:lpstr>Verification: How does Functional Requirements (Verification) in the SW Lifecycle process?</vt:lpstr>
      <vt:lpstr>Verification: How does Functional Requirements (Verification) in the SW Lifecycle process?</vt:lpstr>
      <vt:lpstr>Verification: How does Functional Requirements (Verification) in the SW Lifecycle process?</vt:lpstr>
      <vt:lpstr>Prove: Complete SQAP Section 7: Tests</vt:lpstr>
      <vt:lpstr>Prove: Complete SQAP Section 7: Tests</vt:lpstr>
      <vt:lpstr>Prove: Complete SQAP Section 7: Tests</vt:lpstr>
      <vt:lpstr>Chapter 22  B. Test Planning and Design </vt:lpstr>
      <vt:lpstr>Prove: Complete SQAP Section 7: Tests</vt:lpstr>
      <vt:lpstr>Prove: Complete SQAP Section 7: Tests</vt:lpstr>
      <vt:lpstr>Prove: Complete SQAP Section 7: Tests</vt:lpstr>
      <vt:lpstr>Prove: Complete SQAP Section 7: Tests</vt:lpstr>
      <vt:lpstr>Prove: Complete SQAP Section 7: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dfd</dc:title>
  <dc:creator>Clements, William</dc:creator>
  <cp:lastModifiedBy>Clements, William</cp:lastModifiedBy>
  <cp:revision>4</cp:revision>
  <dcterms:created xsi:type="dcterms:W3CDTF">2022-02-09T19:23:48Z</dcterms:created>
  <dcterms:modified xsi:type="dcterms:W3CDTF">2023-02-13T22:07:09Z</dcterms:modified>
</cp:coreProperties>
</file>