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6" r:id="rId2"/>
    <p:sldId id="450" r:id="rId3"/>
    <p:sldId id="257" r:id="rId4"/>
    <p:sldId id="258" r:id="rId5"/>
    <p:sldId id="259" r:id="rId6"/>
    <p:sldId id="260" r:id="rId7"/>
    <p:sldId id="261" r:id="rId8"/>
    <p:sldId id="262" r:id="rId9"/>
    <p:sldId id="432" r:id="rId10"/>
    <p:sldId id="441" r:id="rId11"/>
    <p:sldId id="442" r:id="rId12"/>
    <p:sldId id="449" r:id="rId13"/>
    <p:sldId id="448" r:id="rId14"/>
    <p:sldId id="429" r:id="rId15"/>
    <p:sldId id="430" r:id="rId16"/>
    <p:sldId id="433" r:id="rId17"/>
    <p:sldId id="427" r:id="rId18"/>
    <p:sldId id="426" r:id="rId19"/>
    <p:sldId id="428" r:id="rId20"/>
    <p:sldId id="289" r:id="rId21"/>
    <p:sldId id="431" r:id="rId22"/>
    <p:sldId id="287" r:id="rId23"/>
    <p:sldId id="434" r:id="rId24"/>
    <p:sldId id="279" r:id="rId25"/>
    <p:sldId id="282" r:id="rId26"/>
    <p:sldId id="439" r:id="rId27"/>
    <p:sldId id="435" r:id="rId28"/>
    <p:sldId id="436" r:id="rId29"/>
    <p:sldId id="440" r:id="rId30"/>
    <p:sldId id="451" r:id="rId31"/>
    <p:sldId id="452" r:id="rId32"/>
    <p:sldId id="437" r:id="rId33"/>
    <p:sldId id="43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E4CD5-6728-1246-BBA0-4DA8C50BD3CD}" v="4" dt="2023-02-21T21:26:11.939"/>
  </p1510:revLst>
</p1510:revInfo>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36"/>
    <p:restoredTop sz="94652"/>
  </p:normalViewPr>
  <p:slideViewPr>
    <p:cSldViewPr snapToGrid="0" snapToObjects="1">
      <p:cViewPr varScale="1">
        <p:scale>
          <a:sx n="127" d="100"/>
          <a:sy n="127"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111C3F97-046C-7B45-BAF5-4A11A2FDC40B}"/>
    <pc:docChg chg="modSld">
      <pc:chgData name="Clements, William" userId="cbdb0636-a496-422a-8d40-98c53d494d26" providerId="ADAL" clId="{111C3F97-046C-7B45-BAF5-4A11A2FDC40B}" dt="2022-06-16T19:47:49.908" v="0" actId="14100"/>
      <pc:docMkLst>
        <pc:docMk/>
      </pc:docMkLst>
      <pc:sldChg chg="modSp mod">
        <pc:chgData name="Clements, William" userId="cbdb0636-a496-422a-8d40-98c53d494d26" providerId="ADAL" clId="{111C3F97-046C-7B45-BAF5-4A11A2FDC40B}" dt="2022-06-16T19:47:49.908" v="0" actId="14100"/>
        <pc:sldMkLst>
          <pc:docMk/>
          <pc:sldMk cId="3439319391" sldId="442"/>
        </pc:sldMkLst>
        <pc:picChg chg="mod">
          <ac:chgData name="Clements, William" userId="cbdb0636-a496-422a-8d40-98c53d494d26" providerId="ADAL" clId="{111C3F97-046C-7B45-BAF5-4A11A2FDC40B}" dt="2022-06-16T19:47:49.908" v="0" actId="14100"/>
          <ac:picMkLst>
            <pc:docMk/>
            <pc:sldMk cId="3439319391" sldId="442"/>
            <ac:picMk id="8" creationId="{27CCA96E-2190-0042-8028-F80FFA7B3A49}"/>
          </ac:picMkLst>
        </pc:picChg>
      </pc:sldChg>
    </pc:docChg>
  </pc:docChgLst>
  <pc:docChgLst>
    <pc:chgData name="Clements, William" userId="cbdb0636-a496-422a-8d40-98c53d494d26" providerId="ADAL" clId="{603E4CD5-6728-1246-BBA0-4DA8C50BD3CD}"/>
    <pc:docChg chg="addSld modSld">
      <pc:chgData name="Clements, William" userId="cbdb0636-a496-422a-8d40-98c53d494d26" providerId="ADAL" clId="{603E4CD5-6728-1246-BBA0-4DA8C50BD3CD}" dt="2023-02-24T22:03:49.926" v="16" actId="1076"/>
      <pc:docMkLst>
        <pc:docMk/>
      </pc:docMkLst>
      <pc:sldChg chg="addSp modSp mod">
        <pc:chgData name="Clements, William" userId="cbdb0636-a496-422a-8d40-98c53d494d26" providerId="ADAL" clId="{603E4CD5-6728-1246-BBA0-4DA8C50BD3CD}" dt="2023-02-21T18:13:01.278" v="10" actId="1076"/>
        <pc:sldMkLst>
          <pc:docMk/>
          <pc:sldMk cId="3005307324" sldId="260"/>
        </pc:sldMkLst>
        <pc:spChg chg="add mod">
          <ac:chgData name="Clements, William" userId="cbdb0636-a496-422a-8d40-98c53d494d26" providerId="ADAL" clId="{603E4CD5-6728-1246-BBA0-4DA8C50BD3CD}" dt="2023-02-21T18:13:01.278" v="10" actId="1076"/>
          <ac:spMkLst>
            <pc:docMk/>
            <pc:sldMk cId="3005307324" sldId="260"/>
            <ac:spMk id="11" creationId="{E0708586-CCAC-B4E7-4C7F-C46BE0402E63}"/>
          </ac:spMkLst>
        </pc:spChg>
      </pc:sldChg>
      <pc:sldChg chg="addSp modSp mod">
        <pc:chgData name="Clements, William" userId="cbdb0636-a496-422a-8d40-98c53d494d26" providerId="ADAL" clId="{603E4CD5-6728-1246-BBA0-4DA8C50BD3CD}" dt="2023-02-24T22:03:49.926" v="16" actId="1076"/>
        <pc:sldMkLst>
          <pc:docMk/>
          <pc:sldMk cId="2199535209" sldId="261"/>
        </pc:sldMkLst>
        <pc:spChg chg="add mod">
          <ac:chgData name="Clements, William" userId="cbdb0636-a496-422a-8d40-98c53d494d26" providerId="ADAL" clId="{603E4CD5-6728-1246-BBA0-4DA8C50BD3CD}" dt="2023-02-21T18:13:17.283" v="12" actId="1076"/>
          <ac:spMkLst>
            <pc:docMk/>
            <pc:sldMk cId="2199535209" sldId="261"/>
            <ac:spMk id="9" creationId="{B7E2F9C5-3575-2769-1F71-BEF03687634A}"/>
          </ac:spMkLst>
        </pc:spChg>
        <pc:graphicFrameChg chg="add mod">
          <ac:chgData name="Clements, William" userId="cbdb0636-a496-422a-8d40-98c53d494d26" providerId="ADAL" clId="{603E4CD5-6728-1246-BBA0-4DA8C50BD3CD}" dt="2023-02-21T18:13:17.283" v="12" actId="1076"/>
          <ac:graphicFrameMkLst>
            <pc:docMk/>
            <pc:sldMk cId="2199535209" sldId="261"/>
            <ac:graphicFrameMk id="8" creationId="{50346F81-F629-9FD3-0052-F187CC921819}"/>
          </ac:graphicFrameMkLst>
        </pc:graphicFrameChg>
        <pc:picChg chg="add mod">
          <ac:chgData name="Clements, William" userId="cbdb0636-a496-422a-8d40-98c53d494d26" providerId="ADAL" clId="{603E4CD5-6728-1246-BBA0-4DA8C50BD3CD}" dt="2023-02-24T22:03:49.926" v="16" actId="1076"/>
          <ac:picMkLst>
            <pc:docMk/>
            <pc:sldMk cId="2199535209" sldId="261"/>
            <ac:picMk id="4" creationId="{AFB996F4-221E-44A3-BADC-F2B80C970183}"/>
          </ac:picMkLst>
        </pc:picChg>
      </pc:sldChg>
      <pc:sldChg chg="add">
        <pc:chgData name="Clements, William" userId="cbdb0636-a496-422a-8d40-98c53d494d26" providerId="ADAL" clId="{603E4CD5-6728-1246-BBA0-4DA8C50BD3CD}" dt="2023-02-21T21:26:11.927" v="15"/>
        <pc:sldMkLst>
          <pc:docMk/>
          <pc:sldMk cId="1117752051" sldId="451"/>
        </pc:sldMkLst>
      </pc:sldChg>
      <pc:sldChg chg="add">
        <pc:chgData name="Clements, William" userId="cbdb0636-a496-422a-8d40-98c53d494d26" providerId="ADAL" clId="{603E4CD5-6728-1246-BBA0-4DA8C50BD3CD}" dt="2023-02-21T21:26:11.927" v="15"/>
        <pc:sldMkLst>
          <pc:docMk/>
          <pc:sldMk cId="3068066039" sldId="452"/>
        </pc:sldMkLst>
      </pc:sldChg>
    </pc:docChg>
  </pc:docChgLst>
  <pc:docChgLst>
    <pc:chgData name="William Clements" userId="cbdb0636-a496-422a-8d40-98c53d494d26" providerId="ADAL" clId="{5D70658D-02C7-4CF6-AFCD-5C2A4C2DA859}"/>
    <pc:docChg chg="modSld">
      <pc:chgData name="William Clements" userId="cbdb0636-a496-422a-8d40-98c53d494d26" providerId="ADAL" clId="{5D70658D-02C7-4CF6-AFCD-5C2A4C2DA859}" dt="2022-02-19T16:37:16.671" v="0"/>
      <pc:docMkLst>
        <pc:docMk/>
      </pc:docMkLst>
      <pc:sldChg chg="addSp modSp">
        <pc:chgData name="William Clements" userId="cbdb0636-a496-422a-8d40-98c53d494d26" providerId="ADAL" clId="{5D70658D-02C7-4CF6-AFCD-5C2A4C2DA859}" dt="2022-02-19T16:37:16.671" v="0"/>
        <pc:sldMkLst>
          <pc:docMk/>
          <pc:sldMk cId="2274166733" sldId="256"/>
        </pc:sldMkLst>
        <pc:picChg chg="add mod">
          <ac:chgData name="William Clements" userId="cbdb0636-a496-422a-8d40-98c53d494d26" providerId="ADAL" clId="{5D70658D-02C7-4CF6-AFCD-5C2A4C2DA859}" dt="2022-02-19T16:37:16.671" v="0"/>
          <ac:picMkLst>
            <pc:docMk/>
            <pc:sldMk cId="2274166733" sldId="256"/>
            <ac:picMk id="4" creationId="{B8516FEB-8D1B-4A50-8C9D-82837E4110A0}"/>
          </ac:picMkLst>
        </pc:picChg>
      </pc:sldChg>
    </pc:docChg>
  </pc:docChgLst>
  <pc:docChgLst>
    <pc:chgData name="Clements, William" userId="cbdb0636-a496-422a-8d40-98c53d494d26" providerId="ADAL" clId="{A0F55E1F-ED6C-411C-BF4C-6AE4C1186C83}"/>
    <pc:docChg chg="custSel modSld">
      <pc:chgData name="Clements, William" userId="cbdb0636-a496-422a-8d40-98c53d494d26" providerId="ADAL" clId="{A0F55E1F-ED6C-411C-BF4C-6AE4C1186C83}" dt="2022-02-23T17:01:55.902" v="40" actId="20577"/>
      <pc:docMkLst>
        <pc:docMk/>
      </pc:docMkLst>
      <pc:sldChg chg="modSp mod">
        <pc:chgData name="Clements, William" userId="cbdb0636-a496-422a-8d40-98c53d494d26" providerId="ADAL" clId="{A0F55E1F-ED6C-411C-BF4C-6AE4C1186C83}" dt="2022-02-23T17:01:55.902" v="40" actId="20577"/>
        <pc:sldMkLst>
          <pc:docMk/>
          <pc:sldMk cId="2479721252" sldId="437"/>
        </pc:sldMkLst>
        <pc:spChg chg="mod">
          <ac:chgData name="Clements, William" userId="cbdb0636-a496-422a-8d40-98c53d494d26" providerId="ADAL" clId="{A0F55E1F-ED6C-411C-BF4C-6AE4C1186C83}" dt="2022-02-23T17:01:55.902" v="40" actId="20577"/>
          <ac:spMkLst>
            <pc:docMk/>
            <pc:sldMk cId="2479721252" sldId="437"/>
            <ac:spMk id="3" creationId="{8F4FA0D3-9081-6642-92DA-9A08DD768825}"/>
          </ac:spMkLst>
        </pc:spChg>
      </pc:sldChg>
    </pc:docChg>
  </pc:docChgLst>
  <pc:docChgLst>
    <pc:chgData name="Clements, William" userId="cbdb0636-a496-422a-8d40-98c53d494d26" providerId="ADAL" clId="{0FEE7C13-4018-4F0C-9E7D-CE7B67A423F5}"/>
    <pc:docChg chg="custSel modSld">
      <pc:chgData name="Clements, William" userId="cbdb0636-a496-422a-8d40-98c53d494d26" providerId="ADAL" clId="{0FEE7C13-4018-4F0C-9E7D-CE7B67A423F5}" dt="2023-02-21T22:13:29.715" v="0" actId="478"/>
      <pc:docMkLst>
        <pc:docMk/>
      </pc:docMkLst>
      <pc:sldChg chg="delSp mod">
        <pc:chgData name="Clements, William" userId="cbdb0636-a496-422a-8d40-98c53d494d26" providerId="ADAL" clId="{0FEE7C13-4018-4F0C-9E7D-CE7B67A423F5}" dt="2023-02-21T22:13:29.715" v="0" actId="478"/>
        <pc:sldMkLst>
          <pc:docMk/>
          <pc:sldMk cId="2274166733" sldId="256"/>
        </pc:sldMkLst>
        <pc:picChg chg="del">
          <ac:chgData name="Clements, William" userId="cbdb0636-a496-422a-8d40-98c53d494d26" providerId="ADAL" clId="{0FEE7C13-4018-4F0C-9E7D-CE7B67A423F5}" dt="2023-02-21T22:13:29.715" v="0" actId="478"/>
          <ac:picMkLst>
            <pc:docMk/>
            <pc:sldMk cId="2274166733" sldId="256"/>
            <ac:picMk id="4" creationId="{B8516FEB-8D1B-4A50-8C9D-82837E4110A0}"/>
          </ac:picMkLst>
        </pc:picChg>
      </pc:sldChg>
    </pc:docChg>
  </pc:docChgLst>
  <pc:docChgLst>
    <pc:chgData name="Clements, William" userId="cbdb0636-a496-422a-8d40-98c53d494d26" providerId="ADAL" clId="{F93E0209-7DBF-0246-BEF2-C2B5093329EA}"/>
    <pc:docChg chg="undo custSel addSld delSld modSld sldOrd">
      <pc:chgData name="Clements, William" userId="cbdb0636-a496-422a-8d40-98c53d494d26" providerId="ADAL" clId="{F93E0209-7DBF-0246-BEF2-C2B5093329EA}" dt="2022-02-23T15:45:02.914" v="2153" actId="6549"/>
      <pc:docMkLst>
        <pc:docMk/>
      </pc:docMkLst>
      <pc:sldChg chg="modSp mod">
        <pc:chgData name="Clements, William" userId="cbdb0636-a496-422a-8d40-98c53d494d26" providerId="ADAL" clId="{F93E0209-7DBF-0246-BEF2-C2B5093329EA}" dt="2022-02-18T20:03:18.379" v="1970" actId="20577"/>
        <pc:sldMkLst>
          <pc:docMk/>
          <pc:sldMk cId="2274166733" sldId="256"/>
        </pc:sldMkLst>
        <pc:spChg chg="mod">
          <ac:chgData name="Clements, William" userId="cbdb0636-a496-422a-8d40-98c53d494d26" providerId="ADAL" clId="{F93E0209-7DBF-0246-BEF2-C2B5093329EA}" dt="2022-02-18T20:03:01.575" v="1945"/>
          <ac:spMkLst>
            <pc:docMk/>
            <pc:sldMk cId="2274166733" sldId="256"/>
            <ac:spMk id="2" creationId="{13330788-8F28-9E4D-B74D-46C1831916D2}"/>
          </ac:spMkLst>
        </pc:spChg>
        <pc:spChg chg="mod">
          <ac:chgData name="Clements, William" userId="cbdb0636-a496-422a-8d40-98c53d494d26" providerId="ADAL" clId="{F93E0209-7DBF-0246-BEF2-C2B5093329EA}" dt="2022-02-18T20:03:18.379" v="1970" actId="20577"/>
          <ac:spMkLst>
            <pc:docMk/>
            <pc:sldMk cId="2274166733" sldId="256"/>
            <ac:spMk id="3" creationId="{1E3E9713-5F0A-0048-AA10-5F5247104094}"/>
          </ac:spMkLst>
        </pc:spChg>
      </pc:sldChg>
      <pc:sldChg chg="modSp">
        <pc:chgData name="Clements, William" userId="cbdb0636-a496-422a-8d40-98c53d494d26" providerId="ADAL" clId="{F93E0209-7DBF-0246-BEF2-C2B5093329EA}" dt="2022-02-18T20:03:01.575" v="1945"/>
        <pc:sldMkLst>
          <pc:docMk/>
          <pc:sldMk cId="3214083156" sldId="257"/>
        </pc:sldMkLst>
        <pc:spChg chg="mod">
          <ac:chgData name="Clements, William" userId="cbdb0636-a496-422a-8d40-98c53d494d26" providerId="ADAL" clId="{F93E0209-7DBF-0246-BEF2-C2B5093329EA}" dt="2022-02-18T20:03:01.575" v="1945"/>
          <ac:spMkLst>
            <pc:docMk/>
            <pc:sldMk cId="3214083156" sldId="257"/>
            <ac:spMk id="2" creationId="{894F0302-CE4A-6347-AAE0-44485CBE9D68}"/>
          </ac:spMkLst>
        </pc:spChg>
        <pc:spChg chg="mod">
          <ac:chgData name="Clements, William" userId="cbdb0636-a496-422a-8d40-98c53d494d26" providerId="ADAL" clId="{F93E0209-7DBF-0246-BEF2-C2B5093329EA}" dt="2022-02-18T20:03:01.575" v="1945"/>
          <ac:spMkLst>
            <pc:docMk/>
            <pc:sldMk cId="3214083156" sldId="257"/>
            <ac:spMk id="3" creationId="{D45B8DCE-31C8-0849-8D9D-C72518E92CF6}"/>
          </ac:spMkLst>
        </pc:spChg>
      </pc:sldChg>
      <pc:sldChg chg="modSp">
        <pc:chgData name="Clements, William" userId="cbdb0636-a496-422a-8d40-98c53d494d26" providerId="ADAL" clId="{F93E0209-7DBF-0246-BEF2-C2B5093329EA}" dt="2022-02-18T20:03:01.575" v="1945"/>
        <pc:sldMkLst>
          <pc:docMk/>
          <pc:sldMk cId="882872033" sldId="258"/>
        </pc:sldMkLst>
        <pc:spChg chg="mod">
          <ac:chgData name="Clements, William" userId="cbdb0636-a496-422a-8d40-98c53d494d26" providerId="ADAL" clId="{F93E0209-7DBF-0246-BEF2-C2B5093329EA}" dt="2022-02-18T20:03:01.575" v="1945"/>
          <ac:spMkLst>
            <pc:docMk/>
            <pc:sldMk cId="882872033" sldId="258"/>
            <ac:spMk id="2" creationId="{24A7752A-1BF9-E247-92FA-5C22BBBDAE0D}"/>
          </ac:spMkLst>
        </pc:spChg>
        <pc:spChg chg="mod">
          <ac:chgData name="Clements, William" userId="cbdb0636-a496-422a-8d40-98c53d494d26" providerId="ADAL" clId="{F93E0209-7DBF-0246-BEF2-C2B5093329EA}" dt="2022-02-18T20:03:01.575" v="1945"/>
          <ac:spMkLst>
            <pc:docMk/>
            <pc:sldMk cId="882872033" sldId="258"/>
            <ac:spMk id="3" creationId="{923F3641-EEAC-514E-BFC8-0DACD9DEBE70}"/>
          </ac:spMkLst>
        </pc:spChg>
      </pc:sldChg>
      <pc:sldChg chg="modSp">
        <pc:chgData name="Clements, William" userId="cbdb0636-a496-422a-8d40-98c53d494d26" providerId="ADAL" clId="{F93E0209-7DBF-0246-BEF2-C2B5093329EA}" dt="2022-02-18T20:03:01.575" v="1945"/>
        <pc:sldMkLst>
          <pc:docMk/>
          <pc:sldMk cId="3442805674" sldId="259"/>
        </pc:sldMkLst>
        <pc:spChg chg="mod">
          <ac:chgData name="Clements, William" userId="cbdb0636-a496-422a-8d40-98c53d494d26" providerId="ADAL" clId="{F93E0209-7DBF-0246-BEF2-C2B5093329EA}" dt="2022-02-18T20:03:01.575" v="1945"/>
          <ac:spMkLst>
            <pc:docMk/>
            <pc:sldMk cId="3442805674" sldId="259"/>
            <ac:spMk id="2" creationId="{9A75795D-7C50-5442-8D64-5A9FE77CF895}"/>
          </ac:spMkLst>
        </pc:spChg>
        <pc:spChg chg="mod">
          <ac:chgData name="Clements, William" userId="cbdb0636-a496-422a-8d40-98c53d494d26" providerId="ADAL" clId="{F93E0209-7DBF-0246-BEF2-C2B5093329EA}" dt="2022-02-18T20:03:01.575" v="1945"/>
          <ac:spMkLst>
            <pc:docMk/>
            <pc:sldMk cId="3442805674" sldId="259"/>
            <ac:spMk id="3" creationId="{0E5EE2CB-9404-BA46-947F-8094BE6B415A}"/>
          </ac:spMkLst>
        </pc:spChg>
      </pc:sldChg>
      <pc:sldChg chg="addSp modSp mod">
        <pc:chgData name="Clements, William" userId="cbdb0636-a496-422a-8d40-98c53d494d26" providerId="ADAL" clId="{F93E0209-7DBF-0246-BEF2-C2B5093329EA}" dt="2022-02-22T15:35:50.186" v="1992" actId="1076"/>
        <pc:sldMkLst>
          <pc:docMk/>
          <pc:sldMk cId="3005307324" sldId="260"/>
        </pc:sldMkLst>
        <pc:spChg chg="mod">
          <ac:chgData name="Clements, William" userId="cbdb0636-a496-422a-8d40-98c53d494d26" providerId="ADAL" clId="{F93E0209-7DBF-0246-BEF2-C2B5093329EA}" dt="2022-02-22T15:32:56.058" v="1981" actId="20577"/>
          <ac:spMkLst>
            <pc:docMk/>
            <pc:sldMk cId="3005307324" sldId="260"/>
            <ac:spMk id="3" creationId="{BA85A1D1-15B0-E448-AEB6-F25437859062}"/>
          </ac:spMkLst>
        </pc:spChg>
        <pc:graphicFrameChg chg="mod">
          <ac:chgData name="Clements, William" userId="cbdb0636-a496-422a-8d40-98c53d494d26" providerId="ADAL" clId="{F93E0209-7DBF-0246-BEF2-C2B5093329EA}" dt="2022-02-22T15:35:46.333" v="1991" actId="1076"/>
          <ac:graphicFrameMkLst>
            <pc:docMk/>
            <pc:sldMk cId="3005307324" sldId="260"/>
            <ac:graphicFrameMk id="7" creationId="{54CCEE1C-8BA5-5145-BFDA-20E8C17AD665}"/>
          </ac:graphicFrameMkLst>
        </pc:graphicFrameChg>
        <pc:picChg chg="add mod">
          <ac:chgData name="Clements, William" userId="cbdb0636-a496-422a-8d40-98c53d494d26" providerId="ADAL" clId="{F93E0209-7DBF-0246-BEF2-C2B5093329EA}" dt="2022-02-22T15:35:35.352" v="1989" actId="167"/>
          <ac:picMkLst>
            <pc:docMk/>
            <pc:sldMk cId="3005307324" sldId="260"/>
            <ac:picMk id="4" creationId="{6096ECA5-A3B4-5D49-9AC2-7BD201AECAD3}"/>
          </ac:picMkLst>
        </pc:picChg>
        <pc:picChg chg="mod">
          <ac:chgData name="Clements, William" userId="cbdb0636-a496-422a-8d40-98c53d494d26" providerId="ADAL" clId="{F93E0209-7DBF-0246-BEF2-C2B5093329EA}" dt="2022-02-22T15:35:50.186" v="1992" actId="1076"/>
          <ac:picMkLst>
            <pc:docMk/>
            <pc:sldMk cId="3005307324" sldId="260"/>
            <ac:picMk id="5" creationId="{12E9D81A-014F-EC40-A66B-EF7CCDD4E11A}"/>
          </ac:picMkLst>
        </pc:picChg>
        <pc:picChg chg="add mod">
          <ac:chgData name="Clements, William" userId="cbdb0636-a496-422a-8d40-98c53d494d26" providerId="ADAL" clId="{F93E0209-7DBF-0246-BEF2-C2B5093329EA}" dt="2022-02-22T15:34:36.322" v="1985" actId="1076"/>
          <ac:picMkLst>
            <pc:docMk/>
            <pc:sldMk cId="3005307324" sldId="260"/>
            <ac:picMk id="10" creationId="{96035C9A-B8DB-0C44-A11F-10A67ED9429C}"/>
          </ac:picMkLst>
        </pc:picChg>
      </pc:sldChg>
      <pc:sldChg chg="modSp">
        <pc:chgData name="Clements, William" userId="cbdb0636-a496-422a-8d40-98c53d494d26" providerId="ADAL" clId="{F93E0209-7DBF-0246-BEF2-C2B5093329EA}" dt="2022-02-18T20:03:01.575" v="1945"/>
        <pc:sldMkLst>
          <pc:docMk/>
          <pc:sldMk cId="2199535209" sldId="261"/>
        </pc:sldMkLst>
        <pc:spChg chg="mod">
          <ac:chgData name="Clements, William" userId="cbdb0636-a496-422a-8d40-98c53d494d26" providerId="ADAL" clId="{F93E0209-7DBF-0246-BEF2-C2B5093329EA}" dt="2022-02-18T20:03:01.575" v="1945"/>
          <ac:spMkLst>
            <pc:docMk/>
            <pc:sldMk cId="2199535209" sldId="261"/>
            <ac:spMk id="3" creationId="{8F4FA0D3-9081-6642-92DA-9A08DD768825}"/>
          </ac:spMkLst>
        </pc:spChg>
      </pc:sldChg>
      <pc:sldChg chg="modSp">
        <pc:chgData name="Clements, William" userId="cbdb0636-a496-422a-8d40-98c53d494d26" providerId="ADAL" clId="{F93E0209-7DBF-0246-BEF2-C2B5093329EA}" dt="2022-02-18T20:03:01.575" v="1945"/>
        <pc:sldMkLst>
          <pc:docMk/>
          <pc:sldMk cId="1217478831" sldId="262"/>
        </pc:sldMkLst>
        <pc:spChg chg="mod">
          <ac:chgData name="Clements, William" userId="cbdb0636-a496-422a-8d40-98c53d494d26" providerId="ADAL" clId="{F93E0209-7DBF-0246-BEF2-C2B5093329EA}" dt="2022-02-18T20:03:01.575" v="1945"/>
          <ac:spMkLst>
            <pc:docMk/>
            <pc:sldMk cId="1217478831" sldId="262"/>
            <ac:spMk id="2" creationId="{813482C2-05E2-8E4A-B240-A2798666C418}"/>
          </ac:spMkLst>
        </pc:spChg>
        <pc:spChg chg="mod">
          <ac:chgData name="Clements, William" userId="cbdb0636-a496-422a-8d40-98c53d494d26" providerId="ADAL" clId="{F93E0209-7DBF-0246-BEF2-C2B5093329EA}" dt="2022-02-18T20:03:01.575" v="1945"/>
          <ac:spMkLst>
            <pc:docMk/>
            <pc:sldMk cId="1217478831" sldId="262"/>
            <ac:spMk id="3" creationId="{B9018978-47D4-1F46-BD17-D0211337D238}"/>
          </ac:spMkLst>
        </pc:spChg>
        <pc:spChg chg="mod">
          <ac:chgData name="Clements, William" userId="cbdb0636-a496-422a-8d40-98c53d494d26" providerId="ADAL" clId="{F93E0209-7DBF-0246-BEF2-C2B5093329EA}" dt="2022-02-18T20:03:01.575" v="1945"/>
          <ac:spMkLst>
            <pc:docMk/>
            <pc:sldMk cId="1217478831" sldId="262"/>
            <ac:spMk id="4" creationId="{A262DE3D-E4DD-E74B-BD0B-0645421C4949}"/>
          </ac:spMkLst>
        </pc:spChg>
      </pc:sldChg>
      <pc:sldChg chg="addSp delSp modSp add mod">
        <pc:chgData name="Clements, William" userId="cbdb0636-a496-422a-8d40-98c53d494d26" providerId="ADAL" clId="{F93E0209-7DBF-0246-BEF2-C2B5093329EA}" dt="2022-02-22T15:52:49.483" v="2114"/>
        <pc:sldMkLst>
          <pc:docMk/>
          <pc:sldMk cId="3443249618" sldId="279"/>
        </pc:sldMkLst>
        <pc:spChg chg="mod">
          <ac:chgData name="Clements, William" userId="cbdb0636-a496-422a-8d40-98c53d494d26" providerId="ADAL" clId="{F93E0209-7DBF-0246-BEF2-C2B5093329EA}" dt="2022-02-18T20:03:01.575" v="1945"/>
          <ac:spMkLst>
            <pc:docMk/>
            <pc:sldMk cId="3443249618" sldId="279"/>
            <ac:spMk id="2" creationId="{00000000-0000-0000-0000-000000000000}"/>
          </ac:spMkLst>
        </pc:spChg>
        <pc:spChg chg="mod">
          <ac:chgData name="Clements, William" userId="cbdb0636-a496-422a-8d40-98c53d494d26" providerId="ADAL" clId="{F93E0209-7DBF-0246-BEF2-C2B5093329EA}" dt="2022-02-18T20:03:01.575" v="1945"/>
          <ac:spMkLst>
            <pc:docMk/>
            <pc:sldMk cId="3443249618" sldId="279"/>
            <ac:spMk id="4" creationId="{00000000-0000-0000-0000-000000000000}"/>
          </ac:spMkLst>
        </pc:spChg>
        <pc:spChg chg="mod">
          <ac:chgData name="Clements, William" userId="cbdb0636-a496-422a-8d40-98c53d494d26" providerId="ADAL" clId="{F93E0209-7DBF-0246-BEF2-C2B5093329EA}" dt="2022-02-18T20:03:01.575" v="1945"/>
          <ac:spMkLst>
            <pc:docMk/>
            <pc:sldMk cId="3443249618" sldId="279"/>
            <ac:spMk id="5" creationId="{00000000-0000-0000-0000-000000000000}"/>
          </ac:spMkLst>
        </pc:spChg>
        <pc:spChg chg="mod">
          <ac:chgData name="Clements, William" userId="cbdb0636-a496-422a-8d40-98c53d494d26" providerId="ADAL" clId="{F93E0209-7DBF-0246-BEF2-C2B5093329EA}" dt="2022-02-18T20:03:01.575" v="1945"/>
          <ac:spMkLst>
            <pc:docMk/>
            <pc:sldMk cId="3443249618" sldId="279"/>
            <ac:spMk id="6" creationId="{00000000-0000-0000-0000-000000000000}"/>
          </ac:spMkLst>
        </pc:spChg>
        <pc:spChg chg="mod">
          <ac:chgData name="Clements, William" userId="cbdb0636-a496-422a-8d40-98c53d494d26" providerId="ADAL" clId="{F93E0209-7DBF-0246-BEF2-C2B5093329EA}" dt="2022-02-18T20:03:01.575" v="1945"/>
          <ac:spMkLst>
            <pc:docMk/>
            <pc:sldMk cId="3443249618" sldId="279"/>
            <ac:spMk id="7" creationId="{00000000-0000-0000-0000-000000000000}"/>
          </ac:spMkLst>
        </pc:spChg>
        <pc:spChg chg="add del mod">
          <ac:chgData name="Clements, William" userId="cbdb0636-a496-422a-8d40-98c53d494d26" providerId="ADAL" clId="{F93E0209-7DBF-0246-BEF2-C2B5093329EA}" dt="2022-02-22T15:52:48.931" v="2113" actId="478"/>
          <ac:spMkLst>
            <pc:docMk/>
            <pc:sldMk cId="3443249618" sldId="279"/>
            <ac:spMk id="10" creationId="{9A39B435-281D-5044-A5EC-001977099972}"/>
          </ac:spMkLst>
        </pc:spChg>
        <pc:spChg chg="add del mod">
          <ac:chgData name="Clements, William" userId="cbdb0636-a496-422a-8d40-98c53d494d26" providerId="ADAL" clId="{F93E0209-7DBF-0246-BEF2-C2B5093329EA}" dt="2022-02-22T15:52:44.482" v="2111"/>
          <ac:spMkLst>
            <pc:docMk/>
            <pc:sldMk cId="3443249618" sldId="279"/>
            <ac:spMk id="11" creationId="{81C7E5D9-05FF-994A-92C8-A3D0ACE72C53}"/>
          </ac:spMkLst>
        </pc:spChg>
        <pc:spChg chg="add mod">
          <ac:chgData name="Clements, William" userId="cbdb0636-a496-422a-8d40-98c53d494d26" providerId="ADAL" clId="{F93E0209-7DBF-0246-BEF2-C2B5093329EA}" dt="2022-02-22T15:52:49.483" v="2114"/>
          <ac:spMkLst>
            <pc:docMk/>
            <pc:sldMk cId="3443249618" sldId="279"/>
            <ac:spMk id="12" creationId="{91418AEB-77CD-F644-A460-9541B617D01D}"/>
          </ac:spMkLst>
        </pc:spChg>
        <pc:picChg chg="mod">
          <ac:chgData name="Clements, William" userId="cbdb0636-a496-422a-8d40-98c53d494d26" providerId="ADAL" clId="{F93E0209-7DBF-0246-BEF2-C2B5093329EA}" dt="2022-02-18T17:22:17.849" v="675" actId="1076"/>
          <ac:picMkLst>
            <pc:docMk/>
            <pc:sldMk cId="3443249618" sldId="279"/>
            <ac:picMk id="8" creationId="{00000000-0000-0000-0000-000000000000}"/>
          </ac:picMkLst>
        </pc:picChg>
        <pc:picChg chg="mod">
          <ac:chgData name="Clements, William" userId="cbdb0636-a496-422a-8d40-98c53d494d26" providerId="ADAL" clId="{F93E0209-7DBF-0246-BEF2-C2B5093329EA}" dt="2022-02-18T17:22:17.849" v="675" actId="1076"/>
          <ac:picMkLst>
            <pc:docMk/>
            <pc:sldMk cId="3443249618" sldId="279"/>
            <ac:picMk id="9" creationId="{00000000-0000-0000-0000-000000000000}"/>
          </ac:picMkLst>
        </pc:picChg>
      </pc:sldChg>
      <pc:sldChg chg="addSp delSp modSp add mod">
        <pc:chgData name="Clements, William" userId="cbdb0636-a496-422a-8d40-98c53d494d26" providerId="ADAL" clId="{F93E0209-7DBF-0246-BEF2-C2B5093329EA}" dt="2022-02-22T15:52:54.514" v="2116"/>
        <pc:sldMkLst>
          <pc:docMk/>
          <pc:sldMk cId="2853018720" sldId="282"/>
        </pc:sldMkLst>
        <pc:spChg chg="mod">
          <ac:chgData name="Clements, William" userId="cbdb0636-a496-422a-8d40-98c53d494d26" providerId="ADAL" clId="{F93E0209-7DBF-0246-BEF2-C2B5093329EA}" dt="2022-02-18T20:03:01.575" v="1945"/>
          <ac:spMkLst>
            <pc:docMk/>
            <pc:sldMk cId="2853018720" sldId="282"/>
            <ac:spMk id="2" creationId="{00000000-0000-0000-0000-000000000000}"/>
          </ac:spMkLst>
        </pc:spChg>
        <pc:spChg chg="mod">
          <ac:chgData name="Clements, William" userId="cbdb0636-a496-422a-8d40-98c53d494d26" providerId="ADAL" clId="{F93E0209-7DBF-0246-BEF2-C2B5093329EA}" dt="2022-02-18T20:03:01.575" v="1945"/>
          <ac:spMkLst>
            <pc:docMk/>
            <pc:sldMk cId="2853018720" sldId="282"/>
            <ac:spMk id="3" creationId="{00000000-0000-0000-0000-000000000000}"/>
          </ac:spMkLst>
        </pc:spChg>
        <pc:spChg chg="mod">
          <ac:chgData name="Clements, William" userId="cbdb0636-a496-422a-8d40-98c53d494d26" providerId="ADAL" clId="{F93E0209-7DBF-0246-BEF2-C2B5093329EA}" dt="2022-02-18T20:03:01.575" v="1945"/>
          <ac:spMkLst>
            <pc:docMk/>
            <pc:sldMk cId="2853018720" sldId="282"/>
            <ac:spMk id="4" creationId="{00000000-0000-0000-0000-000000000000}"/>
          </ac:spMkLst>
        </pc:spChg>
        <pc:spChg chg="add del mod">
          <ac:chgData name="Clements, William" userId="cbdb0636-a496-422a-8d40-98c53d494d26" providerId="ADAL" clId="{F93E0209-7DBF-0246-BEF2-C2B5093329EA}" dt="2022-02-22T15:52:54.099" v="2115" actId="478"/>
          <ac:spMkLst>
            <pc:docMk/>
            <pc:sldMk cId="2853018720" sldId="282"/>
            <ac:spMk id="5" creationId="{6F3E0410-AAA6-AF49-90AF-96A457EE5653}"/>
          </ac:spMkLst>
        </pc:spChg>
        <pc:spChg chg="add mod">
          <ac:chgData name="Clements, William" userId="cbdb0636-a496-422a-8d40-98c53d494d26" providerId="ADAL" clId="{F93E0209-7DBF-0246-BEF2-C2B5093329EA}" dt="2022-02-22T15:52:54.514" v="2116"/>
          <ac:spMkLst>
            <pc:docMk/>
            <pc:sldMk cId="2853018720" sldId="282"/>
            <ac:spMk id="6" creationId="{FC838B08-4217-C44C-821A-A8D51FDBC950}"/>
          </ac:spMkLst>
        </pc:spChg>
      </pc:sldChg>
      <pc:sldChg chg="addSp modSp add mod">
        <pc:chgData name="Clements, William" userId="cbdb0636-a496-422a-8d40-98c53d494d26" providerId="ADAL" clId="{F93E0209-7DBF-0246-BEF2-C2B5093329EA}" dt="2022-02-22T15:52:34.623" v="2109"/>
        <pc:sldMkLst>
          <pc:docMk/>
          <pc:sldMk cId="3427061398" sldId="287"/>
        </pc:sldMkLst>
        <pc:spChg chg="mod">
          <ac:chgData name="Clements, William" userId="cbdb0636-a496-422a-8d40-98c53d494d26" providerId="ADAL" clId="{F93E0209-7DBF-0246-BEF2-C2B5093329EA}" dt="2022-02-18T20:03:01.575" v="1945"/>
          <ac:spMkLst>
            <pc:docMk/>
            <pc:sldMk cId="3427061398" sldId="287"/>
            <ac:spMk id="2" creationId="{00000000-0000-0000-0000-000000000000}"/>
          </ac:spMkLst>
        </pc:spChg>
        <pc:spChg chg="mod">
          <ac:chgData name="Clements, William" userId="cbdb0636-a496-422a-8d40-98c53d494d26" providerId="ADAL" clId="{F93E0209-7DBF-0246-BEF2-C2B5093329EA}" dt="2022-02-18T00:02:39.518" v="291" actId="113"/>
          <ac:spMkLst>
            <pc:docMk/>
            <pc:sldMk cId="3427061398" sldId="287"/>
            <ac:spMk id="4" creationId="{00000000-0000-0000-0000-000000000000}"/>
          </ac:spMkLst>
        </pc:spChg>
        <pc:spChg chg="add mod">
          <ac:chgData name="Clements, William" userId="cbdb0636-a496-422a-8d40-98c53d494d26" providerId="ADAL" clId="{F93E0209-7DBF-0246-BEF2-C2B5093329EA}" dt="2022-02-22T15:52:34.623" v="2109"/>
          <ac:spMkLst>
            <pc:docMk/>
            <pc:sldMk cId="3427061398" sldId="287"/>
            <ac:spMk id="9" creationId="{6462397A-DB73-8F4C-A26D-BE92CCC4C51B}"/>
          </ac:spMkLst>
        </pc:spChg>
      </pc:sldChg>
      <pc:sldChg chg="addSp delSp modSp add mod modAnim">
        <pc:chgData name="Clements, William" userId="cbdb0636-a496-422a-8d40-98c53d494d26" providerId="ADAL" clId="{F93E0209-7DBF-0246-BEF2-C2B5093329EA}" dt="2022-02-18T17:20:42.767" v="662" actId="1076"/>
        <pc:sldMkLst>
          <pc:docMk/>
          <pc:sldMk cId="1329192631" sldId="289"/>
        </pc:sldMkLst>
        <pc:spChg chg="mod">
          <ac:chgData name="Clements, William" userId="cbdb0636-a496-422a-8d40-98c53d494d26" providerId="ADAL" clId="{F93E0209-7DBF-0246-BEF2-C2B5093329EA}" dt="2022-02-18T00:00:39.114" v="167" actId="207"/>
          <ac:spMkLst>
            <pc:docMk/>
            <pc:sldMk cId="1329192631" sldId="289"/>
            <ac:spMk id="3" creationId="{00000000-0000-0000-0000-000000000000}"/>
          </ac:spMkLst>
        </pc:spChg>
        <pc:spChg chg="add mod">
          <ac:chgData name="Clements, William" userId="cbdb0636-a496-422a-8d40-98c53d494d26" providerId="ADAL" clId="{F93E0209-7DBF-0246-BEF2-C2B5093329EA}" dt="2022-02-18T17:20:36.325" v="660" actId="1076"/>
          <ac:spMkLst>
            <pc:docMk/>
            <pc:sldMk cId="1329192631" sldId="289"/>
            <ac:spMk id="19" creationId="{364E8673-A453-FA41-B927-317DDA71EBEB}"/>
          </ac:spMkLst>
        </pc:spChg>
        <pc:spChg chg="add del">
          <ac:chgData name="Clements, William" userId="cbdb0636-a496-422a-8d40-98c53d494d26" providerId="ADAL" clId="{F93E0209-7DBF-0246-BEF2-C2B5093329EA}" dt="2022-02-15T22:12:58.619" v="17" actId="22"/>
          <ac:spMkLst>
            <pc:docMk/>
            <pc:sldMk cId="1329192631" sldId="289"/>
            <ac:spMk id="19" creationId="{87D4DAAF-92DA-BA4A-940F-9A66713CAD19}"/>
          </ac:spMkLst>
        </pc:spChg>
        <pc:spChg chg="add mod">
          <ac:chgData name="Clements, William" userId="cbdb0636-a496-422a-8d40-98c53d494d26" providerId="ADAL" clId="{F93E0209-7DBF-0246-BEF2-C2B5093329EA}" dt="2022-02-18T17:20:42.767" v="662" actId="1076"/>
          <ac:spMkLst>
            <pc:docMk/>
            <pc:sldMk cId="1329192631" sldId="289"/>
            <ac:spMk id="20" creationId="{0CC577C6-173B-8A47-9D27-9AD4C68E5150}"/>
          </ac:spMkLst>
        </pc:spChg>
        <pc:picChg chg="add mod">
          <ac:chgData name="Clements, William" userId="cbdb0636-a496-422a-8d40-98c53d494d26" providerId="ADAL" clId="{F93E0209-7DBF-0246-BEF2-C2B5093329EA}" dt="2022-02-15T22:11:53.935" v="12"/>
          <ac:picMkLst>
            <pc:docMk/>
            <pc:sldMk cId="1329192631" sldId="289"/>
            <ac:picMk id="17" creationId="{5F741F4A-0CEE-D54A-A59F-C147D76CE74E}"/>
          </ac:picMkLst>
        </pc:picChg>
      </pc:sldChg>
      <pc:sldChg chg="addSp modSp add del mod modShow">
        <pc:chgData name="Clements, William" userId="cbdb0636-a496-422a-8d40-98c53d494d26" providerId="ADAL" clId="{F93E0209-7DBF-0246-BEF2-C2B5093329EA}" dt="2022-02-18T17:19:31.662" v="656" actId="2696"/>
        <pc:sldMkLst>
          <pc:docMk/>
          <pc:sldMk cId="794662709" sldId="425"/>
        </pc:sldMkLst>
        <pc:picChg chg="mod">
          <ac:chgData name="Clements, William" userId="cbdb0636-a496-422a-8d40-98c53d494d26" providerId="ADAL" clId="{F93E0209-7DBF-0246-BEF2-C2B5093329EA}" dt="2022-02-18T17:07:17.637" v="534" actId="1076"/>
          <ac:picMkLst>
            <pc:docMk/>
            <pc:sldMk cId="794662709" sldId="425"/>
            <ac:picMk id="6" creationId="{C591A938-D41C-4F04-8E28-F9B7E58AAD5C}"/>
          </ac:picMkLst>
        </pc:picChg>
        <pc:picChg chg="mod">
          <ac:chgData name="Clements, William" userId="cbdb0636-a496-422a-8d40-98c53d494d26" providerId="ADAL" clId="{F93E0209-7DBF-0246-BEF2-C2B5093329EA}" dt="2022-02-15T22:17:20.480" v="127" actId="1076"/>
          <ac:picMkLst>
            <pc:docMk/>
            <pc:sldMk cId="794662709" sldId="425"/>
            <ac:picMk id="9" creationId="{A2467DBA-7A57-4113-A2C8-52D6F51EA2EE}"/>
          </ac:picMkLst>
        </pc:picChg>
        <pc:picChg chg="add mod">
          <ac:chgData name="Clements, William" userId="cbdb0636-a496-422a-8d40-98c53d494d26" providerId="ADAL" clId="{F93E0209-7DBF-0246-BEF2-C2B5093329EA}" dt="2022-02-15T22:11:35.357" v="8" actId="1076"/>
          <ac:picMkLst>
            <pc:docMk/>
            <pc:sldMk cId="794662709" sldId="425"/>
            <ac:picMk id="10" creationId="{C847EF66-C78B-184E-A326-03C250A55EC0}"/>
          </ac:picMkLst>
        </pc:picChg>
        <pc:picChg chg="mod">
          <ac:chgData name="Clements, William" userId="cbdb0636-a496-422a-8d40-98c53d494d26" providerId="ADAL" clId="{F93E0209-7DBF-0246-BEF2-C2B5093329EA}" dt="2022-02-15T22:17:24.500" v="128" actId="1076"/>
          <ac:picMkLst>
            <pc:docMk/>
            <pc:sldMk cId="794662709" sldId="425"/>
            <ac:picMk id="11" creationId="{F104BEDD-D621-41A2-8921-0C25C11A1B4D}"/>
          </ac:picMkLst>
        </pc:picChg>
      </pc:sldChg>
      <pc:sldChg chg="addSp modSp add">
        <pc:chgData name="Clements, William" userId="cbdb0636-a496-422a-8d40-98c53d494d26" providerId="ADAL" clId="{F93E0209-7DBF-0246-BEF2-C2B5093329EA}" dt="2022-02-18T20:03:01.575" v="1945"/>
        <pc:sldMkLst>
          <pc:docMk/>
          <pc:sldMk cId="1757964675" sldId="426"/>
        </pc:sldMkLst>
        <pc:spChg chg="mod">
          <ac:chgData name="Clements, William" userId="cbdb0636-a496-422a-8d40-98c53d494d26" providerId="ADAL" clId="{F93E0209-7DBF-0246-BEF2-C2B5093329EA}" dt="2022-02-18T20:03:01.575" v="1945"/>
          <ac:spMkLst>
            <pc:docMk/>
            <pc:sldMk cId="1757964675" sldId="426"/>
            <ac:spMk id="2" creationId="{A361A5B9-FD9C-431C-9269-CC35631E403B}"/>
          </ac:spMkLst>
        </pc:spChg>
        <pc:spChg chg="mod">
          <ac:chgData name="Clements, William" userId="cbdb0636-a496-422a-8d40-98c53d494d26" providerId="ADAL" clId="{F93E0209-7DBF-0246-BEF2-C2B5093329EA}" dt="2022-02-18T20:03:01.575" v="1945"/>
          <ac:spMkLst>
            <pc:docMk/>
            <pc:sldMk cId="1757964675" sldId="426"/>
            <ac:spMk id="3" creationId="{9A41B994-D670-4EA5-A448-57C1AA791434}"/>
          </ac:spMkLst>
        </pc:spChg>
        <pc:picChg chg="add mod">
          <ac:chgData name="Clements, William" userId="cbdb0636-a496-422a-8d40-98c53d494d26" providerId="ADAL" clId="{F93E0209-7DBF-0246-BEF2-C2B5093329EA}" dt="2022-02-15T22:11:49.971" v="10"/>
          <ac:picMkLst>
            <pc:docMk/>
            <pc:sldMk cId="1757964675" sldId="426"/>
            <ac:picMk id="6" creationId="{4446CAC0-2C4F-E24D-A136-0FBDC70F2569}"/>
          </ac:picMkLst>
        </pc:picChg>
      </pc:sldChg>
      <pc:sldChg chg="addSp delSp modSp add mod modAnim">
        <pc:chgData name="Clements, William" userId="cbdb0636-a496-422a-8d40-98c53d494d26" providerId="ADAL" clId="{F93E0209-7DBF-0246-BEF2-C2B5093329EA}" dt="2022-02-22T15:41:16.353" v="2001" actId="13822"/>
        <pc:sldMkLst>
          <pc:docMk/>
          <pc:sldMk cId="2503352430" sldId="427"/>
        </pc:sldMkLst>
        <pc:spChg chg="mod">
          <ac:chgData name="Clements, William" userId="cbdb0636-a496-422a-8d40-98c53d494d26" providerId="ADAL" clId="{F93E0209-7DBF-0246-BEF2-C2B5093329EA}" dt="2022-02-18T20:03:01.575" v="1945"/>
          <ac:spMkLst>
            <pc:docMk/>
            <pc:sldMk cId="2503352430" sldId="427"/>
            <ac:spMk id="2" creationId="{A361A5B9-FD9C-431C-9269-CC35631E403B}"/>
          </ac:spMkLst>
        </pc:spChg>
        <pc:spChg chg="mod">
          <ac:chgData name="Clements, William" userId="cbdb0636-a496-422a-8d40-98c53d494d26" providerId="ADAL" clId="{F93E0209-7DBF-0246-BEF2-C2B5093329EA}" dt="2022-02-18T17:17:10.890" v="537" actId="27636"/>
          <ac:spMkLst>
            <pc:docMk/>
            <pc:sldMk cId="2503352430" sldId="427"/>
            <ac:spMk id="3" creationId="{9A41B994-D670-4EA5-A448-57C1AA791434}"/>
          </ac:spMkLst>
        </pc:spChg>
        <pc:spChg chg="add mod">
          <ac:chgData name="Clements, William" userId="cbdb0636-a496-422a-8d40-98c53d494d26" providerId="ADAL" clId="{F93E0209-7DBF-0246-BEF2-C2B5093329EA}" dt="2022-02-22T15:41:16.353" v="2001" actId="13822"/>
          <ac:spMkLst>
            <pc:docMk/>
            <pc:sldMk cId="2503352430" sldId="427"/>
            <ac:spMk id="5" creationId="{F9E5C7B8-521C-6A40-8DEF-58A3ED96A71D}"/>
          </ac:spMkLst>
        </pc:spChg>
        <pc:spChg chg="add del mod">
          <ac:chgData name="Clements, William" userId="cbdb0636-a496-422a-8d40-98c53d494d26" providerId="ADAL" clId="{F93E0209-7DBF-0246-BEF2-C2B5093329EA}" dt="2022-02-18T17:18:56.404" v="655"/>
          <ac:spMkLst>
            <pc:docMk/>
            <pc:sldMk cId="2503352430" sldId="427"/>
            <ac:spMk id="7" creationId="{2FD9DA91-FF5B-7B41-BF19-853A33FE81FE}"/>
          </ac:spMkLst>
        </pc:spChg>
        <pc:graphicFrameChg chg="add mod modGraphic">
          <ac:chgData name="Clements, William" userId="cbdb0636-a496-422a-8d40-98c53d494d26" providerId="ADAL" clId="{F93E0209-7DBF-0246-BEF2-C2B5093329EA}" dt="2022-02-18T17:17:29.915" v="543" actId="1076"/>
          <ac:graphicFrameMkLst>
            <pc:docMk/>
            <pc:sldMk cId="2503352430" sldId="427"/>
            <ac:graphicFrameMk id="6" creationId="{DC0663F6-5784-FA45-80EF-A0AEAEF2BDF8}"/>
          </ac:graphicFrameMkLst>
        </pc:graphicFrameChg>
        <pc:picChg chg="add mod">
          <ac:chgData name="Clements, William" userId="cbdb0636-a496-422a-8d40-98c53d494d26" providerId="ADAL" clId="{F93E0209-7DBF-0246-BEF2-C2B5093329EA}" dt="2022-02-15T22:11:47.160" v="9"/>
          <ac:picMkLst>
            <pc:docMk/>
            <pc:sldMk cId="2503352430" sldId="427"/>
            <ac:picMk id="4" creationId="{D7EEB48C-EC48-B246-B943-682F0C1EA612}"/>
          </ac:picMkLst>
        </pc:picChg>
      </pc:sldChg>
      <pc:sldChg chg="addSp modSp add mod">
        <pc:chgData name="Clements, William" userId="cbdb0636-a496-422a-8d40-98c53d494d26" providerId="ADAL" clId="{F93E0209-7DBF-0246-BEF2-C2B5093329EA}" dt="2022-02-18T20:03:01.575" v="1945"/>
        <pc:sldMkLst>
          <pc:docMk/>
          <pc:sldMk cId="2092114531" sldId="428"/>
        </pc:sldMkLst>
        <pc:spChg chg="mod">
          <ac:chgData name="Clements, William" userId="cbdb0636-a496-422a-8d40-98c53d494d26" providerId="ADAL" clId="{F93E0209-7DBF-0246-BEF2-C2B5093329EA}" dt="2022-02-18T20:03:01.575" v="1945"/>
          <ac:spMkLst>
            <pc:docMk/>
            <pc:sldMk cId="2092114531" sldId="428"/>
            <ac:spMk id="2" creationId="{D625A068-6F51-41AF-89F4-A009ECA6C36A}"/>
          </ac:spMkLst>
        </pc:spChg>
        <pc:spChg chg="mod">
          <ac:chgData name="Clements, William" userId="cbdb0636-a496-422a-8d40-98c53d494d26" providerId="ADAL" clId="{F93E0209-7DBF-0246-BEF2-C2B5093329EA}" dt="2022-02-18T20:03:01.575" v="1945"/>
          <ac:spMkLst>
            <pc:docMk/>
            <pc:sldMk cId="2092114531" sldId="428"/>
            <ac:spMk id="3" creationId="{222A1810-27B2-4D7A-9BEA-FD1321DB2EC9}"/>
          </ac:spMkLst>
        </pc:spChg>
        <pc:picChg chg="mod">
          <ac:chgData name="Clements, William" userId="cbdb0636-a496-422a-8d40-98c53d494d26" providerId="ADAL" clId="{F93E0209-7DBF-0246-BEF2-C2B5093329EA}" dt="2022-02-18T00:00:15.508" v="165" actId="1076"/>
          <ac:picMkLst>
            <pc:docMk/>
            <pc:sldMk cId="2092114531" sldId="428"/>
            <ac:picMk id="5" creationId="{99FFF438-B1DA-4977-A2DD-C07B99A93EF2}"/>
          </ac:picMkLst>
        </pc:picChg>
        <pc:picChg chg="mod">
          <ac:chgData name="Clements, William" userId="cbdb0636-a496-422a-8d40-98c53d494d26" providerId="ADAL" clId="{F93E0209-7DBF-0246-BEF2-C2B5093329EA}" dt="2022-02-18T00:00:16.591" v="166" actId="1076"/>
          <ac:picMkLst>
            <pc:docMk/>
            <pc:sldMk cId="2092114531" sldId="428"/>
            <ac:picMk id="7" creationId="{CFE8D2F8-B4D5-4466-A21C-46C088C2AC8E}"/>
          </ac:picMkLst>
        </pc:picChg>
        <pc:picChg chg="add mod">
          <ac:chgData name="Clements, William" userId="cbdb0636-a496-422a-8d40-98c53d494d26" providerId="ADAL" clId="{F93E0209-7DBF-0246-BEF2-C2B5093329EA}" dt="2022-02-15T22:11:52.631" v="11"/>
          <ac:picMkLst>
            <pc:docMk/>
            <pc:sldMk cId="2092114531" sldId="428"/>
            <ac:picMk id="8" creationId="{433D6DAD-5AF6-7749-9BDB-F52DFBA6BDA4}"/>
          </ac:picMkLst>
        </pc:picChg>
        <pc:picChg chg="mod">
          <ac:chgData name="Clements, William" userId="cbdb0636-a496-422a-8d40-98c53d494d26" providerId="ADAL" clId="{F93E0209-7DBF-0246-BEF2-C2B5093329EA}" dt="2022-02-15T22:18:57.387" v="149" actId="1076"/>
          <ac:picMkLst>
            <pc:docMk/>
            <pc:sldMk cId="2092114531" sldId="428"/>
            <ac:picMk id="9" creationId="{447854FE-5372-445B-88C8-AADEF7F63B08}"/>
          </ac:picMkLst>
        </pc:picChg>
      </pc:sldChg>
      <pc:sldChg chg="addSp modSp add ord">
        <pc:chgData name="Clements, William" userId="cbdb0636-a496-422a-8d40-98c53d494d26" providerId="ADAL" clId="{F93E0209-7DBF-0246-BEF2-C2B5093329EA}" dt="2022-02-18T20:03:01.575" v="1945"/>
        <pc:sldMkLst>
          <pc:docMk/>
          <pc:sldMk cId="1775132370" sldId="429"/>
        </pc:sldMkLst>
        <pc:spChg chg="mod">
          <ac:chgData name="Clements, William" userId="cbdb0636-a496-422a-8d40-98c53d494d26" providerId="ADAL" clId="{F93E0209-7DBF-0246-BEF2-C2B5093329EA}" dt="2022-02-18T20:03:01.575" v="1945"/>
          <ac:spMkLst>
            <pc:docMk/>
            <pc:sldMk cId="1775132370" sldId="429"/>
            <ac:spMk id="5" creationId="{A6410380-306D-4405-AD8D-B63D18863BB0}"/>
          </ac:spMkLst>
        </pc:spChg>
        <pc:spChg chg="mod">
          <ac:chgData name="Clements, William" userId="cbdb0636-a496-422a-8d40-98c53d494d26" providerId="ADAL" clId="{F93E0209-7DBF-0246-BEF2-C2B5093329EA}" dt="2022-02-18T20:03:01.575" v="1945"/>
          <ac:spMkLst>
            <pc:docMk/>
            <pc:sldMk cId="1775132370" sldId="429"/>
            <ac:spMk id="6" creationId="{4BB05D82-575E-4814-9F29-44B5B887F530}"/>
          </ac:spMkLst>
        </pc:spChg>
        <pc:picChg chg="add mod">
          <ac:chgData name="Clements, William" userId="cbdb0636-a496-422a-8d40-98c53d494d26" providerId="ADAL" clId="{F93E0209-7DBF-0246-BEF2-C2B5093329EA}" dt="2022-02-15T22:12:10.062" v="15"/>
          <ac:picMkLst>
            <pc:docMk/>
            <pc:sldMk cId="1775132370" sldId="429"/>
            <ac:picMk id="4" creationId="{2C3715C2-A744-2649-8CE6-774BC3925D00}"/>
          </ac:picMkLst>
        </pc:picChg>
      </pc:sldChg>
      <pc:sldChg chg="modSp add mod ord">
        <pc:chgData name="Clements, William" userId="cbdb0636-a496-422a-8d40-98c53d494d26" providerId="ADAL" clId="{F93E0209-7DBF-0246-BEF2-C2B5093329EA}" dt="2022-02-18T20:03:01.575" v="1945"/>
        <pc:sldMkLst>
          <pc:docMk/>
          <pc:sldMk cId="2840097657" sldId="430"/>
        </pc:sldMkLst>
        <pc:spChg chg="mod">
          <ac:chgData name="Clements, William" userId="cbdb0636-a496-422a-8d40-98c53d494d26" providerId="ADAL" clId="{F93E0209-7DBF-0246-BEF2-C2B5093329EA}" dt="2022-02-18T20:03:01.575" v="1945"/>
          <ac:spMkLst>
            <pc:docMk/>
            <pc:sldMk cId="2840097657" sldId="430"/>
            <ac:spMk id="2" creationId="{1E3804BC-DBED-46E3-A68C-1C1E32DB2B60}"/>
          </ac:spMkLst>
        </pc:spChg>
        <pc:spChg chg="mod">
          <ac:chgData name="Clements, William" userId="cbdb0636-a496-422a-8d40-98c53d494d26" providerId="ADAL" clId="{F93E0209-7DBF-0246-BEF2-C2B5093329EA}" dt="2022-02-18T20:03:01.575" v="1945"/>
          <ac:spMkLst>
            <pc:docMk/>
            <pc:sldMk cId="2840097657" sldId="430"/>
            <ac:spMk id="3" creationId="{183EEB69-E268-44F0-92EA-96B22CF9C320}"/>
          </ac:spMkLst>
        </pc:spChg>
        <pc:spChg chg="mod">
          <ac:chgData name="Clements, William" userId="cbdb0636-a496-422a-8d40-98c53d494d26" providerId="ADAL" clId="{F93E0209-7DBF-0246-BEF2-C2B5093329EA}" dt="2022-02-18T20:03:01.575" v="1945"/>
          <ac:spMkLst>
            <pc:docMk/>
            <pc:sldMk cId="2840097657" sldId="430"/>
            <ac:spMk id="4" creationId="{4CA02A01-AD40-475D-8FFE-FB50FE1C8331}"/>
          </ac:spMkLst>
        </pc:spChg>
        <pc:picChg chg="mod">
          <ac:chgData name="Clements, William" userId="cbdb0636-a496-422a-8d40-98c53d494d26" providerId="ADAL" clId="{F93E0209-7DBF-0246-BEF2-C2B5093329EA}" dt="2022-02-15T22:20:33.159" v="157" actId="14100"/>
          <ac:picMkLst>
            <pc:docMk/>
            <pc:sldMk cId="2840097657" sldId="430"/>
            <ac:picMk id="6" creationId="{01E76044-15BA-49EB-B5AE-5EAE69356188}"/>
          </ac:picMkLst>
        </pc:picChg>
        <pc:picChg chg="mod">
          <ac:chgData name="Clements, William" userId="cbdb0636-a496-422a-8d40-98c53d494d26" providerId="ADAL" clId="{F93E0209-7DBF-0246-BEF2-C2B5093329EA}" dt="2022-02-15T22:20:38.543" v="159" actId="1076"/>
          <ac:picMkLst>
            <pc:docMk/>
            <pc:sldMk cId="2840097657" sldId="430"/>
            <ac:picMk id="8" creationId="{6B6F0FFE-1786-475A-AE20-4DAD9954E0FD}"/>
          </ac:picMkLst>
        </pc:picChg>
      </pc:sldChg>
      <pc:sldChg chg="addSp delSp modSp new mod modClrScheme chgLayout">
        <pc:chgData name="Clements, William" userId="cbdb0636-a496-422a-8d40-98c53d494d26" providerId="ADAL" clId="{F93E0209-7DBF-0246-BEF2-C2B5093329EA}" dt="2022-02-22T15:45:49.092" v="2019" actId="1076"/>
        <pc:sldMkLst>
          <pc:docMk/>
          <pc:sldMk cId="2148528104" sldId="431"/>
        </pc:sldMkLst>
        <pc:spChg chg="add mod ord">
          <ac:chgData name="Clements, William" userId="cbdb0636-a496-422a-8d40-98c53d494d26" providerId="ADAL" clId="{F93E0209-7DBF-0246-BEF2-C2B5093329EA}" dt="2022-02-18T20:03:01.575" v="1945"/>
          <ac:spMkLst>
            <pc:docMk/>
            <pc:sldMk cId="2148528104" sldId="431"/>
            <ac:spMk id="2" creationId="{92928D0A-CE40-C742-86F7-5E0A6BA2F5B7}"/>
          </ac:spMkLst>
        </pc:spChg>
        <pc:spChg chg="add del mod ord">
          <ac:chgData name="Clements, William" userId="cbdb0636-a496-422a-8d40-98c53d494d26" providerId="ADAL" clId="{F93E0209-7DBF-0246-BEF2-C2B5093329EA}" dt="2022-02-15T22:13:26.657" v="24" actId="700"/>
          <ac:spMkLst>
            <pc:docMk/>
            <pc:sldMk cId="2148528104" sldId="431"/>
            <ac:spMk id="3" creationId="{419F0D0A-AEC9-C648-B214-4E303AED8C4C}"/>
          </ac:spMkLst>
        </pc:spChg>
        <pc:spChg chg="add mod ord">
          <ac:chgData name="Clements, William" userId="cbdb0636-a496-422a-8d40-98c53d494d26" providerId="ADAL" clId="{F93E0209-7DBF-0246-BEF2-C2B5093329EA}" dt="2022-02-18T20:03:01.575" v="1945"/>
          <ac:spMkLst>
            <pc:docMk/>
            <pc:sldMk cId="2148528104" sldId="431"/>
            <ac:spMk id="4" creationId="{3CF8A9C4-8D91-7046-86FD-1E3457515F8E}"/>
          </ac:spMkLst>
        </pc:spChg>
        <pc:spChg chg="add mod ord">
          <ac:chgData name="Clements, William" userId="cbdb0636-a496-422a-8d40-98c53d494d26" providerId="ADAL" clId="{F93E0209-7DBF-0246-BEF2-C2B5093329EA}" dt="2022-02-18T20:03:01.575" v="1945"/>
          <ac:spMkLst>
            <pc:docMk/>
            <pc:sldMk cId="2148528104" sldId="431"/>
            <ac:spMk id="5" creationId="{C2A2F995-0FD7-984E-BB1D-9ED15FE1BDD9}"/>
          </ac:spMkLst>
        </pc:spChg>
        <pc:spChg chg="add mod ord">
          <ac:chgData name="Clements, William" userId="cbdb0636-a496-422a-8d40-98c53d494d26" providerId="ADAL" clId="{F93E0209-7DBF-0246-BEF2-C2B5093329EA}" dt="2022-02-18T20:03:01.575" v="1945"/>
          <ac:spMkLst>
            <pc:docMk/>
            <pc:sldMk cId="2148528104" sldId="431"/>
            <ac:spMk id="6" creationId="{84D405EF-5E53-FA4D-B5CE-7D2363AF12A7}"/>
          </ac:spMkLst>
        </pc:spChg>
        <pc:spChg chg="add mod ord">
          <ac:chgData name="Clements, William" userId="cbdb0636-a496-422a-8d40-98c53d494d26" providerId="ADAL" clId="{F93E0209-7DBF-0246-BEF2-C2B5093329EA}" dt="2022-02-18T20:03:01.575" v="1945"/>
          <ac:spMkLst>
            <pc:docMk/>
            <pc:sldMk cId="2148528104" sldId="431"/>
            <ac:spMk id="7" creationId="{6399B1C1-44CE-F347-A076-80E752436224}"/>
          </ac:spMkLst>
        </pc:spChg>
        <pc:spChg chg="add mod">
          <ac:chgData name="Clements, William" userId="cbdb0636-a496-422a-8d40-98c53d494d26" providerId="ADAL" clId="{F93E0209-7DBF-0246-BEF2-C2B5093329EA}" dt="2022-02-22T15:43:20.101" v="2005" actId="167"/>
          <ac:spMkLst>
            <pc:docMk/>
            <pc:sldMk cId="2148528104" sldId="431"/>
            <ac:spMk id="9" creationId="{7EBDAFD8-D7DE-9E44-A503-0CF02FC62C23}"/>
          </ac:spMkLst>
        </pc:spChg>
        <pc:picChg chg="add mod">
          <ac:chgData name="Clements, William" userId="cbdb0636-a496-422a-8d40-98c53d494d26" providerId="ADAL" clId="{F93E0209-7DBF-0246-BEF2-C2B5093329EA}" dt="2022-02-15T22:16:49.713" v="125"/>
          <ac:picMkLst>
            <pc:docMk/>
            <pc:sldMk cId="2148528104" sldId="431"/>
            <ac:picMk id="8" creationId="{1612F7E9-D0E5-7E4E-BA89-EF00D182E347}"/>
          </ac:picMkLst>
        </pc:picChg>
        <pc:picChg chg="add mod">
          <ac:chgData name="Clements, William" userId="cbdb0636-a496-422a-8d40-98c53d494d26" providerId="ADAL" clId="{F93E0209-7DBF-0246-BEF2-C2B5093329EA}" dt="2022-02-22T15:43:20.101" v="2005" actId="167"/>
          <ac:picMkLst>
            <pc:docMk/>
            <pc:sldMk cId="2148528104" sldId="431"/>
            <ac:picMk id="10" creationId="{9C5F3264-E1CA-5342-82EE-090E543E510D}"/>
          </ac:picMkLst>
        </pc:picChg>
        <pc:picChg chg="add mod">
          <ac:chgData name="Clements, William" userId="cbdb0636-a496-422a-8d40-98c53d494d26" providerId="ADAL" clId="{F93E0209-7DBF-0246-BEF2-C2B5093329EA}" dt="2022-02-22T15:44:59.706" v="2011" actId="14100"/>
          <ac:picMkLst>
            <pc:docMk/>
            <pc:sldMk cId="2148528104" sldId="431"/>
            <ac:picMk id="11" creationId="{6F80EE7C-5086-4E4C-802F-1D7ED3035307}"/>
          </ac:picMkLst>
        </pc:picChg>
        <pc:picChg chg="add mod">
          <ac:chgData name="Clements, William" userId="cbdb0636-a496-422a-8d40-98c53d494d26" providerId="ADAL" clId="{F93E0209-7DBF-0246-BEF2-C2B5093329EA}" dt="2022-02-22T15:45:06.301" v="2013" actId="1076"/>
          <ac:picMkLst>
            <pc:docMk/>
            <pc:sldMk cId="2148528104" sldId="431"/>
            <ac:picMk id="1026" creationId="{485E59D4-E1DA-5B41-AC50-E4194D78F25D}"/>
          </ac:picMkLst>
        </pc:picChg>
        <pc:picChg chg="add mod">
          <ac:chgData name="Clements, William" userId="cbdb0636-a496-422a-8d40-98c53d494d26" providerId="ADAL" clId="{F93E0209-7DBF-0246-BEF2-C2B5093329EA}" dt="2022-02-22T15:45:49.092" v="2019" actId="1076"/>
          <ac:picMkLst>
            <pc:docMk/>
            <pc:sldMk cId="2148528104" sldId="431"/>
            <ac:picMk id="1028" creationId="{0FE9F339-4DC0-0649-9659-F42B347365B6}"/>
          </ac:picMkLst>
        </pc:picChg>
      </pc:sldChg>
      <pc:sldChg chg="addSp delSp modSp new">
        <pc:chgData name="Clements, William" userId="cbdb0636-a496-422a-8d40-98c53d494d26" providerId="ADAL" clId="{F93E0209-7DBF-0246-BEF2-C2B5093329EA}" dt="2022-02-18T20:03:01.575" v="1945"/>
        <pc:sldMkLst>
          <pc:docMk/>
          <pc:sldMk cId="2659033925" sldId="432"/>
        </pc:sldMkLst>
        <pc:spChg chg="mod">
          <ac:chgData name="Clements, William" userId="cbdb0636-a496-422a-8d40-98c53d494d26" providerId="ADAL" clId="{F93E0209-7DBF-0246-BEF2-C2B5093329EA}" dt="2022-02-18T20:03:01.575" v="1945"/>
          <ac:spMkLst>
            <pc:docMk/>
            <pc:sldMk cId="2659033925" sldId="432"/>
            <ac:spMk id="2" creationId="{C6FCE134-6673-564C-A657-8CACAD040265}"/>
          </ac:spMkLst>
        </pc:spChg>
        <pc:spChg chg="mod">
          <ac:chgData name="Clements, William" userId="cbdb0636-a496-422a-8d40-98c53d494d26" providerId="ADAL" clId="{F93E0209-7DBF-0246-BEF2-C2B5093329EA}" dt="2022-02-18T20:03:01.575" v="1945"/>
          <ac:spMkLst>
            <pc:docMk/>
            <pc:sldMk cId="2659033925" sldId="432"/>
            <ac:spMk id="3" creationId="{348CD8E2-3F67-E547-9C80-CA4BDE3B6C99}"/>
          </ac:spMkLst>
        </pc:spChg>
        <pc:spChg chg="mod">
          <ac:chgData name="Clements, William" userId="cbdb0636-a496-422a-8d40-98c53d494d26" providerId="ADAL" clId="{F93E0209-7DBF-0246-BEF2-C2B5093329EA}" dt="2022-02-18T20:03:01.575" v="1945"/>
          <ac:spMkLst>
            <pc:docMk/>
            <pc:sldMk cId="2659033925" sldId="432"/>
            <ac:spMk id="4" creationId="{6449E667-BE81-2845-A790-F9FCF2B6D7EC}"/>
          </ac:spMkLst>
        </pc:spChg>
        <pc:picChg chg="add del">
          <ac:chgData name="Clements, William" userId="cbdb0636-a496-422a-8d40-98c53d494d26" providerId="ADAL" clId="{F93E0209-7DBF-0246-BEF2-C2B5093329EA}" dt="2022-02-18T17:44:52.526" v="714"/>
          <ac:picMkLst>
            <pc:docMk/>
            <pc:sldMk cId="2659033925" sldId="432"/>
            <ac:picMk id="5" creationId="{058A8DC6-6F02-3545-817C-4CBD3DC96A87}"/>
          </ac:picMkLst>
        </pc:picChg>
      </pc:sldChg>
      <pc:sldChg chg="delSp modSp add mod">
        <pc:chgData name="Clements, William" userId="cbdb0636-a496-422a-8d40-98c53d494d26" providerId="ADAL" clId="{F93E0209-7DBF-0246-BEF2-C2B5093329EA}" dt="2022-02-18T20:03:01.575" v="1945"/>
        <pc:sldMkLst>
          <pc:docMk/>
          <pc:sldMk cId="1672193640" sldId="433"/>
        </pc:sldMkLst>
        <pc:spChg chg="mod">
          <ac:chgData name="Clements, William" userId="cbdb0636-a496-422a-8d40-98c53d494d26" providerId="ADAL" clId="{F93E0209-7DBF-0246-BEF2-C2B5093329EA}" dt="2022-02-15T22:21:15.661" v="164" actId="404"/>
          <ac:spMkLst>
            <pc:docMk/>
            <pc:sldMk cId="1672193640" sldId="433"/>
            <ac:spMk id="2" creationId="{62EE37AE-310A-4918-AEED-F2BDF3A1B503}"/>
          </ac:spMkLst>
        </pc:spChg>
        <pc:spChg chg="mod">
          <ac:chgData name="Clements, William" userId="cbdb0636-a496-422a-8d40-98c53d494d26" providerId="ADAL" clId="{F93E0209-7DBF-0246-BEF2-C2B5093329EA}" dt="2022-02-18T20:03:01.575" v="1945"/>
          <ac:spMkLst>
            <pc:docMk/>
            <pc:sldMk cId="1672193640" sldId="433"/>
            <ac:spMk id="3" creationId="{09E07412-A1BB-431B-A911-D79FAA7CE963}"/>
          </ac:spMkLst>
        </pc:spChg>
        <pc:picChg chg="del mod">
          <ac:chgData name="Clements, William" userId="cbdb0636-a496-422a-8d40-98c53d494d26" providerId="ADAL" clId="{F93E0209-7DBF-0246-BEF2-C2B5093329EA}" dt="2022-02-15T22:18:23.221" v="143" actId="478"/>
          <ac:picMkLst>
            <pc:docMk/>
            <pc:sldMk cId="1672193640" sldId="433"/>
            <ac:picMk id="6" creationId="{C591A938-D41C-4F04-8E28-F9B7E58AAD5C}"/>
          </ac:picMkLst>
        </pc:picChg>
        <pc:picChg chg="mod">
          <ac:chgData name="Clements, William" userId="cbdb0636-a496-422a-8d40-98c53d494d26" providerId="ADAL" clId="{F93E0209-7DBF-0246-BEF2-C2B5093329EA}" dt="2022-02-15T22:17:48.724" v="134" actId="1076"/>
          <ac:picMkLst>
            <pc:docMk/>
            <pc:sldMk cId="1672193640" sldId="433"/>
            <ac:picMk id="7" creationId="{8EAE04B7-28EF-4C4F-8DF4-264A56EFF892}"/>
          </ac:picMkLst>
        </pc:picChg>
        <pc:picChg chg="mod">
          <ac:chgData name="Clements, William" userId="cbdb0636-a496-422a-8d40-98c53d494d26" providerId="ADAL" clId="{F93E0209-7DBF-0246-BEF2-C2B5093329EA}" dt="2022-02-15T22:17:51.684" v="135" actId="1076"/>
          <ac:picMkLst>
            <pc:docMk/>
            <pc:sldMk cId="1672193640" sldId="433"/>
            <ac:picMk id="9" creationId="{A2467DBA-7A57-4113-A2C8-52D6F51EA2EE}"/>
          </ac:picMkLst>
        </pc:picChg>
        <pc:picChg chg="mod">
          <ac:chgData name="Clements, William" userId="cbdb0636-a496-422a-8d40-98c53d494d26" providerId="ADAL" clId="{F93E0209-7DBF-0246-BEF2-C2B5093329EA}" dt="2022-02-18T17:07:58.416" v="535" actId="1076"/>
          <ac:picMkLst>
            <pc:docMk/>
            <pc:sldMk cId="1672193640" sldId="433"/>
            <ac:picMk id="11" creationId="{F104BEDD-D621-41A2-8921-0C25C11A1B4D}"/>
          </ac:picMkLst>
        </pc:picChg>
        <pc:picChg chg="mod">
          <ac:chgData name="Clements, William" userId="cbdb0636-a496-422a-8d40-98c53d494d26" providerId="ADAL" clId="{F93E0209-7DBF-0246-BEF2-C2B5093329EA}" dt="2022-02-15T22:18:08.919" v="140" actId="1076"/>
          <ac:picMkLst>
            <pc:docMk/>
            <pc:sldMk cId="1672193640" sldId="433"/>
            <ac:picMk id="13" creationId="{639BA57A-AB3D-4C38-91BE-7C444934B01D}"/>
          </ac:picMkLst>
        </pc:picChg>
      </pc:sldChg>
      <pc:sldChg chg="addSp delSp modSp new mod">
        <pc:chgData name="Clements, William" userId="cbdb0636-a496-422a-8d40-98c53d494d26" providerId="ADAL" clId="{F93E0209-7DBF-0246-BEF2-C2B5093329EA}" dt="2022-02-23T15:42:46.826" v="2122" actId="13822"/>
        <pc:sldMkLst>
          <pc:docMk/>
          <pc:sldMk cId="3174378821" sldId="434"/>
        </pc:sldMkLst>
        <pc:spChg chg="mod">
          <ac:chgData name="Clements, William" userId="cbdb0636-a496-422a-8d40-98c53d494d26" providerId="ADAL" clId="{F93E0209-7DBF-0246-BEF2-C2B5093329EA}" dt="2022-02-18T20:03:01.575" v="1945"/>
          <ac:spMkLst>
            <pc:docMk/>
            <pc:sldMk cId="3174378821" sldId="434"/>
            <ac:spMk id="2" creationId="{3C881214-72A9-E742-9037-83DEC91C9F33}"/>
          </ac:spMkLst>
        </pc:spChg>
        <pc:spChg chg="add del mod">
          <ac:chgData name="Clements, William" userId="cbdb0636-a496-422a-8d40-98c53d494d26" providerId="ADAL" clId="{F93E0209-7DBF-0246-BEF2-C2B5093329EA}" dt="2022-02-18T17:22:10.160" v="674" actId="26606"/>
          <ac:spMkLst>
            <pc:docMk/>
            <pc:sldMk cId="3174378821" sldId="434"/>
            <ac:spMk id="3" creationId="{14830F28-789D-8643-BA4B-86FEFD226174}"/>
          </ac:spMkLst>
        </pc:spChg>
        <pc:spChg chg="mod">
          <ac:chgData name="Clements, William" userId="cbdb0636-a496-422a-8d40-98c53d494d26" providerId="ADAL" clId="{F93E0209-7DBF-0246-BEF2-C2B5093329EA}" dt="2022-02-18T20:03:01.575" v="1945"/>
          <ac:spMkLst>
            <pc:docMk/>
            <pc:sldMk cId="3174378821" sldId="434"/>
            <ac:spMk id="4" creationId="{A68E0B1C-6380-D94C-BD8B-46350261F611}"/>
          </ac:spMkLst>
        </pc:spChg>
        <pc:spChg chg="add mod">
          <ac:chgData name="Clements, William" userId="cbdb0636-a496-422a-8d40-98c53d494d26" providerId="ADAL" clId="{F93E0209-7DBF-0246-BEF2-C2B5093329EA}" dt="2022-02-22T15:52:29.414" v="2108" actId="1076"/>
          <ac:spMkLst>
            <pc:docMk/>
            <pc:sldMk cId="3174378821" sldId="434"/>
            <ac:spMk id="7" creationId="{2C06738B-0839-844A-A523-B1D0A1C812B2}"/>
          </ac:spMkLst>
        </pc:spChg>
        <pc:graphicFrameChg chg="add del">
          <ac:chgData name="Clements, William" userId="cbdb0636-a496-422a-8d40-98c53d494d26" providerId="ADAL" clId="{F93E0209-7DBF-0246-BEF2-C2B5093329EA}" dt="2022-02-18T17:22:08.750" v="671" actId="26606"/>
          <ac:graphicFrameMkLst>
            <pc:docMk/>
            <pc:sldMk cId="3174378821" sldId="434"/>
            <ac:graphicFrameMk id="8" creationId="{9F21F4E2-3AE9-405C-B2B1-9C913D92696A}"/>
          </ac:graphicFrameMkLst>
        </pc:graphicFrameChg>
        <pc:graphicFrameChg chg="add del">
          <ac:chgData name="Clements, William" userId="cbdb0636-a496-422a-8d40-98c53d494d26" providerId="ADAL" clId="{F93E0209-7DBF-0246-BEF2-C2B5093329EA}" dt="2022-02-18T17:22:10.111" v="673" actId="26606"/>
          <ac:graphicFrameMkLst>
            <pc:docMk/>
            <pc:sldMk cId="3174378821" sldId="434"/>
            <ac:graphicFrameMk id="10" creationId="{F9F7E21D-C9EF-4E13-98E9-0961E0A06C2F}"/>
          </ac:graphicFrameMkLst>
        </pc:graphicFrameChg>
        <pc:graphicFrameChg chg="add mod">
          <ac:chgData name="Clements, William" userId="cbdb0636-a496-422a-8d40-98c53d494d26" providerId="ADAL" clId="{F93E0209-7DBF-0246-BEF2-C2B5093329EA}" dt="2022-02-23T15:42:46.826" v="2122" actId="13822"/>
          <ac:graphicFrameMkLst>
            <pc:docMk/>
            <pc:sldMk cId="3174378821" sldId="434"/>
            <ac:graphicFrameMk id="12" creationId="{9F21F4E2-3AE9-405C-B2B1-9C913D92696A}"/>
          </ac:graphicFrameMkLst>
        </pc:graphicFrameChg>
        <pc:picChg chg="add mod">
          <ac:chgData name="Clements, William" userId="cbdb0636-a496-422a-8d40-98c53d494d26" providerId="ADAL" clId="{F93E0209-7DBF-0246-BEF2-C2B5093329EA}" dt="2022-02-18T17:22:01.119" v="669" actId="1076"/>
          <ac:picMkLst>
            <pc:docMk/>
            <pc:sldMk cId="3174378821" sldId="434"/>
            <ac:picMk id="5" creationId="{1C87CA36-A19E-3B4D-81E4-E1ECBE9CD5DF}"/>
          </ac:picMkLst>
        </pc:picChg>
        <pc:picChg chg="add mod">
          <ac:chgData name="Clements, William" userId="cbdb0636-a496-422a-8d40-98c53d494d26" providerId="ADAL" clId="{F93E0209-7DBF-0246-BEF2-C2B5093329EA}" dt="2022-02-18T17:22:01.119" v="669" actId="1076"/>
          <ac:picMkLst>
            <pc:docMk/>
            <pc:sldMk cId="3174378821" sldId="434"/>
            <ac:picMk id="6" creationId="{A17B255E-AC38-7341-9789-3A4EB6D1E1D7}"/>
          </ac:picMkLst>
        </pc:picChg>
      </pc:sldChg>
      <pc:sldChg chg="modSp add mod">
        <pc:chgData name="Clements, William" userId="cbdb0636-a496-422a-8d40-98c53d494d26" providerId="ADAL" clId="{F93E0209-7DBF-0246-BEF2-C2B5093329EA}" dt="2022-02-23T15:45:02.914" v="2153" actId="6549"/>
        <pc:sldMkLst>
          <pc:docMk/>
          <pc:sldMk cId="682120107" sldId="435"/>
        </pc:sldMkLst>
        <pc:spChg chg="mod">
          <ac:chgData name="Clements, William" userId="cbdb0636-a496-422a-8d40-98c53d494d26" providerId="ADAL" clId="{F93E0209-7DBF-0246-BEF2-C2B5093329EA}" dt="2022-02-18T20:03:01.575" v="1945"/>
          <ac:spMkLst>
            <pc:docMk/>
            <pc:sldMk cId="682120107" sldId="435"/>
            <ac:spMk id="2" creationId="{9A75795D-7C50-5442-8D64-5A9FE77CF895}"/>
          </ac:spMkLst>
        </pc:spChg>
        <pc:spChg chg="mod">
          <ac:chgData name="Clements, William" userId="cbdb0636-a496-422a-8d40-98c53d494d26" providerId="ADAL" clId="{F93E0209-7DBF-0246-BEF2-C2B5093329EA}" dt="2022-02-18T20:03:01.575" v="1945"/>
          <ac:spMkLst>
            <pc:docMk/>
            <pc:sldMk cId="682120107" sldId="435"/>
            <ac:spMk id="3" creationId="{0E5EE2CB-9404-BA46-947F-8094BE6B415A}"/>
          </ac:spMkLst>
        </pc:spChg>
        <pc:spChg chg="mod">
          <ac:chgData name="Clements, William" userId="cbdb0636-a496-422a-8d40-98c53d494d26" providerId="ADAL" clId="{F93E0209-7DBF-0246-BEF2-C2B5093329EA}" dt="2022-02-23T15:45:02.914" v="2153" actId="6549"/>
          <ac:spMkLst>
            <pc:docMk/>
            <pc:sldMk cId="682120107" sldId="435"/>
            <ac:spMk id="5" creationId="{2CAE3BFC-0E92-1549-9FDF-535A7EA1EEA9}"/>
          </ac:spMkLst>
        </pc:spChg>
      </pc:sldChg>
      <pc:sldChg chg="modSp add">
        <pc:chgData name="Clements, William" userId="cbdb0636-a496-422a-8d40-98c53d494d26" providerId="ADAL" clId="{F93E0209-7DBF-0246-BEF2-C2B5093329EA}" dt="2022-02-18T20:03:01.575" v="1945"/>
        <pc:sldMkLst>
          <pc:docMk/>
          <pc:sldMk cId="4063753157" sldId="436"/>
        </pc:sldMkLst>
        <pc:spChg chg="mod">
          <ac:chgData name="Clements, William" userId="cbdb0636-a496-422a-8d40-98c53d494d26" providerId="ADAL" clId="{F93E0209-7DBF-0246-BEF2-C2B5093329EA}" dt="2022-02-18T20:03:01.575" v="1945"/>
          <ac:spMkLst>
            <pc:docMk/>
            <pc:sldMk cId="4063753157" sldId="436"/>
            <ac:spMk id="3" creationId="{BA85A1D1-15B0-E448-AEB6-F25437859062}"/>
          </ac:spMkLst>
        </pc:spChg>
      </pc:sldChg>
      <pc:sldChg chg="modSp add">
        <pc:chgData name="Clements, William" userId="cbdb0636-a496-422a-8d40-98c53d494d26" providerId="ADAL" clId="{F93E0209-7DBF-0246-BEF2-C2B5093329EA}" dt="2022-02-18T20:03:01.575" v="1945"/>
        <pc:sldMkLst>
          <pc:docMk/>
          <pc:sldMk cId="2479721252" sldId="437"/>
        </pc:sldMkLst>
        <pc:spChg chg="mod">
          <ac:chgData name="Clements, William" userId="cbdb0636-a496-422a-8d40-98c53d494d26" providerId="ADAL" clId="{F93E0209-7DBF-0246-BEF2-C2B5093329EA}" dt="2022-02-18T20:03:01.575" v="1945"/>
          <ac:spMkLst>
            <pc:docMk/>
            <pc:sldMk cId="2479721252" sldId="437"/>
            <ac:spMk id="3" creationId="{8F4FA0D3-9081-6642-92DA-9A08DD768825}"/>
          </ac:spMkLst>
        </pc:spChg>
      </pc:sldChg>
      <pc:sldChg chg="modSp add">
        <pc:chgData name="Clements, William" userId="cbdb0636-a496-422a-8d40-98c53d494d26" providerId="ADAL" clId="{F93E0209-7DBF-0246-BEF2-C2B5093329EA}" dt="2022-02-18T20:03:01.575" v="1945"/>
        <pc:sldMkLst>
          <pc:docMk/>
          <pc:sldMk cId="1617489026" sldId="438"/>
        </pc:sldMkLst>
        <pc:spChg chg="mod">
          <ac:chgData name="Clements, William" userId="cbdb0636-a496-422a-8d40-98c53d494d26" providerId="ADAL" clId="{F93E0209-7DBF-0246-BEF2-C2B5093329EA}" dt="2022-02-18T20:03:01.575" v="1945"/>
          <ac:spMkLst>
            <pc:docMk/>
            <pc:sldMk cId="1617489026" sldId="438"/>
            <ac:spMk id="2" creationId="{813482C2-05E2-8E4A-B240-A2798666C418}"/>
          </ac:spMkLst>
        </pc:spChg>
        <pc:spChg chg="mod">
          <ac:chgData name="Clements, William" userId="cbdb0636-a496-422a-8d40-98c53d494d26" providerId="ADAL" clId="{F93E0209-7DBF-0246-BEF2-C2B5093329EA}" dt="2022-02-18T20:03:01.575" v="1945"/>
          <ac:spMkLst>
            <pc:docMk/>
            <pc:sldMk cId="1617489026" sldId="438"/>
            <ac:spMk id="3" creationId="{B9018978-47D4-1F46-BD17-D0211337D238}"/>
          </ac:spMkLst>
        </pc:spChg>
        <pc:spChg chg="mod">
          <ac:chgData name="Clements, William" userId="cbdb0636-a496-422a-8d40-98c53d494d26" providerId="ADAL" clId="{F93E0209-7DBF-0246-BEF2-C2B5093329EA}" dt="2022-02-18T20:03:01.575" v="1945"/>
          <ac:spMkLst>
            <pc:docMk/>
            <pc:sldMk cId="1617489026" sldId="438"/>
            <ac:spMk id="4" creationId="{A262DE3D-E4DD-E74B-BD0B-0645421C4949}"/>
          </ac:spMkLst>
        </pc:spChg>
      </pc:sldChg>
      <pc:sldChg chg="modSp add">
        <pc:chgData name="Clements, William" userId="cbdb0636-a496-422a-8d40-98c53d494d26" providerId="ADAL" clId="{F93E0209-7DBF-0246-BEF2-C2B5093329EA}" dt="2022-02-18T20:03:01.575" v="1945"/>
        <pc:sldMkLst>
          <pc:docMk/>
          <pc:sldMk cId="56483064" sldId="439"/>
        </pc:sldMkLst>
        <pc:spChg chg="mod">
          <ac:chgData name="Clements, William" userId="cbdb0636-a496-422a-8d40-98c53d494d26" providerId="ADAL" clId="{F93E0209-7DBF-0246-BEF2-C2B5093329EA}" dt="2022-02-18T20:03:01.575" v="1945"/>
          <ac:spMkLst>
            <pc:docMk/>
            <pc:sldMk cId="56483064" sldId="439"/>
            <ac:spMk id="2" creationId="{C6FCE134-6673-564C-A657-8CACAD040265}"/>
          </ac:spMkLst>
        </pc:spChg>
        <pc:spChg chg="mod">
          <ac:chgData name="Clements, William" userId="cbdb0636-a496-422a-8d40-98c53d494d26" providerId="ADAL" clId="{F93E0209-7DBF-0246-BEF2-C2B5093329EA}" dt="2022-02-18T20:03:01.575" v="1945"/>
          <ac:spMkLst>
            <pc:docMk/>
            <pc:sldMk cId="56483064" sldId="439"/>
            <ac:spMk id="3" creationId="{348CD8E2-3F67-E547-9C80-CA4BDE3B6C99}"/>
          </ac:spMkLst>
        </pc:spChg>
        <pc:spChg chg="mod">
          <ac:chgData name="Clements, William" userId="cbdb0636-a496-422a-8d40-98c53d494d26" providerId="ADAL" clId="{F93E0209-7DBF-0246-BEF2-C2B5093329EA}" dt="2022-02-18T20:03:01.575" v="1945"/>
          <ac:spMkLst>
            <pc:docMk/>
            <pc:sldMk cId="56483064" sldId="439"/>
            <ac:spMk id="4" creationId="{6449E667-BE81-2845-A790-F9FCF2B6D7EC}"/>
          </ac:spMkLst>
        </pc:spChg>
      </pc:sldChg>
      <pc:sldChg chg="modSp add mod">
        <pc:chgData name="Clements, William" userId="cbdb0636-a496-422a-8d40-98c53d494d26" providerId="ADAL" clId="{F93E0209-7DBF-0246-BEF2-C2B5093329EA}" dt="2022-02-18T20:03:01.575" v="1945"/>
        <pc:sldMkLst>
          <pc:docMk/>
          <pc:sldMk cId="2541228513" sldId="440"/>
        </pc:sldMkLst>
        <pc:spChg chg="mod">
          <ac:chgData name="Clements, William" userId="cbdb0636-a496-422a-8d40-98c53d494d26" providerId="ADAL" clId="{F93E0209-7DBF-0246-BEF2-C2B5093329EA}" dt="2022-02-18T20:03:01.575" v="1945"/>
          <ac:spMkLst>
            <pc:docMk/>
            <pc:sldMk cId="2541228513" sldId="440"/>
            <ac:spMk id="3" creationId="{BA85A1D1-15B0-E448-AEB6-F25437859062}"/>
          </ac:spMkLst>
        </pc:spChg>
        <pc:graphicFrameChg chg="modGraphic">
          <ac:chgData name="Clements, William" userId="cbdb0636-a496-422a-8d40-98c53d494d26" providerId="ADAL" clId="{F93E0209-7DBF-0246-BEF2-C2B5093329EA}" dt="2022-02-18T17:43:41.239" v="712" actId="20577"/>
          <ac:graphicFrameMkLst>
            <pc:docMk/>
            <pc:sldMk cId="2541228513" sldId="440"/>
            <ac:graphicFrameMk id="7" creationId="{54CCEE1C-8BA5-5145-BFDA-20E8C17AD665}"/>
          </ac:graphicFrameMkLst>
        </pc:graphicFrameChg>
      </pc:sldChg>
      <pc:sldChg chg="addSp delSp modSp new mod">
        <pc:chgData name="Clements, William" userId="cbdb0636-a496-422a-8d40-98c53d494d26" providerId="ADAL" clId="{F93E0209-7DBF-0246-BEF2-C2B5093329EA}" dt="2022-02-18T20:04:11.324" v="1973" actId="478"/>
        <pc:sldMkLst>
          <pc:docMk/>
          <pc:sldMk cId="1929832344" sldId="441"/>
        </pc:sldMkLst>
        <pc:spChg chg="mod">
          <ac:chgData name="Clements, William" userId="cbdb0636-a496-422a-8d40-98c53d494d26" providerId="ADAL" clId="{F93E0209-7DBF-0246-BEF2-C2B5093329EA}" dt="2022-02-18T20:03:01.575" v="1945"/>
          <ac:spMkLst>
            <pc:docMk/>
            <pc:sldMk cId="1929832344" sldId="441"/>
            <ac:spMk id="2" creationId="{99401ABB-0766-EB42-A249-DE7699F5C222}"/>
          </ac:spMkLst>
        </pc:spChg>
        <pc:spChg chg="mod">
          <ac:chgData name="Clements, William" userId="cbdb0636-a496-422a-8d40-98c53d494d26" providerId="ADAL" clId="{F93E0209-7DBF-0246-BEF2-C2B5093329EA}" dt="2022-02-18T20:03:01.575" v="1945"/>
          <ac:spMkLst>
            <pc:docMk/>
            <pc:sldMk cId="1929832344" sldId="441"/>
            <ac:spMk id="3" creationId="{2A658F76-8347-E446-97C5-20B87DAE998A}"/>
          </ac:spMkLst>
        </pc:spChg>
        <pc:spChg chg="mod">
          <ac:chgData name="Clements, William" userId="cbdb0636-a496-422a-8d40-98c53d494d26" providerId="ADAL" clId="{F93E0209-7DBF-0246-BEF2-C2B5093329EA}" dt="2022-02-18T20:03:01.575" v="1945"/>
          <ac:spMkLst>
            <pc:docMk/>
            <pc:sldMk cId="1929832344" sldId="441"/>
            <ac:spMk id="4" creationId="{3026F757-2512-A84B-AE12-81D86BAD2F01}"/>
          </ac:spMkLst>
        </pc:spChg>
        <pc:spChg chg="add del mod">
          <ac:chgData name="Clements, William" userId="cbdb0636-a496-422a-8d40-98c53d494d26" providerId="ADAL" clId="{F93E0209-7DBF-0246-BEF2-C2B5093329EA}" dt="2022-02-18T20:04:11.324" v="1973" actId="478"/>
          <ac:spMkLst>
            <pc:docMk/>
            <pc:sldMk cId="1929832344" sldId="441"/>
            <ac:spMk id="7" creationId="{D7DB46EA-CA3D-AA4A-B4D7-1BE3E7F1A711}"/>
          </ac:spMkLst>
        </pc:spChg>
        <pc:picChg chg="add mod">
          <ac:chgData name="Clements, William" userId="cbdb0636-a496-422a-8d40-98c53d494d26" providerId="ADAL" clId="{F93E0209-7DBF-0246-BEF2-C2B5093329EA}" dt="2022-02-18T17:57:01.064" v="1086" actId="1076"/>
          <ac:picMkLst>
            <pc:docMk/>
            <pc:sldMk cId="1929832344" sldId="441"/>
            <ac:picMk id="5" creationId="{BEEF2006-FC5A-4040-A5D3-70B3FFD06C7C}"/>
          </ac:picMkLst>
        </pc:picChg>
      </pc:sldChg>
      <pc:sldChg chg="addSp modSp new mod">
        <pc:chgData name="Clements, William" userId="cbdb0636-a496-422a-8d40-98c53d494d26" providerId="ADAL" clId="{F93E0209-7DBF-0246-BEF2-C2B5093329EA}" dt="2022-02-22T15:40:08.711" v="1999" actId="1076"/>
        <pc:sldMkLst>
          <pc:docMk/>
          <pc:sldMk cId="3439319391" sldId="442"/>
        </pc:sldMkLst>
        <pc:spChg chg="mod">
          <ac:chgData name="Clements, William" userId="cbdb0636-a496-422a-8d40-98c53d494d26" providerId="ADAL" clId="{F93E0209-7DBF-0246-BEF2-C2B5093329EA}" dt="2022-02-18T17:57:13.359" v="1089" actId="14100"/>
          <ac:spMkLst>
            <pc:docMk/>
            <pc:sldMk cId="3439319391" sldId="442"/>
            <ac:spMk id="2" creationId="{5A93A923-CA75-AF4C-94F8-A39F7B3D9BD5}"/>
          </ac:spMkLst>
        </pc:spChg>
        <pc:spChg chg="mod">
          <ac:chgData name="Clements, William" userId="cbdb0636-a496-422a-8d40-98c53d494d26" providerId="ADAL" clId="{F93E0209-7DBF-0246-BEF2-C2B5093329EA}" dt="2022-02-18T20:03:01.575" v="1945"/>
          <ac:spMkLst>
            <pc:docMk/>
            <pc:sldMk cId="3439319391" sldId="442"/>
            <ac:spMk id="3" creationId="{144118CC-936D-854E-8597-3602A62F7121}"/>
          </ac:spMkLst>
        </pc:spChg>
        <pc:spChg chg="mod">
          <ac:chgData name="Clements, William" userId="cbdb0636-a496-422a-8d40-98c53d494d26" providerId="ADAL" clId="{F93E0209-7DBF-0246-BEF2-C2B5093329EA}" dt="2022-02-18T17:56:34.168" v="1081" actId="14100"/>
          <ac:spMkLst>
            <pc:docMk/>
            <pc:sldMk cId="3439319391" sldId="442"/>
            <ac:spMk id="4" creationId="{248E00B5-BB65-074C-8840-5B8E2D618755}"/>
          </ac:spMkLst>
        </pc:spChg>
        <pc:spChg chg="add mod">
          <ac:chgData name="Clements, William" userId="cbdb0636-a496-422a-8d40-98c53d494d26" providerId="ADAL" clId="{F93E0209-7DBF-0246-BEF2-C2B5093329EA}" dt="2022-02-18T17:57:10.582" v="1088" actId="1076"/>
          <ac:spMkLst>
            <pc:docMk/>
            <pc:sldMk cId="3439319391" sldId="442"/>
            <ac:spMk id="7" creationId="{E9DA3955-44F3-A94C-9E59-7A4C704F016E}"/>
          </ac:spMkLst>
        </pc:spChg>
        <pc:picChg chg="add mod">
          <ac:chgData name="Clements, William" userId="cbdb0636-a496-422a-8d40-98c53d494d26" providerId="ADAL" clId="{F93E0209-7DBF-0246-BEF2-C2B5093329EA}" dt="2022-02-22T15:40:08.711" v="1999" actId="1076"/>
          <ac:picMkLst>
            <pc:docMk/>
            <pc:sldMk cId="3439319391" sldId="442"/>
            <ac:picMk id="5" creationId="{314A4749-97BF-4649-AA5F-034AD126FF2C}"/>
          </ac:picMkLst>
        </pc:picChg>
        <pc:picChg chg="add mod">
          <ac:chgData name="Clements, William" userId="cbdb0636-a496-422a-8d40-98c53d494d26" providerId="ADAL" clId="{F93E0209-7DBF-0246-BEF2-C2B5093329EA}" dt="2022-02-22T15:40:00.789" v="1994" actId="1076"/>
          <ac:picMkLst>
            <pc:docMk/>
            <pc:sldMk cId="3439319391" sldId="442"/>
            <ac:picMk id="6" creationId="{CCDE2BF3-664A-6F4A-86ED-272372693502}"/>
          </ac:picMkLst>
        </pc:picChg>
        <pc:picChg chg="add mod">
          <ac:chgData name="Clements, William" userId="cbdb0636-a496-422a-8d40-98c53d494d26" providerId="ADAL" clId="{F93E0209-7DBF-0246-BEF2-C2B5093329EA}" dt="2022-02-18T17:57:19.662" v="1090" actId="167"/>
          <ac:picMkLst>
            <pc:docMk/>
            <pc:sldMk cId="3439319391" sldId="442"/>
            <ac:picMk id="8" creationId="{27CCA96E-2190-0042-8028-F80FFA7B3A49}"/>
          </ac:picMkLst>
        </pc:picChg>
      </pc:sldChg>
      <pc:sldChg chg="addSp delSp modSp new del mod modClrScheme chgLayout">
        <pc:chgData name="Clements, William" userId="cbdb0636-a496-422a-8d40-98c53d494d26" providerId="ADAL" clId="{F93E0209-7DBF-0246-BEF2-C2B5093329EA}" dt="2022-02-18T20:02:42.551" v="1939" actId="2696"/>
        <pc:sldMkLst>
          <pc:docMk/>
          <pc:sldMk cId="3528962910" sldId="443"/>
        </pc:sldMkLst>
        <pc:spChg chg="mod ord">
          <ac:chgData name="Clements, William" userId="cbdb0636-a496-422a-8d40-98c53d494d26" providerId="ADAL" clId="{F93E0209-7DBF-0246-BEF2-C2B5093329EA}" dt="2022-02-18T18:26:41.523" v="1174" actId="700"/>
          <ac:spMkLst>
            <pc:docMk/>
            <pc:sldMk cId="3528962910" sldId="443"/>
            <ac:spMk id="2" creationId="{714EE56D-5511-F14A-A695-607DFD120018}"/>
          </ac:spMkLst>
        </pc:spChg>
        <pc:spChg chg="del mod ord">
          <ac:chgData name="Clements, William" userId="cbdb0636-a496-422a-8d40-98c53d494d26" providerId="ADAL" clId="{F93E0209-7DBF-0246-BEF2-C2B5093329EA}" dt="2022-02-18T17:57:49.640" v="1094" actId="700"/>
          <ac:spMkLst>
            <pc:docMk/>
            <pc:sldMk cId="3528962910" sldId="443"/>
            <ac:spMk id="3" creationId="{56F8C40C-DC22-3A42-910F-35C67B8A485C}"/>
          </ac:spMkLst>
        </pc:spChg>
        <pc:spChg chg="del mod ord">
          <ac:chgData name="Clements, William" userId="cbdb0636-a496-422a-8d40-98c53d494d26" providerId="ADAL" clId="{F93E0209-7DBF-0246-BEF2-C2B5093329EA}" dt="2022-02-18T17:57:49.640" v="1094" actId="700"/>
          <ac:spMkLst>
            <pc:docMk/>
            <pc:sldMk cId="3528962910" sldId="443"/>
            <ac:spMk id="4" creationId="{8FAEE8D9-5658-FC4A-9806-EF2E13D14776}"/>
          </ac:spMkLst>
        </pc:spChg>
        <pc:spChg chg="add del mod ord">
          <ac:chgData name="Clements, William" userId="cbdb0636-a496-422a-8d40-98c53d494d26" providerId="ADAL" clId="{F93E0209-7DBF-0246-BEF2-C2B5093329EA}" dt="2022-02-18T18:26:41.523" v="1174" actId="700"/>
          <ac:spMkLst>
            <pc:docMk/>
            <pc:sldMk cId="3528962910" sldId="443"/>
            <ac:spMk id="6" creationId="{0DED713A-F1BF-B745-86B4-54335D83FEE9}"/>
          </ac:spMkLst>
        </pc:spChg>
        <pc:spChg chg="add del mod ord">
          <ac:chgData name="Clements, William" userId="cbdb0636-a496-422a-8d40-98c53d494d26" providerId="ADAL" clId="{F93E0209-7DBF-0246-BEF2-C2B5093329EA}" dt="2022-02-18T18:26:41.523" v="1174" actId="700"/>
          <ac:spMkLst>
            <pc:docMk/>
            <pc:sldMk cId="3528962910" sldId="443"/>
            <ac:spMk id="7" creationId="{62126350-67B6-9743-B2B5-D0B723EDF760}"/>
          </ac:spMkLst>
        </pc:spChg>
        <pc:spChg chg="add del mod ord">
          <ac:chgData name="Clements, William" userId="cbdb0636-a496-422a-8d40-98c53d494d26" providerId="ADAL" clId="{F93E0209-7DBF-0246-BEF2-C2B5093329EA}" dt="2022-02-18T18:26:41.523" v="1174" actId="700"/>
          <ac:spMkLst>
            <pc:docMk/>
            <pc:sldMk cId="3528962910" sldId="443"/>
            <ac:spMk id="8" creationId="{4A3C95E7-25B2-9A49-8850-257CF2183223}"/>
          </ac:spMkLst>
        </pc:spChg>
        <pc:spChg chg="add del mod ord">
          <ac:chgData name="Clements, William" userId="cbdb0636-a496-422a-8d40-98c53d494d26" providerId="ADAL" clId="{F93E0209-7DBF-0246-BEF2-C2B5093329EA}" dt="2022-02-18T18:26:41.523" v="1174" actId="700"/>
          <ac:spMkLst>
            <pc:docMk/>
            <pc:sldMk cId="3528962910" sldId="443"/>
            <ac:spMk id="9" creationId="{8FF4BFAE-52F0-654C-83FA-9010F5A27A75}"/>
          </ac:spMkLst>
        </pc:spChg>
        <pc:spChg chg="add mod">
          <ac:chgData name="Clements, William" userId="cbdb0636-a496-422a-8d40-98c53d494d26" providerId="ADAL" clId="{F93E0209-7DBF-0246-BEF2-C2B5093329EA}" dt="2022-02-18T18:26:22.937" v="1172" actId="1076"/>
          <ac:spMkLst>
            <pc:docMk/>
            <pc:sldMk cId="3528962910" sldId="443"/>
            <ac:spMk id="10" creationId="{FC88F0C0-E97F-4043-91EA-1702D8D98698}"/>
          </ac:spMkLst>
        </pc:spChg>
        <pc:spChg chg="add mod ord">
          <ac:chgData name="Clements, William" userId="cbdb0636-a496-422a-8d40-98c53d494d26" providerId="ADAL" clId="{F93E0209-7DBF-0246-BEF2-C2B5093329EA}" dt="2022-02-18T18:30:29.909" v="1601" actId="20577"/>
          <ac:spMkLst>
            <pc:docMk/>
            <pc:sldMk cId="3528962910" sldId="443"/>
            <ac:spMk id="11" creationId="{415DBAE4-C8F1-6849-AFAA-25D02E89189E}"/>
          </ac:spMkLst>
        </pc:spChg>
        <pc:spChg chg="add mod ord">
          <ac:chgData name="Clements, William" userId="cbdb0636-a496-422a-8d40-98c53d494d26" providerId="ADAL" clId="{F93E0209-7DBF-0246-BEF2-C2B5093329EA}" dt="2022-02-18T18:29:38.675" v="1512" actId="27636"/>
          <ac:spMkLst>
            <pc:docMk/>
            <pc:sldMk cId="3528962910" sldId="443"/>
            <ac:spMk id="12" creationId="{47B9FC7E-FDC1-1642-8FC6-282D58B04004}"/>
          </ac:spMkLst>
        </pc:spChg>
        <pc:picChg chg="add mod">
          <ac:chgData name="Clements, William" userId="cbdb0636-a496-422a-8d40-98c53d494d26" providerId="ADAL" clId="{F93E0209-7DBF-0246-BEF2-C2B5093329EA}" dt="2022-02-18T17:57:34.116" v="1092"/>
          <ac:picMkLst>
            <pc:docMk/>
            <pc:sldMk cId="3528962910" sldId="443"/>
            <ac:picMk id="5" creationId="{2D2E5D13-79B5-C940-93F8-5283F9FC09B7}"/>
          </ac:picMkLst>
        </pc:picChg>
      </pc:sldChg>
      <pc:sldChg chg="modSp add del mod">
        <pc:chgData name="Clements, William" userId="cbdb0636-a496-422a-8d40-98c53d494d26" providerId="ADAL" clId="{F93E0209-7DBF-0246-BEF2-C2B5093329EA}" dt="2022-02-18T20:02:43.212" v="1940" actId="2696"/>
        <pc:sldMkLst>
          <pc:docMk/>
          <pc:sldMk cId="3611080635" sldId="444"/>
        </pc:sldMkLst>
        <pc:spChg chg="mod">
          <ac:chgData name="Clements, William" userId="cbdb0636-a496-422a-8d40-98c53d494d26" providerId="ADAL" clId="{F93E0209-7DBF-0246-BEF2-C2B5093329EA}" dt="2022-02-18T18:21:52.491" v="1103" actId="20577"/>
          <ac:spMkLst>
            <pc:docMk/>
            <pc:sldMk cId="3611080635" sldId="444"/>
            <ac:spMk id="6" creationId="{0DED713A-F1BF-B745-86B4-54335D83FEE9}"/>
          </ac:spMkLst>
        </pc:spChg>
      </pc:sldChg>
      <pc:sldChg chg="modSp add del mod">
        <pc:chgData name="Clements, William" userId="cbdb0636-a496-422a-8d40-98c53d494d26" providerId="ADAL" clId="{F93E0209-7DBF-0246-BEF2-C2B5093329EA}" dt="2022-02-18T20:02:43.654" v="1941" actId="2696"/>
        <pc:sldMkLst>
          <pc:docMk/>
          <pc:sldMk cId="4233998003" sldId="445"/>
        </pc:sldMkLst>
        <pc:spChg chg="mod">
          <ac:chgData name="Clements, William" userId="cbdb0636-a496-422a-8d40-98c53d494d26" providerId="ADAL" clId="{F93E0209-7DBF-0246-BEF2-C2B5093329EA}" dt="2022-02-18T18:22:10.654" v="1105" actId="20577"/>
          <ac:spMkLst>
            <pc:docMk/>
            <pc:sldMk cId="4233998003" sldId="445"/>
            <ac:spMk id="6" creationId="{0DED713A-F1BF-B745-86B4-54335D83FEE9}"/>
          </ac:spMkLst>
        </pc:spChg>
      </pc:sldChg>
      <pc:sldChg chg="modSp add del mod">
        <pc:chgData name="Clements, William" userId="cbdb0636-a496-422a-8d40-98c53d494d26" providerId="ADAL" clId="{F93E0209-7DBF-0246-BEF2-C2B5093329EA}" dt="2022-02-18T20:02:44.060" v="1942" actId="2696"/>
        <pc:sldMkLst>
          <pc:docMk/>
          <pc:sldMk cId="1680774502" sldId="446"/>
        </pc:sldMkLst>
        <pc:spChg chg="mod">
          <ac:chgData name="Clements, William" userId="cbdb0636-a496-422a-8d40-98c53d494d26" providerId="ADAL" clId="{F93E0209-7DBF-0246-BEF2-C2B5093329EA}" dt="2022-02-18T18:22:38.114" v="1107" actId="20577"/>
          <ac:spMkLst>
            <pc:docMk/>
            <pc:sldMk cId="1680774502" sldId="446"/>
            <ac:spMk id="6" creationId="{0DED713A-F1BF-B745-86B4-54335D83FEE9}"/>
          </ac:spMkLst>
        </pc:spChg>
      </pc:sldChg>
      <pc:sldChg chg="modSp add del mod">
        <pc:chgData name="Clements, William" userId="cbdb0636-a496-422a-8d40-98c53d494d26" providerId="ADAL" clId="{F93E0209-7DBF-0246-BEF2-C2B5093329EA}" dt="2022-02-18T20:02:44.528" v="1943" actId="2696"/>
        <pc:sldMkLst>
          <pc:docMk/>
          <pc:sldMk cId="2529924110" sldId="447"/>
        </pc:sldMkLst>
        <pc:spChg chg="mod">
          <ac:chgData name="Clements, William" userId="cbdb0636-a496-422a-8d40-98c53d494d26" providerId="ADAL" clId="{F93E0209-7DBF-0246-BEF2-C2B5093329EA}" dt="2022-02-18T18:22:51.605" v="1109" actId="20577"/>
          <ac:spMkLst>
            <pc:docMk/>
            <pc:sldMk cId="2529924110" sldId="447"/>
            <ac:spMk id="6" creationId="{0DED713A-F1BF-B745-86B4-54335D83FEE9}"/>
          </ac:spMkLst>
        </pc:spChg>
      </pc:sldChg>
      <pc:sldChg chg="addSp modSp new">
        <pc:chgData name="Clements, William" userId="cbdb0636-a496-422a-8d40-98c53d494d26" providerId="ADAL" clId="{F93E0209-7DBF-0246-BEF2-C2B5093329EA}" dt="2022-02-18T20:03:58.095" v="1971"/>
        <pc:sldMkLst>
          <pc:docMk/>
          <pc:sldMk cId="534248088" sldId="448"/>
        </pc:sldMkLst>
        <pc:spChg chg="mod">
          <ac:chgData name="Clements, William" userId="cbdb0636-a496-422a-8d40-98c53d494d26" providerId="ADAL" clId="{F93E0209-7DBF-0246-BEF2-C2B5093329EA}" dt="2022-02-18T20:03:01.575" v="1945"/>
          <ac:spMkLst>
            <pc:docMk/>
            <pc:sldMk cId="534248088" sldId="448"/>
            <ac:spMk id="2" creationId="{F2B1F42F-5FA1-8E43-A034-084346D02A52}"/>
          </ac:spMkLst>
        </pc:spChg>
        <pc:spChg chg="mod">
          <ac:chgData name="Clements, William" userId="cbdb0636-a496-422a-8d40-98c53d494d26" providerId="ADAL" clId="{F93E0209-7DBF-0246-BEF2-C2B5093329EA}" dt="2022-02-18T20:03:01.575" v="1945"/>
          <ac:spMkLst>
            <pc:docMk/>
            <pc:sldMk cId="534248088" sldId="448"/>
            <ac:spMk id="3" creationId="{5A1278D7-6FBB-DE46-8599-BDA43EE0E4B5}"/>
          </ac:spMkLst>
        </pc:spChg>
        <pc:spChg chg="mod">
          <ac:chgData name="Clements, William" userId="cbdb0636-a496-422a-8d40-98c53d494d26" providerId="ADAL" clId="{F93E0209-7DBF-0246-BEF2-C2B5093329EA}" dt="2022-02-18T20:03:01.575" v="1945"/>
          <ac:spMkLst>
            <pc:docMk/>
            <pc:sldMk cId="534248088" sldId="448"/>
            <ac:spMk id="4" creationId="{736C7BFA-49F3-F740-8654-DC4134A12BD0}"/>
          </ac:spMkLst>
        </pc:spChg>
        <pc:spChg chg="mod">
          <ac:chgData name="Clements, William" userId="cbdb0636-a496-422a-8d40-98c53d494d26" providerId="ADAL" clId="{F93E0209-7DBF-0246-BEF2-C2B5093329EA}" dt="2022-02-18T20:03:01.575" v="1945"/>
          <ac:spMkLst>
            <pc:docMk/>
            <pc:sldMk cId="534248088" sldId="448"/>
            <ac:spMk id="5" creationId="{33653BD3-35CF-454A-A3AE-1A73D33088FE}"/>
          </ac:spMkLst>
        </pc:spChg>
        <pc:spChg chg="mod">
          <ac:chgData name="Clements, William" userId="cbdb0636-a496-422a-8d40-98c53d494d26" providerId="ADAL" clId="{F93E0209-7DBF-0246-BEF2-C2B5093329EA}" dt="2022-02-18T20:03:01.575" v="1945"/>
          <ac:spMkLst>
            <pc:docMk/>
            <pc:sldMk cId="534248088" sldId="448"/>
            <ac:spMk id="6" creationId="{C425964B-4E96-FB46-AFF8-EEBBE19A36C5}"/>
          </ac:spMkLst>
        </pc:spChg>
        <pc:picChg chg="add">
          <ac:chgData name="Clements, William" userId="cbdb0636-a496-422a-8d40-98c53d494d26" providerId="ADAL" clId="{F93E0209-7DBF-0246-BEF2-C2B5093329EA}" dt="2022-02-18T18:23:51.076" v="1111"/>
          <ac:picMkLst>
            <pc:docMk/>
            <pc:sldMk cId="534248088" sldId="448"/>
            <ac:picMk id="7" creationId="{4FE275CA-4760-D643-990B-F3E2F48FF011}"/>
          </ac:picMkLst>
        </pc:picChg>
        <pc:picChg chg="add mod">
          <ac:chgData name="Clements, William" userId="cbdb0636-a496-422a-8d40-98c53d494d26" providerId="ADAL" clId="{F93E0209-7DBF-0246-BEF2-C2B5093329EA}" dt="2022-02-18T20:03:58.095" v="1971"/>
          <ac:picMkLst>
            <pc:docMk/>
            <pc:sldMk cId="534248088" sldId="448"/>
            <ac:picMk id="8" creationId="{63E9CF9B-63B5-FE40-A2A4-F0D1B63C1872}"/>
          </ac:picMkLst>
        </pc:picChg>
      </pc:sldChg>
      <pc:sldChg chg="addSp delSp modSp new mod modClrScheme modShow chgLayout modNotesTx">
        <pc:chgData name="Clements, William" userId="cbdb0636-a496-422a-8d40-98c53d494d26" providerId="ADAL" clId="{F93E0209-7DBF-0246-BEF2-C2B5093329EA}" dt="2022-02-18T20:05:28.613" v="1976" actId="167"/>
        <pc:sldMkLst>
          <pc:docMk/>
          <pc:sldMk cId="4141860238" sldId="449"/>
        </pc:sldMkLst>
        <pc:spChg chg="del">
          <ac:chgData name="Clements, William" userId="cbdb0636-a496-422a-8d40-98c53d494d26" providerId="ADAL" clId="{F93E0209-7DBF-0246-BEF2-C2B5093329EA}" dt="2022-02-18T19:33:03.966" v="1603" actId="700"/>
          <ac:spMkLst>
            <pc:docMk/>
            <pc:sldMk cId="4141860238" sldId="449"/>
            <ac:spMk id="2" creationId="{E3C862CA-8603-B844-861A-91A503DB041B}"/>
          </ac:spMkLst>
        </pc:spChg>
        <pc:spChg chg="del">
          <ac:chgData name="Clements, William" userId="cbdb0636-a496-422a-8d40-98c53d494d26" providerId="ADAL" clId="{F93E0209-7DBF-0246-BEF2-C2B5093329EA}" dt="2022-02-18T19:33:03.966" v="1603" actId="700"/>
          <ac:spMkLst>
            <pc:docMk/>
            <pc:sldMk cId="4141860238" sldId="449"/>
            <ac:spMk id="3" creationId="{4D70E1FC-67D7-FC40-8583-B905021961B5}"/>
          </ac:spMkLst>
        </pc:spChg>
        <pc:spChg chg="del">
          <ac:chgData name="Clements, William" userId="cbdb0636-a496-422a-8d40-98c53d494d26" providerId="ADAL" clId="{F93E0209-7DBF-0246-BEF2-C2B5093329EA}" dt="2022-02-18T19:33:03.966" v="1603" actId="700"/>
          <ac:spMkLst>
            <pc:docMk/>
            <pc:sldMk cId="4141860238" sldId="449"/>
            <ac:spMk id="4" creationId="{76A1B4E8-E11E-0B4C-A09D-74011255C606}"/>
          </ac:spMkLst>
        </pc:spChg>
        <pc:spChg chg="add mod">
          <ac:chgData name="Clements, William" userId="cbdb0636-a496-422a-8d40-98c53d494d26" providerId="ADAL" clId="{F93E0209-7DBF-0246-BEF2-C2B5093329EA}" dt="2022-02-18T19:34:43.460" v="1629" actId="1076"/>
          <ac:spMkLst>
            <pc:docMk/>
            <pc:sldMk cId="4141860238" sldId="449"/>
            <ac:spMk id="5" creationId="{EF46502A-4036-E445-A817-C50A58530E52}"/>
          </ac:spMkLst>
        </pc:spChg>
        <pc:spChg chg="add del mod">
          <ac:chgData name="Clements, William" userId="cbdb0636-a496-422a-8d40-98c53d494d26" providerId="ADAL" clId="{F93E0209-7DBF-0246-BEF2-C2B5093329EA}" dt="2022-02-18T19:39:59.892" v="1707"/>
          <ac:spMkLst>
            <pc:docMk/>
            <pc:sldMk cId="4141860238" sldId="449"/>
            <ac:spMk id="6" creationId="{7BB56123-9DBC-FA47-AB04-697339A6142F}"/>
          </ac:spMkLst>
        </pc:spChg>
        <pc:spChg chg="add del mod">
          <ac:chgData name="Clements, William" userId="cbdb0636-a496-422a-8d40-98c53d494d26" providerId="ADAL" clId="{F93E0209-7DBF-0246-BEF2-C2B5093329EA}" dt="2022-02-18T19:56:12.826" v="1882"/>
          <ac:spMkLst>
            <pc:docMk/>
            <pc:sldMk cId="4141860238" sldId="449"/>
            <ac:spMk id="8" creationId="{423B2D5E-2E1A-5747-9CC0-755A1BC0D17D}"/>
          </ac:spMkLst>
        </pc:spChg>
        <pc:spChg chg="add mod">
          <ac:chgData name="Clements, William" userId="cbdb0636-a496-422a-8d40-98c53d494d26" providerId="ADAL" clId="{F93E0209-7DBF-0246-BEF2-C2B5093329EA}" dt="2022-02-18T19:34:51.411" v="1644" actId="20577"/>
          <ac:spMkLst>
            <pc:docMk/>
            <pc:sldMk cId="4141860238" sldId="449"/>
            <ac:spMk id="9" creationId="{91D570A8-5F67-C34C-AC6D-649C3DCF9776}"/>
          </ac:spMkLst>
        </pc:spChg>
        <pc:spChg chg="add mod">
          <ac:chgData name="Clements, William" userId="cbdb0636-a496-422a-8d40-98c53d494d26" providerId="ADAL" clId="{F93E0209-7DBF-0246-BEF2-C2B5093329EA}" dt="2022-02-18T19:35:34.231" v="1654" actId="20577"/>
          <ac:spMkLst>
            <pc:docMk/>
            <pc:sldMk cId="4141860238" sldId="449"/>
            <ac:spMk id="10" creationId="{E42E0ACD-13D2-5A43-BBF8-F40E75900BAB}"/>
          </ac:spMkLst>
        </pc:spChg>
        <pc:spChg chg="add mod">
          <ac:chgData name="Clements, William" userId="cbdb0636-a496-422a-8d40-98c53d494d26" providerId="ADAL" clId="{F93E0209-7DBF-0246-BEF2-C2B5093329EA}" dt="2022-02-18T20:05:28.613" v="1976" actId="167"/>
          <ac:spMkLst>
            <pc:docMk/>
            <pc:sldMk cId="4141860238" sldId="449"/>
            <ac:spMk id="11" creationId="{376CB386-DB84-114A-8A08-E00813A6DE2B}"/>
          </ac:spMkLst>
        </pc:spChg>
        <pc:spChg chg="add mod">
          <ac:chgData name="Clements, William" userId="cbdb0636-a496-422a-8d40-98c53d494d26" providerId="ADAL" clId="{F93E0209-7DBF-0246-BEF2-C2B5093329EA}" dt="2022-02-18T19:37:32.585" v="1674" actId="20577"/>
          <ac:spMkLst>
            <pc:docMk/>
            <pc:sldMk cId="4141860238" sldId="449"/>
            <ac:spMk id="12" creationId="{BA3323C0-3134-0A47-9A90-ED7F2F005495}"/>
          </ac:spMkLst>
        </pc:spChg>
        <pc:spChg chg="add mod">
          <ac:chgData name="Clements, William" userId="cbdb0636-a496-422a-8d40-98c53d494d26" providerId="ADAL" clId="{F93E0209-7DBF-0246-BEF2-C2B5093329EA}" dt="2022-02-18T19:38:44.829" v="1699" actId="20577"/>
          <ac:spMkLst>
            <pc:docMk/>
            <pc:sldMk cId="4141860238" sldId="449"/>
            <ac:spMk id="15" creationId="{770E6F6D-BF8F-F540-9017-24321E81F538}"/>
          </ac:spMkLst>
        </pc:spChg>
        <pc:spChg chg="add mod">
          <ac:chgData name="Clements, William" userId="cbdb0636-a496-422a-8d40-98c53d494d26" providerId="ADAL" clId="{F93E0209-7DBF-0246-BEF2-C2B5093329EA}" dt="2022-02-18T19:48:27.548" v="1790" actId="1076"/>
          <ac:spMkLst>
            <pc:docMk/>
            <pc:sldMk cId="4141860238" sldId="449"/>
            <ac:spMk id="24" creationId="{270C5614-ABB9-584B-82B8-3E217FA1B074}"/>
          </ac:spMkLst>
        </pc:spChg>
        <pc:spChg chg="add mod">
          <ac:chgData name="Clements, William" userId="cbdb0636-a496-422a-8d40-98c53d494d26" providerId="ADAL" clId="{F93E0209-7DBF-0246-BEF2-C2B5093329EA}" dt="2022-02-18T19:48:27.548" v="1790" actId="1076"/>
          <ac:spMkLst>
            <pc:docMk/>
            <pc:sldMk cId="4141860238" sldId="449"/>
            <ac:spMk id="26" creationId="{9AB56ACA-C8A6-5149-B615-DB8A4B81AC50}"/>
          </ac:spMkLst>
        </pc:spChg>
        <pc:spChg chg="add mod">
          <ac:chgData name="Clements, William" userId="cbdb0636-a496-422a-8d40-98c53d494d26" providerId="ADAL" clId="{F93E0209-7DBF-0246-BEF2-C2B5093329EA}" dt="2022-02-18T19:48:27.548" v="1790" actId="1076"/>
          <ac:spMkLst>
            <pc:docMk/>
            <pc:sldMk cId="4141860238" sldId="449"/>
            <ac:spMk id="28" creationId="{7D06279D-DBBE-8C46-8338-9A9EB8BBB3F4}"/>
          </ac:spMkLst>
        </pc:spChg>
        <pc:spChg chg="add mod">
          <ac:chgData name="Clements, William" userId="cbdb0636-a496-422a-8d40-98c53d494d26" providerId="ADAL" clId="{F93E0209-7DBF-0246-BEF2-C2B5093329EA}" dt="2022-02-18T19:50:26.596" v="1810" actId="20577"/>
          <ac:spMkLst>
            <pc:docMk/>
            <pc:sldMk cId="4141860238" sldId="449"/>
            <ac:spMk id="33" creationId="{E177878F-2CD0-C949-A541-E89928434F3F}"/>
          </ac:spMkLst>
        </pc:spChg>
        <pc:spChg chg="add mod">
          <ac:chgData name="Clements, William" userId="cbdb0636-a496-422a-8d40-98c53d494d26" providerId="ADAL" clId="{F93E0209-7DBF-0246-BEF2-C2B5093329EA}" dt="2022-02-18T19:51:07.649" v="1820" actId="20577"/>
          <ac:spMkLst>
            <pc:docMk/>
            <pc:sldMk cId="4141860238" sldId="449"/>
            <ac:spMk id="34" creationId="{431897FA-8EE0-BD43-A195-A2B420755CBF}"/>
          </ac:spMkLst>
        </pc:spChg>
        <pc:spChg chg="add mod">
          <ac:chgData name="Clements, William" userId="cbdb0636-a496-422a-8d40-98c53d494d26" providerId="ADAL" clId="{F93E0209-7DBF-0246-BEF2-C2B5093329EA}" dt="2022-02-18T19:53:24.010" v="1849" actId="20577"/>
          <ac:spMkLst>
            <pc:docMk/>
            <pc:sldMk cId="4141860238" sldId="449"/>
            <ac:spMk id="38" creationId="{0264BC6B-2971-2B46-B3AF-9BD65AD63D78}"/>
          </ac:spMkLst>
        </pc:spChg>
        <pc:spChg chg="add mod">
          <ac:chgData name="Clements, William" userId="cbdb0636-a496-422a-8d40-98c53d494d26" providerId="ADAL" clId="{F93E0209-7DBF-0246-BEF2-C2B5093329EA}" dt="2022-02-18T19:54:27.662" v="1867" actId="20577"/>
          <ac:spMkLst>
            <pc:docMk/>
            <pc:sldMk cId="4141860238" sldId="449"/>
            <ac:spMk id="40" creationId="{C83DE3A0-C1D1-9B46-874C-F24FA1562F55}"/>
          </ac:spMkLst>
        </pc:spChg>
        <pc:spChg chg="add del mod">
          <ac:chgData name="Clements, William" userId="cbdb0636-a496-422a-8d40-98c53d494d26" providerId="ADAL" clId="{F93E0209-7DBF-0246-BEF2-C2B5093329EA}" dt="2022-02-18T19:54:27.529" v="1866"/>
          <ac:spMkLst>
            <pc:docMk/>
            <pc:sldMk cId="4141860238" sldId="449"/>
            <ac:spMk id="41" creationId="{8A25998A-5CCD-654A-BC52-4177CC213E09}"/>
          </ac:spMkLst>
        </pc:spChg>
        <pc:spChg chg="add del mod">
          <ac:chgData name="Clements, William" userId="cbdb0636-a496-422a-8d40-98c53d494d26" providerId="ADAL" clId="{F93E0209-7DBF-0246-BEF2-C2B5093329EA}" dt="2022-02-18T19:54:32.639" v="1869"/>
          <ac:spMkLst>
            <pc:docMk/>
            <pc:sldMk cId="4141860238" sldId="449"/>
            <ac:spMk id="42" creationId="{E7C437F9-508C-7B4E-96C4-B5A39E5D232C}"/>
          </ac:spMkLst>
        </pc:spChg>
        <pc:spChg chg="add mod">
          <ac:chgData name="Clements, William" userId="cbdb0636-a496-422a-8d40-98c53d494d26" providerId="ADAL" clId="{F93E0209-7DBF-0246-BEF2-C2B5093329EA}" dt="2022-02-18T19:56:27.632" v="1892" actId="20577"/>
          <ac:spMkLst>
            <pc:docMk/>
            <pc:sldMk cId="4141860238" sldId="449"/>
            <ac:spMk id="47" creationId="{657EEAFF-958B-4745-AA26-9E9FD6E0BA77}"/>
          </ac:spMkLst>
        </pc:spChg>
        <pc:spChg chg="add mod">
          <ac:chgData name="Clements, William" userId="cbdb0636-a496-422a-8d40-98c53d494d26" providerId="ADAL" clId="{F93E0209-7DBF-0246-BEF2-C2B5093329EA}" dt="2022-02-18T20:01:57.229" v="1938" actId="20577"/>
          <ac:spMkLst>
            <pc:docMk/>
            <pc:sldMk cId="4141860238" sldId="449"/>
            <ac:spMk id="54" creationId="{A00C3A01-E9DB-F749-A91D-06EC5FF8D2BD}"/>
          </ac:spMkLst>
        </pc:spChg>
        <pc:picChg chg="add mod">
          <ac:chgData name="Clements, William" userId="cbdb0636-a496-422a-8d40-98c53d494d26" providerId="ADAL" clId="{F93E0209-7DBF-0246-BEF2-C2B5093329EA}" dt="2022-02-18T19:52:31.661" v="1833" actId="1367"/>
          <ac:picMkLst>
            <pc:docMk/>
            <pc:sldMk cId="4141860238" sldId="449"/>
            <ac:picMk id="1026" creationId="{2454806A-0319-C743-BE05-7F314279EACA}"/>
          </ac:picMkLst>
        </pc:picChg>
        <pc:picChg chg="add mod">
          <ac:chgData name="Clements, William" userId="cbdb0636-a496-422a-8d40-98c53d494d26" providerId="ADAL" clId="{F93E0209-7DBF-0246-BEF2-C2B5093329EA}" dt="2022-02-18T19:33:58.182" v="1609" actId="1076"/>
          <ac:picMkLst>
            <pc:docMk/>
            <pc:sldMk cId="4141860238" sldId="449"/>
            <ac:picMk id="1028" creationId="{3FED0B5A-0C9F-C34A-9113-8F5CC2A80FBA}"/>
          </ac:picMkLst>
        </pc:picChg>
        <pc:picChg chg="add mod">
          <ac:chgData name="Clements, William" userId="cbdb0636-a496-422a-8d40-98c53d494d26" providerId="ADAL" clId="{F93E0209-7DBF-0246-BEF2-C2B5093329EA}" dt="2022-02-18T20:04:39.981" v="1974"/>
          <ac:picMkLst>
            <pc:docMk/>
            <pc:sldMk cId="4141860238" sldId="449"/>
            <ac:picMk id="1030" creationId="{4990F7C0-9B53-3648-9AF0-C80B42938B5A}"/>
          </ac:picMkLst>
        </pc:picChg>
        <pc:picChg chg="add mod">
          <ac:chgData name="Clements, William" userId="cbdb0636-a496-422a-8d40-98c53d494d26" providerId="ADAL" clId="{F93E0209-7DBF-0246-BEF2-C2B5093329EA}" dt="2022-02-18T19:52:08.945" v="1830" actId="1367"/>
          <ac:picMkLst>
            <pc:docMk/>
            <pc:sldMk cId="4141860238" sldId="449"/>
            <ac:picMk id="1032" creationId="{5931611E-505F-C248-8DF5-3DAED7C4F09C}"/>
          </ac:picMkLst>
        </pc:picChg>
        <pc:picChg chg="add mod">
          <ac:chgData name="Clements, William" userId="cbdb0636-a496-422a-8d40-98c53d494d26" providerId="ADAL" clId="{F93E0209-7DBF-0246-BEF2-C2B5093329EA}" dt="2022-02-18T19:52:37.077" v="1835" actId="1076"/>
          <ac:picMkLst>
            <pc:docMk/>
            <pc:sldMk cId="4141860238" sldId="449"/>
            <ac:picMk id="1034" creationId="{59A3D48D-222F-A342-A18F-437971CD933A}"/>
          </ac:picMkLst>
        </pc:picChg>
        <pc:picChg chg="add mod">
          <ac:chgData name="Clements, William" userId="cbdb0636-a496-422a-8d40-98c53d494d26" providerId="ADAL" clId="{F93E0209-7DBF-0246-BEF2-C2B5093329EA}" dt="2022-02-18T19:38:29.692" v="1682" actId="14100"/>
          <ac:picMkLst>
            <pc:docMk/>
            <pc:sldMk cId="4141860238" sldId="449"/>
            <ac:picMk id="1036" creationId="{8769A88E-7071-024B-97FC-FA723E9C40F7}"/>
          </ac:picMkLst>
        </pc:picChg>
        <pc:picChg chg="add mod">
          <ac:chgData name="Clements, William" userId="cbdb0636-a496-422a-8d40-98c53d494d26" providerId="ADAL" clId="{F93E0209-7DBF-0246-BEF2-C2B5093329EA}" dt="2022-02-18T19:50:32.561" v="1812" actId="1076"/>
          <ac:picMkLst>
            <pc:docMk/>
            <pc:sldMk cId="4141860238" sldId="449"/>
            <ac:picMk id="1038" creationId="{661D1EE9-0112-D944-828D-9DBEF4266E45}"/>
          </ac:picMkLst>
        </pc:picChg>
        <pc:picChg chg="add del mod">
          <ac:chgData name="Clements, William" userId="cbdb0636-a496-422a-8d40-98c53d494d26" providerId="ADAL" clId="{F93E0209-7DBF-0246-BEF2-C2B5093329EA}" dt="2022-02-18T19:40:23.933" v="1714" actId="478"/>
          <ac:picMkLst>
            <pc:docMk/>
            <pc:sldMk cId="4141860238" sldId="449"/>
            <ac:picMk id="1040" creationId="{2072F562-7B38-314A-AF02-5BFFE9317B3C}"/>
          </ac:picMkLst>
        </pc:picChg>
        <pc:picChg chg="add del">
          <ac:chgData name="Clements, William" userId="cbdb0636-a496-422a-8d40-98c53d494d26" providerId="ADAL" clId="{F93E0209-7DBF-0246-BEF2-C2B5093329EA}" dt="2022-02-18T19:40:23.199" v="1713" actId="478"/>
          <ac:picMkLst>
            <pc:docMk/>
            <pc:sldMk cId="4141860238" sldId="449"/>
            <ac:picMk id="1042" creationId="{5CA005AD-C438-B245-B69F-F458B8463DD1}"/>
          </ac:picMkLst>
        </pc:picChg>
        <pc:picChg chg="add mod">
          <ac:chgData name="Clements, William" userId="cbdb0636-a496-422a-8d40-98c53d494d26" providerId="ADAL" clId="{F93E0209-7DBF-0246-BEF2-C2B5093329EA}" dt="2022-02-18T19:52:39.589" v="1836" actId="1076"/>
          <ac:picMkLst>
            <pc:docMk/>
            <pc:sldMk cId="4141860238" sldId="449"/>
            <ac:picMk id="1044" creationId="{26222B9C-1FE8-8941-BEA8-BC2418FFD91D}"/>
          </ac:picMkLst>
        </pc:picChg>
        <pc:picChg chg="add mod">
          <ac:chgData name="Clements, William" userId="cbdb0636-a496-422a-8d40-98c53d494d26" providerId="ADAL" clId="{F93E0209-7DBF-0246-BEF2-C2B5093329EA}" dt="2022-02-18T19:41:48.232" v="1740" actId="1076"/>
          <ac:picMkLst>
            <pc:docMk/>
            <pc:sldMk cId="4141860238" sldId="449"/>
            <ac:picMk id="1046" creationId="{B250D8F4-3D26-2D48-BBF5-0649B99E6A27}"/>
          </ac:picMkLst>
        </pc:picChg>
        <pc:picChg chg="add mod">
          <ac:chgData name="Clements, William" userId="cbdb0636-a496-422a-8d40-98c53d494d26" providerId="ADAL" clId="{F93E0209-7DBF-0246-BEF2-C2B5093329EA}" dt="2022-02-18T19:54:15.840" v="1855" actId="1076"/>
          <ac:picMkLst>
            <pc:docMk/>
            <pc:sldMk cId="4141860238" sldId="449"/>
            <ac:picMk id="1048" creationId="{B8732FD6-859D-1B47-88DB-6345C01CB76F}"/>
          </ac:picMkLst>
        </pc:picChg>
        <pc:picChg chg="add mod">
          <ac:chgData name="Clements, William" userId="cbdb0636-a496-422a-8d40-98c53d494d26" providerId="ADAL" clId="{F93E0209-7DBF-0246-BEF2-C2B5093329EA}" dt="2022-02-18T19:52:47.694" v="1838" actId="1076"/>
          <ac:picMkLst>
            <pc:docMk/>
            <pc:sldMk cId="4141860238" sldId="449"/>
            <ac:picMk id="1050" creationId="{AAE6283C-F136-ED40-AFD6-FB03A434B2B4}"/>
          </ac:picMkLst>
        </pc:picChg>
        <pc:picChg chg="add mod">
          <ac:chgData name="Clements, William" userId="cbdb0636-a496-422a-8d40-98c53d494d26" providerId="ADAL" clId="{F93E0209-7DBF-0246-BEF2-C2B5093329EA}" dt="2022-02-18T19:44:52.505" v="1760" actId="14100"/>
          <ac:picMkLst>
            <pc:docMk/>
            <pc:sldMk cId="4141860238" sldId="449"/>
            <ac:picMk id="1052" creationId="{CE99D807-4D31-0C4B-A2C3-A226EC3CE8BA}"/>
          </ac:picMkLst>
        </pc:picChg>
        <pc:picChg chg="add mod">
          <ac:chgData name="Clements, William" userId="cbdb0636-a496-422a-8d40-98c53d494d26" providerId="ADAL" clId="{F93E0209-7DBF-0246-BEF2-C2B5093329EA}" dt="2022-02-18T19:48:28.860" v="1791" actId="1076"/>
          <ac:picMkLst>
            <pc:docMk/>
            <pc:sldMk cId="4141860238" sldId="449"/>
            <ac:picMk id="1054" creationId="{71C74E00-9F92-0B4B-819F-E10839A9B761}"/>
          </ac:picMkLst>
        </pc:picChg>
        <pc:picChg chg="add mod">
          <ac:chgData name="Clements, William" userId="cbdb0636-a496-422a-8d40-98c53d494d26" providerId="ADAL" clId="{F93E0209-7DBF-0246-BEF2-C2B5093329EA}" dt="2022-02-18T19:48:31.764" v="1792" actId="1076"/>
          <ac:picMkLst>
            <pc:docMk/>
            <pc:sldMk cId="4141860238" sldId="449"/>
            <ac:picMk id="1056" creationId="{AF230C9F-A07E-ED4C-923E-FC9F5789A4BA}"/>
          </ac:picMkLst>
        </pc:picChg>
        <pc:picChg chg="add mod">
          <ac:chgData name="Clements, William" userId="cbdb0636-a496-422a-8d40-98c53d494d26" providerId="ADAL" clId="{F93E0209-7DBF-0246-BEF2-C2B5093329EA}" dt="2022-02-18T19:49:31.329" v="1795" actId="1076"/>
          <ac:picMkLst>
            <pc:docMk/>
            <pc:sldMk cId="4141860238" sldId="449"/>
            <ac:picMk id="1058" creationId="{7A94DD22-2141-3145-B270-F71B1D0D8974}"/>
          </ac:picMkLst>
        </pc:picChg>
        <pc:picChg chg="add mod">
          <ac:chgData name="Clements, William" userId="cbdb0636-a496-422a-8d40-98c53d494d26" providerId="ADAL" clId="{F93E0209-7DBF-0246-BEF2-C2B5093329EA}" dt="2022-02-18T19:49:58.947" v="1797" actId="1076"/>
          <ac:picMkLst>
            <pc:docMk/>
            <pc:sldMk cId="4141860238" sldId="449"/>
            <ac:picMk id="1060" creationId="{8CED5828-4260-9945-A8D1-6C8DE5D330E5}"/>
          </ac:picMkLst>
        </pc:picChg>
        <pc:picChg chg="add mod">
          <ac:chgData name="Clements, William" userId="cbdb0636-a496-422a-8d40-98c53d494d26" providerId="ADAL" clId="{F93E0209-7DBF-0246-BEF2-C2B5093329EA}" dt="2022-02-18T19:52:42.150" v="1837" actId="1076"/>
          <ac:picMkLst>
            <pc:docMk/>
            <pc:sldMk cId="4141860238" sldId="449"/>
            <ac:picMk id="1062" creationId="{5128BF2C-5057-254D-8A50-AEE157A1AC0B}"/>
          </ac:picMkLst>
        </pc:picChg>
        <pc:picChg chg="add mod">
          <ac:chgData name="Clements, William" userId="cbdb0636-a496-422a-8d40-98c53d494d26" providerId="ADAL" clId="{F93E0209-7DBF-0246-BEF2-C2B5093329EA}" dt="2022-02-18T19:51:43.572" v="1829" actId="1076"/>
          <ac:picMkLst>
            <pc:docMk/>
            <pc:sldMk cId="4141860238" sldId="449"/>
            <ac:picMk id="1064" creationId="{8FF74DAE-C2CC-C342-A0D1-536ADC3164DF}"/>
          </ac:picMkLst>
        </pc:picChg>
        <pc:picChg chg="add mod">
          <ac:chgData name="Clements, William" userId="cbdb0636-a496-422a-8d40-98c53d494d26" providerId="ADAL" clId="{F93E0209-7DBF-0246-BEF2-C2B5093329EA}" dt="2022-02-18T19:53:13.707" v="1841" actId="1076"/>
          <ac:picMkLst>
            <pc:docMk/>
            <pc:sldMk cId="4141860238" sldId="449"/>
            <ac:picMk id="1066" creationId="{B1F20DA3-23F9-C148-A849-FDBFCC69CD15}"/>
          </ac:picMkLst>
        </pc:picChg>
        <pc:picChg chg="add mod">
          <ac:chgData name="Clements, William" userId="cbdb0636-a496-422a-8d40-98c53d494d26" providerId="ADAL" clId="{F93E0209-7DBF-0246-BEF2-C2B5093329EA}" dt="2022-02-18T19:53:44.867" v="1852" actId="1076"/>
          <ac:picMkLst>
            <pc:docMk/>
            <pc:sldMk cId="4141860238" sldId="449"/>
            <ac:picMk id="1068" creationId="{AB595CB4-82F2-9047-AD6F-0F737DF25622}"/>
          </ac:picMkLst>
        </pc:picChg>
        <pc:picChg chg="add mod">
          <ac:chgData name="Clements, William" userId="cbdb0636-a496-422a-8d40-98c53d494d26" providerId="ADAL" clId="{F93E0209-7DBF-0246-BEF2-C2B5093329EA}" dt="2022-02-18T19:54:41.385" v="1872" actId="1076"/>
          <ac:picMkLst>
            <pc:docMk/>
            <pc:sldMk cId="4141860238" sldId="449"/>
            <ac:picMk id="1070" creationId="{7A084CA3-EEDE-8C43-93ED-56B3413A67D5}"/>
          </ac:picMkLst>
        </pc:picChg>
        <pc:picChg chg="add mod">
          <ac:chgData name="Clements, William" userId="cbdb0636-a496-422a-8d40-98c53d494d26" providerId="ADAL" clId="{F93E0209-7DBF-0246-BEF2-C2B5093329EA}" dt="2022-02-18T19:56:05.683" v="1878" actId="14100"/>
          <ac:picMkLst>
            <pc:docMk/>
            <pc:sldMk cId="4141860238" sldId="449"/>
            <ac:picMk id="1072" creationId="{55AED84C-9609-F74A-AADB-F4CF84AA101E}"/>
          </ac:picMkLst>
        </pc:picChg>
        <pc:picChg chg="add mod">
          <ac:chgData name="Clements, William" userId="cbdb0636-a496-422a-8d40-98c53d494d26" providerId="ADAL" clId="{F93E0209-7DBF-0246-BEF2-C2B5093329EA}" dt="2022-02-18T19:56:20.137" v="1883" actId="1076"/>
          <ac:picMkLst>
            <pc:docMk/>
            <pc:sldMk cId="4141860238" sldId="449"/>
            <ac:picMk id="1074" creationId="{F3289252-7C7A-C34C-9FCC-36EE57BC5E66}"/>
          </ac:picMkLst>
        </pc:picChg>
        <pc:picChg chg="add mod">
          <ac:chgData name="Clements, William" userId="cbdb0636-a496-422a-8d40-98c53d494d26" providerId="ADAL" clId="{F93E0209-7DBF-0246-BEF2-C2B5093329EA}" dt="2022-02-18T19:56:51.254" v="1895" actId="1076"/>
          <ac:picMkLst>
            <pc:docMk/>
            <pc:sldMk cId="4141860238" sldId="449"/>
            <ac:picMk id="1076" creationId="{D70D230D-ABB5-684E-8903-EA17F9F7EF42}"/>
          </ac:picMkLst>
        </pc:picChg>
        <pc:picChg chg="add mod">
          <ac:chgData name="Clements, William" userId="cbdb0636-a496-422a-8d40-98c53d494d26" providerId="ADAL" clId="{F93E0209-7DBF-0246-BEF2-C2B5093329EA}" dt="2022-02-18T19:57:18.395" v="1899" actId="1076"/>
          <ac:picMkLst>
            <pc:docMk/>
            <pc:sldMk cId="4141860238" sldId="449"/>
            <ac:picMk id="1078" creationId="{F6C93D7E-14E6-D444-8485-896022C1EAE1}"/>
          </ac:picMkLst>
        </pc:picChg>
        <pc:picChg chg="add mod">
          <ac:chgData name="Clements, William" userId="cbdb0636-a496-422a-8d40-98c53d494d26" providerId="ADAL" clId="{F93E0209-7DBF-0246-BEF2-C2B5093329EA}" dt="2022-02-18T19:57:58.354" v="1903" actId="1076"/>
          <ac:picMkLst>
            <pc:docMk/>
            <pc:sldMk cId="4141860238" sldId="449"/>
            <ac:picMk id="1080" creationId="{D77DB000-BB7A-0646-8C21-5763233218A4}"/>
          </ac:picMkLst>
        </pc:picChg>
        <pc:picChg chg="add del mod">
          <ac:chgData name="Clements, William" userId="cbdb0636-a496-422a-8d40-98c53d494d26" providerId="ADAL" clId="{F93E0209-7DBF-0246-BEF2-C2B5093329EA}" dt="2022-02-18T19:58:57.003" v="1908" actId="478"/>
          <ac:picMkLst>
            <pc:docMk/>
            <pc:sldMk cId="4141860238" sldId="449"/>
            <ac:picMk id="1082" creationId="{BCBFD4B3-46BD-BD46-BB03-7F92FA0FFCD0}"/>
          </ac:picMkLst>
        </pc:picChg>
        <pc:picChg chg="add mod">
          <ac:chgData name="Clements, William" userId="cbdb0636-a496-422a-8d40-98c53d494d26" providerId="ADAL" clId="{F93E0209-7DBF-0246-BEF2-C2B5093329EA}" dt="2022-02-18T20:00:27.158" v="1911" actId="1076"/>
          <ac:picMkLst>
            <pc:docMk/>
            <pc:sldMk cId="4141860238" sldId="449"/>
            <ac:picMk id="1084" creationId="{FED581AC-6ACE-C64D-BCAE-731295BBE229}"/>
          </ac:picMkLst>
        </pc:picChg>
        <pc:picChg chg="add mod">
          <ac:chgData name="Clements, William" userId="cbdb0636-a496-422a-8d40-98c53d494d26" providerId="ADAL" clId="{F93E0209-7DBF-0246-BEF2-C2B5093329EA}" dt="2022-02-18T20:01:42.959" v="1916" actId="1076"/>
          <ac:picMkLst>
            <pc:docMk/>
            <pc:sldMk cId="4141860238" sldId="449"/>
            <ac:picMk id="1086" creationId="{A3C80A4D-4D99-A24D-BB55-2B648AEA3075}"/>
          </ac:picMkLst>
        </pc:picChg>
      </pc:sldChg>
      <pc:sldChg chg="new del">
        <pc:chgData name="Clements, William" userId="cbdb0636-a496-422a-8d40-98c53d494d26" providerId="ADAL" clId="{F93E0209-7DBF-0246-BEF2-C2B5093329EA}" dt="2022-02-22T15:51:40.387" v="2021" actId="2696"/>
        <pc:sldMkLst>
          <pc:docMk/>
          <pc:sldMk cId="2300102594" sldId="450"/>
        </pc:sldMkLst>
      </pc:sldChg>
    </pc:docChg>
  </pc:docChgLst>
  <pc:docChgLst>
    <pc:chgData name="Clements, William" userId="cbdb0636-a496-422a-8d40-98c53d494d26" providerId="ADAL" clId="{F7FF3DC1-FB9C-4B40-BE88-481636AEDAA4}"/>
    <pc:docChg chg="addSld modSld">
      <pc:chgData name="Clements, William" userId="cbdb0636-a496-422a-8d40-98c53d494d26" providerId="ADAL" clId="{F7FF3DC1-FB9C-4B40-BE88-481636AEDAA4}" dt="2022-03-15T19:31:44.696" v="0"/>
      <pc:docMkLst>
        <pc:docMk/>
      </pc:docMkLst>
      <pc:sldChg chg="add">
        <pc:chgData name="Clements, William" userId="cbdb0636-a496-422a-8d40-98c53d494d26" providerId="ADAL" clId="{F7FF3DC1-FB9C-4B40-BE88-481636AEDAA4}" dt="2022-03-15T19:31:44.696" v="0"/>
        <pc:sldMkLst>
          <pc:docMk/>
          <pc:sldMk cId="967674940" sldId="45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sv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sv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A6951A-30C4-42E4-8956-F84915EE229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98FA6C-F626-4F2A-98BC-FD76DBAB4559}">
      <dgm:prSet/>
      <dgm:spPr/>
      <dgm:t>
        <a:bodyPr/>
        <a:lstStyle/>
        <a:p>
          <a:pPr>
            <a:lnSpc>
              <a:spcPct val="100000"/>
            </a:lnSpc>
          </a:pPr>
          <a:r>
            <a:rPr lang="en-US"/>
            <a:t>4.1. Active design review</a:t>
          </a:r>
        </a:p>
      </dgm:t>
    </dgm:pt>
    <dgm:pt modelId="{CD3A1CDF-C1F3-471E-92DE-909EF8B98381}" type="parTrans" cxnId="{B6124D46-8D59-461A-970D-F2B02C6BDA57}">
      <dgm:prSet/>
      <dgm:spPr/>
      <dgm:t>
        <a:bodyPr/>
        <a:lstStyle/>
        <a:p>
          <a:endParaRPr lang="en-US"/>
        </a:p>
      </dgm:t>
    </dgm:pt>
    <dgm:pt modelId="{F31B3F89-19B3-4095-8EFA-E725EC20EFDF}" type="sibTrans" cxnId="{B6124D46-8D59-461A-970D-F2B02C6BDA57}">
      <dgm:prSet/>
      <dgm:spPr/>
      <dgm:t>
        <a:bodyPr/>
        <a:lstStyle/>
        <a:p>
          <a:endParaRPr lang="en-US"/>
        </a:p>
      </dgm:t>
    </dgm:pt>
    <dgm:pt modelId="{1379E6D7-581A-460A-A2C1-55270F6AC05B}">
      <dgm:prSet/>
      <dgm:spPr/>
      <dgm:t>
        <a:bodyPr/>
        <a:lstStyle/>
        <a:p>
          <a:pPr>
            <a:lnSpc>
              <a:spcPct val="100000"/>
            </a:lnSpc>
          </a:pPr>
          <a:r>
            <a:rPr lang="en-US"/>
            <a:t>Several brief reviews with list of questions</a:t>
          </a:r>
        </a:p>
      </dgm:t>
    </dgm:pt>
    <dgm:pt modelId="{97C79305-B14E-4C06-8176-AE8561D573C0}" type="parTrans" cxnId="{E1A4A3F3-97CB-45FC-8C85-9E61C41EE0AD}">
      <dgm:prSet/>
      <dgm:spPr/>
      <dgm:t>
        <a:bodyPr/>
        <a:lstStyle/>
        <a:p>
          <a:endParaRPr lang="en-US"/>
        </a:p>
      </dgm:t>
    </dgm:pt>
    <dgm:pt modelId="{622A5FE6-9A62-4872-B1DC-6F51B32EC57C}" type="sibTrans" cxnId="{E1A4A3F3-97CB-45FC-8C85-9E61C41EE0AD}">
      <dgm:prSet/>
      <dgm:spPr/>
      <dgm:t>
        <a:bodyPr/>
        <a:lstStyle/>
        <a:p>
          <a:endParaRPr lang="en-US"/>
        </a:p>
      </dgm:t>
    </dgm:pt>
    <dgm:pt modelId="{16527928-C34A-4DDC-9ACA-E604E5549531}">
      <dgm:prSet/>
      <dgm:spPr/>
      <dgm:t>
        <a:bodyPr/>
        <a:lstStyle/>
        <a:p>
          <a:pPr>
            <a:lnSpc>
              <a:spcPct val="100000"/>
            </a:lnSpc>
          </a:pPr>
          <a:r>
            <a:rPr lang="en-US"/>
            <a:t>4.2. Two-person</a:t>
          </a:r>
        </a:p>
      </dgm:t>
    </dgm:pt>
    <dgm:pt modelId="{854B2833-0A23-4B52-A616-5DA4F9626633}" type="parTrans" cxnId="{AF6C8E97-4A68-48F4-85A6-8633D3DC311C}">
      <dgm:prSet/>
      <dgm:spPr/>
      <dgm:t>
        <a:bodyPr/>
        <a:lstStyle/>
        <a:p>
          <a:endParaRPr lang="en-US"/>
        </a:p>
      </dgm:t>
    </dgm:pt>
    <dgm:pt modelId="{5AA593B0-C758-4798-83D1-92594D44E730}" type="sibTrans" cxnId="{AF6C8E97-4A68-48F4-85A6-8633D3DC311C}">
      <dgm:prSet/>
      <dgm:spPr/>
      <dgm:t>
        <a:bodyPr/>
        <a:lstStyle/>
        <a:p>
          <a:endParaRPr lang="en-US"/>
        </a:p>
      </dgm:t>
    </dgm:pt>
    <dgm:pt modelId="{A5FA893C-0F40-4D65-8251-16C577F4EDDA}">
      <dgm:prSet/>
      <dgm:spPr/>
      <dgm:t>
        <a:bodyPr/>
        <a:lstStyle/>
        <a:p>
          <a:pPr>
            <a:lnSpc>
              <a:spcPct val="100000"/>
            </a:lnSpc>
          </a:pPr>
          <a:r>
            <a:rPr lang="en-US"/>
            <a:t>Peer Review (author and reviewer)</a:t>
          </a:r>
        </a:p>
      </dgm:t>
    </dgm:pt>
    <dgm:pt modelId="{291237AA-EBB1-4020-82E5-431DA9E23E85}" type="parTrans" cxnId="{30F4F776-5E6B-4D28-A09E-972AF62C1561}">
      <dgm:prSet/>
      <dgm:spPr/>
      <dgm:t>
        <a:bodyPr/>
        <a:lstStyle/>
        <a:p>
          <a:endParaRPr lang="en-US"/>
        </a:p>
      </dgm:t>
    </dgm:pt>
    <dgm:pt modelId="{D7094FC2-9E03-4F28-8AAB-BE4A6E864F58}" type="sibTrans" cxnId="{30F4F776-5E6B-4D28-A09E-972AF62C1561}">
      <dgm:prSet/>
      <dgm:spPr/>
      <dgm:t>
        <a:bodyPr/>
        <a:lstStyle/>
        <a:p>
          <a:endParaRPr lang="en-US"/>
        </a:p>
      </dgm:t>
    </dgm:pt>
    <dgm:pt modelId="{CCC882AD-4DA9-474A-8265-FC9CC8B1D226}">
      <dgm:prSet/>
      <dgm:spPr/>
      <dgm:t>
        <a:bodyPr/>
        <a:lstStyle/>
        <a:p>
          <a:pPr>
            <a:lnSpc>
              <a:spcPct val="100000"/>
            </a:lnSpc>
          </a:pPr>
          <a:r>
            <a:rPr lang="en-US" dirty="0"/>
            <a:t>4.3 N-fold inspection</a:t>
          </a:r>
        </a:p>
      </dgm:t>
    </dgm:pt>
    <dgm:pt modelId="{506AF5A3-AA11-4321-BBA2-A7EAF07A0E81}" type="parTrans" cxnId="{E9859FA4-D205-4FCC-B3C5-F202CAB84E94}">
      <dgm:prSet/>
      <dgm:spPr/>
      <dgm:t>
        <a:bodyPr/>
        <a:lstStyle/>
        <a:p>
          <a:endParaRPr lang="en-US"/>
        </a:p>
      </dgm:t>
    </dgm:pt>
    <dgm:pt modelId="{97534063-3FEF-452E-971D-62ABF0FF5B8E}" type="sibTrans" cxnId="{E9859FA4-D205-4FCC-B3C5-F202CAB84E94}">
      <dgm:prSet/>
      <dgm:spPr/>
      <dgm:t>
        <a:bodyPr/>
        <a:lstStyle/>
        <a:p>
          <a:endParaRPr lang="en-US"/>
        </a:p>
      </dgm:t>
    </dgm:pt>
    <dgm:pt modelId="{5AA7D711-514C-478A-A94F-96AC1AE82908}">
      <dgm:prSet/>
      <dgm:spPr/>
      <dgm:t>
        <a:bodyPr/>
        <a:lstStyle/>
        <a:p>
          <a:pPr>
            <a:lnSpc>
              <a:spcPct val="100000"/>
            </a:lnSpc>
          </a:pPr>
          <a:r>
            <a:rPr lang="en-US"/>
            <a:t>Multiple teams looking at the same</a:t>
          </a:r>
        </a:p>
      </dgm:t>
    </dgm:pt>
    <dgm:pt modelId="{BF53207C-01DC-4861-8131-C8DF22005492}" type="parTrans" cxnId="{C0282D46-42F4-4DE3-90E3-23C1ED25005E}">
      <dgm:prSet/>
      <dgm:spPr/>
      <dgm:t>
        <a:bodyPr/>
        <a:lstStyle/>
        <a:p>
          <a:endParaRPr lang="en-US"/>
        </a:p>
      </dgm:t>
    </dgm:pt>
    <dgm:pt modelId="{57A8F46E-DD63-41A9-965E-DEBEFE604BAA}" type="sibTrans" cxnId="{C0282D46-42F4-4DE3-90E3-23C1ED25005E}">
      <dgm:prSet/>
      <dgm:spPr/>
      <dgm:t>
        <a:bodyPr/>
        <a:lstStyle/>
        <a:p>
          <a:endParaRPr lang="en-US"/>
        </a:p>
      </dgm:t>
    </dgm:pt>
    <dgm:pt modelId="{56D93800-5A59-4EF4-9E09-E63B311013D5}">
      <dgm:prSet/>
      <dgm:spPr/>
      <dgm:t>
        <a:bodyPr/>
        <a:lstStyle/>
        <a:p>
          <a:pPr>
            <a:lnSpc>
              <a:spcPct val="100000"/>
            </a:lnSpc>
          </a:pPr>
          <a:r>
            <a:rPr lang="en-US"/>
            <a:t>4.4 Phased</a:t>
          </a:r>
        </a:p>
      </dgm:t>
    </dgm:pt>
    <dgm:pt modelId="{0D570014-B3BB-4CDF-924C-0888E9E6E831}" type="parTrans" cxnId="{BC5AD116-7ECD-4AF0-8E22-BB6A5493B0C8}">
      <dgm:prSet/>
      <dgm:spPr/>
      <dgm:t>
        <a:bodyPr/>
        <a:lstStyle/>
        <a:p>
          <a:endParaRPr lang="en-US"/>
        </a:p>
      </dgm:t>
    </dgm:pt>
    <dgm:pt modelId="{06B440E1-01BD-4251-B20A-68DA41B697B6}" type="sibTrans" cxnId="{BC5AD116-7ECD-4AF0-8E22-BB6A5493B0C8}">
      <dgm:prSet/>
      <dgm:spPr/>
      <dgm:t>
        <a:bodyPr/>
        <a:lstStyle/>
        <a:p>
          <a:endParaRPr lang="en-US"/>
        </a:p>
      </dgm:t>
    </dgm:pt>
    <dgm:pt modelId="{822DF2D5-5175-4B81-A657-526AB906C681}">
      <dgm:prSet/>
      <dgm:spPr/>
      <dgm:t>
        <a:bodyPr/>
        <a:lstStyle/>
        <a:p>
          <a:pPr>
            <a:lnSpc>
              <a:spcPct val="100000"/>
            </a:lnSpc>
          </a:pPr>
          <a:r>
            <a:rPr lang="en-US"/>
            <a:t>Sequential  </a:t>
          </a:r>
        </a:p>
      </dgm:t>
    </dgm:pt>
    <dgm:pt modelId="{A1F477D0-CB94-4CEC-A62D-68F02AA38DC5}" type="parTrans" cxnId="{064B72CE-D8DB-4F61-A61F-9AA081BADC69}">
      <dgm:prSet/>
      <dgm:spPr/>
      <dgm:t>
        <a:bodyPr/>
        <a:lstStyle/>
        <a:p>
          <a:endParaRPr lang="en-US"/>
        </a:p>
      </dgm:t>
    </dgm:pt>
    <dgm:pt modelId="{2A670391-FD6F-436E-91E3-EF68239B6671}" type="sibTrans" cxnId="{064B72CE-D8DB-4F61-A61F-9AA081BADC69}">
      <dgm:prSet/>
      <dgm:spPr/>
      <dgm:t>
        <a:bodyPr/>
        <a:lstStyle/>
        <a:p>
          <a:endParaRPr lang="en-US"/>
        </a:p>
      </dgm:t>
    </dgm:pt>
    <dgm:pt modelId="{E6C4D103-B1CC-418C-91CE-212EB4D4718F}">
      <dgm:prSet/>
      <dgm:spPr/>
      <dgm:t>
        <a:bodyPr/>
        <a:lstStyle/>
        <a:p>
          <a:pPr>
            <a:lnSpc>
              <a:spcPct val="100000"/>
            </a:lnSpc>
          </a:pPr>
          <a:r>
            <a:rPr lang="en-US"/>
            <a:t>4.5 Inspection without a meeting</a:t>
          </a:r>
        </a:p>
      </dgm:t>
    </dgm:pt>
    <dgm:pt modelId="{8204152E-DC16-404A-B5E8-742584BF76D6}" type="parTrans" cxnId="{2D9D622A-30F9-4A17-90EF-6658AB7BB4E3}">
      <dgm:prSet/>
      <dgm:spPr/>
      <dgm:t>
        <a:bodyPr/>
        <a:lstStyle/>
        <a:p>
          <a:endParaRPr lang="en-US"/>
        </a:p>
      </dgm:t>
    </dgm:pt>
    <dgm:pt modelId="{7209CA6E-305C-4C15-8938-2BEA8CA5A7A0}" type="sibTrans" cxnId="{2D9D622A-30F9-4A17-90EF-6658AB7BB4E3}">
      <dgm:prSet/>
      <dgm:spPr/>
      <dgm:t>
        <a:bodyPr/>
        <a:lstStyle/>
        <a:p>
          <a:endParaRPr lang="en-US"/>
        </a:p>
      </dgm:t>
    </dgm:pt>
    <dgm:pt modelId="{83B1E101-0CAE-4645-B0F9-466473080970}">
      <dgm:prSet/>
      <dgm:spPr/>
      <dgm:t>
        <a:bodyPr/>
        <a:lstStyle/>
        <a:p>
          <a:pPr>
            <a:lnSpc>
              <a:spcPct val="100000"/>
            </a:lnSpc>
          </a:pPr>
          <a:r>
            <a:rPr lang="en-US"/>
            <a:t>Single vs multiple phase, </a:t>
          </a:r>
        </a:p>
      </dgm:t>
    </dgm:pt>
    <dgm:pt modelId="{A7A6EBCA-B65C-44FD-A95C-E7271991916B}" type="parTrans" cxnId="{8C670DBA-E8C9-4595-9CA7-C292026D6D24}">
      <dgm:prSet/>
      <dgm:spPr/>
      <dgm:t>
        <a:bodyPr/>
        <a:lstStyle/>
        <a:p>
          <a:endParaRPr lang="en-US"/>
        </a:p>
      </dgm:t>
    </dgm:pt>
    <dgm:pt modelId="{167E4DEA-339C-428D-96ED-5C7D1AF831D3}" type="sibTrans" cxnId="{8C670DBA-E8C9-4595-9CA7-C292026D6D24}">
      <dgm:prSet/>
      <dgm:spPr/>
      <dgm:t>
        <a:bodyPr/>
        <a:lstStyle/>
        <a:p>
          <a:endParaRPr lang="en-US"/>
        </a:p>
      </dgm:t>
    </dgm:pt>
    <dgm:pt modelId="{82A99804-F1BE-4F63-A2B8-8CECAAB3BE2A}">
      <dgm:prSet/>
      <dgm:spPr/>
      <dgm:t>
        <a:bodyPr/>
        <a:lstStyle/>
        <a:p>
          <a:pPr>
            <a:lnSpc>
              <a:spcPct val="100000"/>
            </a:lnSpc>
          </a:pPr>
          <a:r>
            <a:rPr lang="en-US"/>
            <a:t>4.6. Other techniques</a:t>
          </a:r>
        </a:p>
      </dgm:t>
    </dgm:pt>
    <dgm:pt modelId="{157B3D94-AA14-4F3A-A780-789678B9A01E}" type="parTrans" cxnId="{45C57884-F317-4D06-BDC2-73EB73C3F428}">
      <dgm:prSet/>
      <dgm:spPr/>
      <dgm:t>
        <a:bodyPr/>
        <a:lstStyle/>
        <a:p>
          <a:endParaRPr lang="en-US"/>
        </a:p>
      </dgm:t>
    </dgm:pt>
    <dgm:pt modelId="{1589EC2F-372C-4AE7-A076-C604E3DC964D}" type="sibTrans" cxnId="{45C57884-F317-4D06-BDC2-73EB73C3F428}">
      <dgm:prSet/>
      <dgm:spPr/>
      <dgm:t>
        <a:bodyPr/>
        <a:lstStyle/>
        <a:p>
          <a:endParaRPr lang="en-US"/>
        </a:p>
      </dgm:t>
    </dgm:pt>
    <dgm:pt modelId="{B0E7841B-7D1A-401B-B9E6-34FFACF5CF30}" type="pres">
      <dgm:prSet presAssocID="{3DA6951A-30C4-42E4-8956-F84915EE2299}" presName="root" presStyleCnt="0">
        <dgm:presLayoutVars>
          <dgm:dir/>
          <dgm:resizeHandles val="exact"/>
        </dgm:presLayoutVars>
      </dgm:prSet>
      <dgm:spPr/>
    </dgm:pt>
    <dgm:pt modelId="{677799B8-FA70-420E-8B27-78B59F0F07E9}" type="pres">
      <dgm:prSet presAssocID="{6398FA6C-F626-4F2A-98BC-FD76DBAB4559}" presName="compNode" presStyleCnt="0"/>
      <dgm:spPr/>
    </dgm:pt>
    <dgm:pt modelId="{031DB2BC-31CC-49A0-BC60-1F44246F444D}" type="pres">
      <dgm:prSet presAssocID="{6398FA6C-F626-4F2A-98BC-FD76DBAB4559}" presName="bgRect" presStyleLbl="bgShp" presStyleIdx="0" presStyleCnt="6">
        <dgm:style>
          <a:lnRef idx="3">
            <a:schemeClr val="lt1"/>
          </a:lnRef>
          <a:fillRef idx="1">
            <a:schemeClr val="accent1"/>
          </a:fillRef>
          <a:effectRef idx="1">
            <a:schemeClr val="accent1"/>
          </a:effectRef>
          <a:fontRef idx="minor">
            <a:schemeClr val="lt1"/>
          </a:fontRef>
        </dgm:style>
      </dgm:prSet>
      <dgm:spPr/>
    </dgm:pt>
    <dgm:pt modelId="{5F5063F0-EC99-49EE-9AE4-5534245D7787}" type="pres">
      <dgm:prSet presAssocID="{6398FA6C-F626-4F2A-98BC-FD76DBAB455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C633AE26-CACF-423E-8DA2-EC3369890B6A}" type="pres">
      <dgm:prSet presAssocID="{6398FA6C-F626-4F2A-98BC-FD76DBAB4559}" presName="spaceRect" presStyleCnt="0"/>
      <dgm:spPr/>
    </dgm:pt>
    <dgm:pt modelId="{F70BB1DE-21A3-41C1-8F48-6F718C5D02CB}" type="pres">
      <dgm:prSet presAssocID="{6398FA6C-F626-4F2A-98BC-FD76DBAB4559}" presName="parTx" presStyleLbl="revTx" presStyleIdx="0" presStyleCnt="11">
        <dgm:presLayoutVars>
          <dgm:chMax val="0"/>
          <dgm:chPref val="0"/>
        </dgm:presLayoutVars>
      </dgm:prSet>
      <dgm:spPr/>
    </dgm:pt>
    <dgm:pt modelId="{A899A3A0-2212-4936-8351-65BE4BD0AB85}" type="pres">
      <dgm:prSet presAssocID="{6398FA6C-F626-4F2A-98BC-FD76DBAB4559}" presName="desTx" presStyleLbl="revTx" presStyleIdx="1" presStyleCnt="11">
        <dgm:presLayoutVars/>
      </dgm:prSet>
      <dgm:spPr/>
    </dgm:pt>
    <dgm:pt modelId="{B42FA642-2E36-4D05-8AAB-BBDD9C09C577}" type="pres">
      <dgm:prSet presAssocID="{F31B3F89-19B3-4095-8EFA-E725EC20EFDF}" presName="sibTrans" presStyleCnt="0"/>
      <dgm:spPr/>
    </dgm:pt>
    <dgm:pt modelId="{68178BAC-32AE-4EEB-B728-9DAF2E491143}" type="pres">
      <dgm:prSet presAssocID="{16527928-C34A-4DDC-9ACA-E604E5549531}" presName="compNode" presStyleCnt="0"/>
      <dgm:spPr/>
    </dgm:pt>
    <dgm:pt modelId="{CACBE9C7-F3D8-4506-9785-4C43E99E6858}" type="pres">
      <dgm:prSet presAssocID="{16527928-C34A-4DDC-9ACA-E604E5549531}" presName="bgRect" presStyleLbl="bgShp" presStyleIdx="1" presStyleCnt="6">
        <dgm:style>
          <a:lnRef idx="3">
            <a:schemeClr val="lt1"/>
          </a:lnRef>
          <a:fillRef idx="1">
            <a:schemeClr val="accent2"/>
          </a:fillRef>
          <a:effectRef idx="1">
            <a:schemeClr val="accent2"/>
          </a:effectRef>
          <a:fontRef idx="minor">
            <a:schemeClr val="lt1"/>
          </a:fontRef>
        </dgm:style>
      </dgm:prSet>
      <dgm:spPr/>
    </dgm:pt>
    <dgm:pt modelId="{FC7C6429-7AB4-4A18-856A-25018B8DAB9C}" type="pres">
      <dgm:prSet presAssocID="{16527928-C34A-4DDC-9ACA-E604E554953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C46B0838-854D-4C5E-B1D6-F88AE24BFF9E}" type="pres">
      <dgm:prSet presAssocID="{16527928-C34A-4DDC-9ACA-E604E5549531}" presName="spaceRect" presStyleCnt="0"/>
      <dgm:spPr/>
    </dgm:pt>
    <dgm:pt modelId="{5CFAC7A8-A8AA-4EED-B7F7-DA7298E811C2}" type="pres">
      <dgm:prSet presAssocID="{16527928-C34A-4DDC-9ACA-E604E5549531}" presName="parTx" presStyleLbl="revTx" presStyleIdx="2" presStyleCnt="11">
        <dgm:presLayoutVars>
          <dgm:chMax val="0"/>
          <dgm:chPref val="0"/>
        </dgm:presLayoutVars>
      </dgm:prSet>
      <dgm:spPr/>
    </dgm:pt>
    <dgm:pt modelId="{A7A20D2B-D8E3-43BA-925F-64F73079131F}" type="pres">
      <dgm:prSet presAssocID="{16527928-C34A-4DDC-9ACA-E604E5549531}" presName="desTx" presStyleLbl="revTx" presStyleIdx="3" presStyleCnt="11">
        <dgm:presLayoutVars/>
      </dgm:prSet>
      <dgm:spPr/>
    </dgm:pt>
    <dgm:pt modelId="{8F8DEC30-7339-4E7A-8DBC-CCC22DAE8918}" type="pres">
      <dgm:prSet presAssocID="{5AA593B0-C758-4798-83D1-92594D44E730}" presName="sibTrans" presStyleCnt="0"/>
      <dgm:spPr/>
    </dgm:pt>
    <dgm:pt modelId="{33EFB090-D6F5-40E4-AEB2-F7B6E763A51E}" type="pres">
      <dgm:prSet presAssocID="{CCC882AD-4DA9-474A-8265-FC9CC8B1D226}" presName="compNode" presStyleCnt="0"/>
      <dgm:spPr/>
    </dgm:pt>
    <dgm:pt modelId="{24F5F373-1F22-4B5F-81C5-FB57A81B5F4B}" type="pres">
      <dgm:prSet presAssocID="{CCC882AD-4DA9-474A-8265-FC9CC8B1D226}" presName="bgRect" presStyleLbl="bgShp" presStyleIdx="2" presStyleCnt="6">
        <dgm:style>
          <a:lnRef idx="3">
            <a:schemeClr val="lt1"/>
          </a:lnRef>
          <a:fillRef idx="1">
            <a:schemeClr val="accent3"/>
          </a:fillRef>
          <a:effectRef idx="1">
            <a:schemeClr val="accent3"/>
          </a:effectRef>
          <a:fontRef idx="minor">
            <a:schemeClr val="lt1"/>
          </a:fontRef>
        </dgm:style>
      </dgm:prSet>
      <dgm:spPr/>
    </dgm:pt>
    <dgm:pt modelId="{90784D85-9F26-4743-AB5E-E7AF54784D79}" type="pres">
      <dgm:prSet presAssocID="{CCC882AD-4DA9-474A-8265-FC9CC8B1D22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B0EE79EC-061A-4502-911D-A3960F91300E}" type="pres">
      <dgm:prSet presAssocID="{CCC882AD-4DA9-474A-8265-FC9CC8B1D226}" presName="spaceRect" presStyleCnt="0"/>
      <dgm:spPr/>
    </dgm:pt>
    <dgm:pt modelId="{24544D1C-59DF-4A28-8853-8C0F44285A18}" type="pres">
      <dgm:prSet presAssocID="{CCC882AD-4DA9-474A-8265-FC9CC8B1D226}" presName="parTx" presStyleLbl="revTx" presStyleIdx="4" presStyleCnt="11">
        <dgm:presLayoutVars>
          <dgm:chMax val="0"/>
          <dgm:chPref val="0"/>
        </dgm:presLayoutVars>
      </dgm:prSet>
      <dgm:spPr/>
    </dgm:pt>
    <dgm:pt modelId="{7DC516D8-9053-4CF2-B426-6ECE46C83515}" type="pres">
      <dgm:prSet presAssocID="{CCC882AD-4DA9-474A-8265-FC9CC8B1D226}" presName="desTx" presStyleLbl="revTx" presStyleIdx="5" presStyleCnt="11">
        <dgm:presLayoutVars/>
      </dgm:prSet>
      <dgm:spPr/>
    </dgm:pt>
    <dgm:pt modelId="{9C54EAB0-70C0-444D-B43C-0813666D1910}" type="pres">
      <dgm:prSet presAssocID="{97534063-3FEF-452E-971D-62ABF0FF5B8E}" presName="sibTrans" presStyleCnt="0"/>
      <dgm:spPr/>
    </dgm:pt>
    <dgm:pt modelId="{9919F049-8173-4DEF-80A8-F082E9391662}" type="pres">
      <dgm:prSet presAssocID="{56D93800-5A59-4EF4-9E09-E63B311013D5}" presName="compNode" presStyleCnt="0"/>
      <dgm:spPr/>
    </dgm:pt>
    <dgm:pt modelId="{06AD510F-FCBB-4186-887E-40E5E373EC31}" type="pres">
      <dgm:prSet presAssocID="{56D93800-5A59-4EF4-9E09-E63B311013D5}" presName="bgRect" presStyleLbl="bgShp" presStyleIdx="3" presStyleCnt="6">
        <dgm:style>
          <a:lnRef idx="3">
            <a:schemeClr val="lt1"/>
          </a:lnRef>
          <a:fillRef idx="1">
            <a:schemeClr val="accent4"/>
          </a:fillRef>
          <a:effectRef idx="1">
            <a:schemeClr val="accent4"/>
          </a:effectRef>
          <a:fontRef idx="minor">
            <a:schemeClr val="lt1"/>
          </a:fontRef>
        </dgm:style>
      </dgm:prSet>
      <dgm:spPr/>
    </dgm:pt>
    <dgm:pt modelId="{92960141-4211-4AC4-9D5A-91797501E20C}" type="pres">
      <dgm:prSet presAssocID="{56D93800-5A59-4EF4-9E09-E63B311013D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CE574A39-1FA2-45FB-B03D-45DDEB2BFE01}" type="pres">
      <dgm:prSet presAssocID="{56D93800-5A59-4EF4-9E09-E63B311013D5}" presName="spaceRect" presStyleCnt="0"/>
      <dgm:spPr/>
    </dgm:pt>
    <dgm:pt modelId="{4CCA12E7-438E-4804-843E-D983DCF57FB3}" type="pres">
      <dgm:prSet presAssocID="{56D93800-5A59-4EF4-9E09-E63B311013D5}" presName="parTx" presStyleLbl="revTx" presStyleIdx="6" presStyleCnt="11">
        <dgm:presLayoutVars>
          <dgm:chMax val="0"/>
          <dgm:chPref val="0"/>
        </dgm:presLayoutVars>
      </dgm:prSet>
      <dgm:spPr/>
    </dgm:pt>
    <dgm:pt modelId="{791C7626-537E-4DDD-B8D4-1CA533F5C82F}" type="pres">
      <dgm:prSet presAssocID="{56D93800-5A59-4EF4-9E09-E63B311013D5}" presName="desTx" presStyleLbl="revTx" presStyleIdx="7" presStyleCnt="11">
        <dgm:presLayoutVars/>
      </dgm:prSet>
      <dgm:spPr/>
    </dgm:pt>
    <dgm:pt modelId="{C42CFE3F-F2A1-4A0B-A2B8-FEBF5260EC58}" type="pres">
      <dgm:prSet presAssocID="{06B440E1-01BD-4251-B20A-68DA41B697B6}" presName="sibTrans" presStyleCnt="0"/>
      <dgm:spPr/>
    </dgm:pt>
    <dgm:pt modelId="{1DE66370-6339-4548-BBD8-1AE5F28E23DF}" type="pres">
      <dgm:prSet presAssocID="{E6C4D103-B1CC-418C-91CE-212EB4D4718F}" presName="compNode" presStyleCnt="0"/>
      <dgm:spPr/>
    </dgm:pt>
    <dgm:pt modelId="{264C83D9-9E04-4288-BA3C-2A41D1CE4755}" type="pres">
      <dgm:prSet presAssocID="{E6C4D103-B1CC-418C-91CE-212EB4D4718F}" presName="bgRect" presStyleLbl="bgShp" presStyleIdx="4" presStyleCnt="6">
        <dgm:style>
          <a:lnRef idx="3">
            <a:schemeClr val="lt1"/>
          </a:lnRef>
          <a:fillRef idx="1">
            <a:schemeClr val="accent5"/>
          </a:fillRef>
          <a:effectRef idx="1">
            <a:schemeClr val="accent5"/>
          </a:effectRef>
          <a:fontRef idx="minor">
            <a:schemeClr val="lt1"/>
          </a:fontRef>
        </dgm:style>
      </dgm:prSet>
      <dgm:spPr/>
    </dgm:pt>
    <dgm:pt modelId="{B83213B7-B790-4AB7-82B2-11040BD97207}" type="pres">
      <dgm:prSet presAssocID="{E6C4D103-B1CC-418C-91CE-212EB4D4718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eeting"/>
        </a:ext>
      </dgm:extLst>
    </dgm:pt>
    <dgm:pt modelId="{7CEBD4D3-8661-477E-A5E0-278B36FDA835}" type="pres">
      <dgm:prSet presAssocID="{E6C4D103-B1CC-418C-91CE-212EB4D4718F}" presName="spaceRect" presStyleCnt="0"/>
      <dgm:spPr/>
    </dgm:pt>
    <dgm:pt modelId="{C072B931-F556-41A6-B3C0-54CB5D49F5B7}" type="pres">
      <dgm:prSet presAssocID="{E6C4D103-B1CC-418C-91CE-212EB4D4718F}" presName="parTx" presStyleLbl="revTx" presStyleIdx="8" presStyleCnt="11">
        <dgm:presLayoutVars>
          <dgm:chMax val="0"/>
          <dgm:chPref val="0"/>
        </dgm:presLayoutVars>
      </dgm:prSet>
      <dgm:spPr/>
    </dgm:pt>
    <dgm:pt modelId="{8294FC1D-D264-4880-803D-28C91AEB951C}" type="pres">
      <dgm:prSet presAssocID="{E6C4D103-B1CC-418C-91CE-212EB4D4718F}" presName="desTx" presStyleLbl="revTx" presStyleIdx="9" presStyleCnt="11">
        <dgm:presLayoutVars/>
      </dgm:prSet>
      <dgm:spPr/>
    </dgm:pt>
    <dgm:pt modelId="{587DC645-197C-4D0E-9CBC-F892D98EDAA7}" type="pres">
      <dgm:prSet presAssocID="{7209CA6E-305C-4C15-8938-2BEA8CA5A7A0}" presName="sibTrans" presStyleCnt="0"/>
      <dgm:spPr/>
    </dgm:pt>
    <dgm:pt modelId="{67DC3480-618D-48D9-8837-BC50927F0C7A}" type="pres">
      <dgm:prSet presAssocID="{82A99804-F1BE-4F63-A2B8-8CECAAB3BE2A}" presName="compNode" presStyleCnt="0"/>
      <dgm:spPr/>
    </dgm:pt>
    <dgm:pt modelId="{717A2333-89DB-45BF-A65A-8958922BAD6C}" type="pres">
      <dgm:prSet presAssocID="{82A99804-F1BE-4F63-A2B8-8CECAAB3BE2A}" presName="bgRect" presStyleLbl="bgShp" presStyleIdx="5" presStyleCnt="6">
        <dgm:style>
          <a:lnRef idx="3">
            <a:schemeClr val="lt1"/>
          </a:lnRef>
          <a:fillRef idx="1">
            <a:schemeClr val="accent6"/>
          </a:fillRef>
          <a:effectRef idx="1">
            <a:schemeClr val="accent6"/>
          </a:effectRef>
          <a:fontRef idx="minor">
            <a:schemeClr val="lt1"/>
          </a:fontRef>
        </dgm:style>
      </dgm:prSet>
      <dgm:spPr/>
    </dgm:pt>
    <dgm:pt modelId="{8C978AC2-3BE6-43CE-AB95-187B53A42893}" type="pres">
      <dgm:prSet presAssocID="{82A99804-F1BE-4F63-A2B8-8CECAAB3BE2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nce"/>
        </a:ext>
      </dgm:extLst>
    </dgm:pt>
    <dgm:pt modelId="{580B224D-8E16-46FB-8487-ECCE2DFCD5DC}" type="pres">
      <dgm:prSet presAssocID="{82A99804-F1BE-4F63-A2B8-8CECAAB3BE2A}" presName="spaceRect" presStyleCnt="0"/>
      <dgm:spPr/>
    </dgm:pt>
    <dgm:pt modelId="{1D0FFB60-624D-4AF0-8CF2-517AD3377052}" type="pres">
      <dgm:prSet presAssocID="{82A99804-F1BE-4F63-A2B8-8CECAAB3BE2A}" presName="parTx" presStyleLbl="revTx" presStyleIdx="10" presStyleCnt="11">
        <dgm:presLayoutVars>
          <dgm:chMax val="0"/>
          <dgm:chPref val="0"/>
        </dgm:presLayoutVars>
      </dgm:prSet>
      <dgm:spPr/>
    </dgm:pt>
  </dgm:ptLst>
  <dgm:cxnLst>
    <dgm:cxn modelId="{29392402-5863-4CB0-A6AA-8EB4C3288B68}" type="presOf" srcId="{16527928-C34A-4DDC-9ACA-E604E5549531}" destId="{5CFAC7A8-A8AA-4EED-B7F7-DA7298E811C2}" srcOrd="0" destOrd="0" presId="urn:microsoft.com/office/officeart/2018/2/layout/IconVerticalSolidList"/>
    <dgm:cxn modelId="{BC5AD116-7ECD-4AF0-8E22-BB6A5493B0C8}" srcId="{3DA6951A-30C4-42E4-8956-F84915EE2299}" destId="{56D93800-5A59-4EF4-9E09-E63B311013D5}" srcOrd="3" destOrd="0" parTransId="{0D570014-B3BB-4CDF-924C-0888E9E6E831}" sibTransId="{06B440E1-01BD-4251-B20A-68DA41B697B6}"/>
    <dgm:cxn modelId="{2D9D622A-30F9-4A17-90EF-6658AB7BB4E3}" srcId="{3DA6951A-30C4-42E4-8956-F84915EE2299}" destId="{E6C4D103-B1CC-418C-91CE-212EB4D4718F}" srcOrd="4" destOrd="0" parTransId="{8204152E-DC16-404A-B5E8-742584BF76D6}" sibTransId="{7209CA6E-305C-4C15-8938-2BEA8CA5A7A0}"/>
    <dgm:cxn modelId="{16D0FE35-B74C-4C4C-A8EE-341FD22694E3}" type="presOf" srcId="{56D93800-5A59-4EF4-9E09-E63B311013D5}" destId="{4CCA12E7-438E-4804-843E-D983DCF57FB3}" srcOrd="0" destOrd="0" presId="urn:microsoft.com/office/officeart/2018/2/layout/IconVerticalSolidList"/>
    <dgm:cxn modelId="{C0282D46-42F4-4DE3-90E3-23C1ED25005E}" srcId="{CCC882AD-4DA9-474A-8265-FC9CC8B1D226}" destId="{5AA7D711-514C-478A-A94F-96AC1AE82908}" srcOrd="0" destOrd="0" parTransId="{BF53207C-01DC-4861-8131-C8DF22005492}" sibTransId="{57A8F46E-DD63-41A9-965E-DEBEFE604BAA}"/>
    <dgm:cxn modelId="{B6124D46-8D59-461A-970D-F2B02C6BDA57}" srcId="{3DA6951A-30C4-42E4-8956-F84915EE2299}" destId="{6398FA6C-F626-4F2A-98BC-FD76DBAB4559}" srcOrd="0" destOrd="0" parTransId="{CD3A1CDF-C1F3-471E-92DE-909EF8B98381}" sibTransId="{F31B3F89-19B3-4095-8EFA-E725EC20EFDF}"/>
    <dgm:cxn modelId="{0FC9C25F-FCC3-4DE6-948B-85F29D412359}" type="presOf" srcId="{1379E6D7-581A-460A-A2C1-55270F6AC05B}" destId="{A899A3A0-2212-4936-8351-65BE4BD0AB85}" srcOrd="0" destOrd="0" presId="urn:microsoft.com/office/officeart/2018/2/layout/IconVerticalSolidList"/>
    <dgm:cxn modelId="{30F4F776-5E6B-4D28-A09E-972AF62C1561}" srcId="{16527928-C34A-4DDC-9ACA-E604E5549531}" destId="{A5FA893C-0F40-4D65-8251-16C577F4EDDA}" srcOrd="0" destOrd="0" parTransId="{291237AA-EBB1-4020-82E5-431DA9E23E85}" sibTransId="{D7094FC2-9E03-4F28-8AAB-BE4A6E864F58}"/>
    <dgm:cxn modelId="{45C57884-F317-4D06-BDC2-73EB73C3F428}" srcId="{3DA6951A-30C4-42E4-8956-F84915EE2299}" destId="{82A99804-F1BE-4F63-A2B8-8CECAAB3BE2A}" srcOrd="5" destOrd="0" parTransId="{157B3D94-AA14-4F3A-A780-789678B9A01E}" sibTransId="{1589EC2F-372C-4AE7-A076-C604E3DC964D}"/>
    <dgm:cxn modelId="{D0AD7F8B-B496-49AE-9710-77CC9B4E3E4B}" type="presOf" srcId="{82A99804-F1BE-4F63-A2B8-8CECAAB3BE2A}" destId="{1D0FFB60-624D-4AF0-8CF2-517AD3377052}" srcOrd="0" destOrd="0" presId="urn:microsoft.com/office/officeart/2018/2/layout/IconVerticalSolidList"/>
    <dgm:cxn modelId="{AF6C8E97-4A68-48F4-85A6-8633D3DC311C}" srcId="{3DA6951A-30C4-42E4-8956-F84915EE2299}" destId="{16527928-C34A-4DDC-9ACA-E604E5549531}" srcOrd="1" destOrd="0" parTransId="{854B2833-0A23-4B52-A616-5DA4F9626633}" sibTransId="{5AA593B0-C758-4798-83D1-92594D44E730}"/>
    <dgm:cxn modelId="{7B69ACA2-B58E-4C07-A5EF-F5FB3CCDF206}" type="presOf" srcId="{A5FA893C-0F40-4D65-8251-16C577F4EDDA}" destId="{A7A20D2B-D8E3-43BA-925F-64F73079131F}" srcOrd="0" destOrd="0" presId="urn:microsoft.com/office/officeart/2018/2/layout/IconVerticalSolidList"/>
    <dgm:cxn modelId="{E9859FA4-D205-4FCC-B3C5-F202CAB84E94}" srcId="{3DA6951A-30C4-42E4-8956-F84915EE2299}" destId="{CCC882AD-4DA9-474A-8265-FC9CC8B1D226}" srcOrd="2" destOrd="0" parTransId="{506AF5A3-AA11-4321-BBA2-A7EAF07A0E81}" sibTransId="{97534063-3FEF-452E-971D-62ABF0FF5B8E}"/>
    <dgm:cxn modelId="{855377AD-747B-464F-91D9-44472E184C1E}" type="presOf" srcId="{6398FA6C-F626-4F2A-98BC-FD76DBAB4559}" destId="{F70BB1DE-21A3-41C1-8F48-6F718C5D02CB}" srcOrd="0" destOrd="0" presId="urn:microsoft.com/office/officeart/2018/2/layout/IconVerticalSolidList"/>
    <dgm:cxn modelId="{1426B1AD-FEB4-413E-9139-3D1B802B35CB}" type="presOf" srcId="{CCC882AD-4DA9-474A-8265-FC9CC8B1D226}" destId="{24544D1C-59DF-4A28-8853-8C0F44285A18}" srcOrd="0" destOrd="0" presId="urn:microsoft.com/office/officeart/2018/2/layout/IconVerticalSolidList"/>
    <dgm:cxn modelId="{AE5D45AE-B960-4ED5-9339-66D4FB348823}" type="presOf" srcId="{3DA6951A-30C4-42E4-8956-F84915EE2299}" destId="{B0E7841B-7D1A-401B-B9E6-34FFACF5CF30}" srcOrd="0" destOrd="0" presId="urn:microsoft.com/office/officeart/2018/2/layout/IconVerticalSolidList"/>
    <dgm:cxn modelId="{9EF1B9AF-973B-414A-AD0D-36BC85246F20}" type="presOf" srcId="{5AA7D711-514C-478A-A94F-96AC1AE82908}" destId="{7DC516D8-9053-4CF2-B426-6ECE46C83515}" srcOrd="0" destOrd="0" presId="urn:microsoft.com/office/officeart/2018/2/layout/IconVerticalSolidList"/>
    <dgm:cxn modelId="{8C670DBA-E8C9-4595-9CA7-C292026D6D24}" srcId="{E6C4D103-B1CC-418C-91CE-212EB4D4718F}" destId="{83B1E101-0CAE-4645-B0F9-466473080970}" srcOrd="0" destOrd="0" parTransId="{A7A6EBCA-B65C-44FD-A95C-E7271991916B}" sibTransId="{167E4DEA-339C-428D-96ED-5C7D1AF831D3}"/>
    <dgm:cxn modelId="{973AE7C6-CDFE-4465-8B9A-123B3A8756FC}" type="presOf" srcId="{E6C4D103-B1CC-418C-91CE-212EB4D4718F}" destId="{C072B931-F556-41A6-B3C0-54CB5D49F5B7}" srcOrd="0" destOrd="0" presId="urn:microsoft.com/office/officeart/2018/2/layout/IconVerticalSolidList"/>
    <dgm:cxn modelId="{6C7549C7-25B1-4CD7-98AE-F85D43FF25FC}" type="presOf" srcId="{822DF2D5-5175-4B81-A657-526AB906C681}" destId="{791C7626-537E-4DDD-B8D4-1CA533F5C82F}" srcOrd="0" destOrd="0" presId="urn:microsoft.com/office/officeart/2018/2/layout/IconVerticalSolidList"/>
    <dgm:cxn modelId="{064B72CE-D8DB-4F61-A61F-9AA081BADC69}" srcId="{56D93800-5A59-4EF4-9E09-E63B311013D5}" destId="{822DF2D5-5175-4B81-A657-526AB906C681}" srcOrd="0" destOrd="0" parTransId="{A1F477D0-CB94-4CEC-A62D-68F02AA38DC5}" sibTransId="{2A670391-FD6F-436E-91E3-EF68239B6671}"/>
    <dgm:cxn modelId="{E1A4A3F3-97CB-45FC-8C85-9E61C41EE0AD}" srcId="{6398FA6C-F626-4F2A-98BC-FD76DBAB4559}" destId="{1379E6D7-581A-460A-A2C1-55270F6AC05B}" srcOrd="0" destOrd="0" parTransId="{97C79305-B14E-4C06-8176-AE8561D573C0}" sibTransId="{622A5FE6-9A62-4872-B1DC-6F51B32EC57C}"/>
    <dgm:cxn modelId="{D3DD4EFC-8F08-48CA-9C05-CD69A04CEA9A}" type="presOf" srcId="{83B1E101-0CAE-4645-B0F9-466473080970}" destId="{8294FC1D-D264-4880-803D-28C91AEB951C}" srcOrd="0" destOrd="0" presId="urn:microsoft.com/office/officeart/2018/2/layout/IconVerticalSolidList"/>
    <dgm:cxn modelId="{63084806-D029-4C72-97EB-678255AC076F}" type="presParOf" srcId="{B0E7841B-7D1A-401B-B9E6-34FFACF5CF30}" destId="{677799B8-FA70-420E-8B27-78B59F0F07E9}" srcOrd="0" destOrd="0" presId="urn:microsoft.com/office/officeart/2018/2/layout/IconVerticalSolidList"/>
    <dgm:cxn modelId="{53AA5842-EB9A-4350-971A-FA9AB48B29AB}" type="presParOf" srcId="{677799B8-FA70-420E-8B27-78B59F0F07E9}" destId="{031DB2BC-31CC-49A0-BC60-1F44246F444D}" srcOrd="0" destOrd="0" presId="urn:microsoft.com/office/officeart/2018/2/layout/IconVerticalSolidList"/>
    <dgm:cxn modelId="{36EB07F7-E926-450F-AB25-FBA506B750CD}" type="presParOf" srcId="{677799B8-FA70-420E-8B27-78B59F0F07E9}" destId="{5F5063F0-EC99-49EE-9AE4-5534245D7787}" srcOrd="1" destOrd="0" presId="urn:microsoft.com/office/officeart/2018/2/layout/IconVerticalSolidList"/>
    <dgm:cxn modelId="{3DBE3285-A8CE-4972-9934-49DD09E5091C}" type="presParOf" srcId="{677799B8-FA70-420E-8B27-78B59F0F07E9}" destId="{C633AE26-CACF-423E-8DA2-EC3369890B6A}" srcOrd="2" destOrd="0" presId="urn:microsoft.com/office/officeart/2018/2/layout/IconVerticalSolidList"/>
    <dgm:cxn modelId="{99024C72-852A-4D32-A291-1A11503CD682}" type="presParOf" srcId="{677799B8-FA70-420E-8B27-78B59F0F07E9}" destId="{F70BB1DE-21A3-41C1-8F48-6F718C5D02CB}" srcOrd="3" destOrd="0" presId="urn:microsoft.com/office/officeart/2018/2/layout/IconVerticalSolidList"/>
    <dgm:cxn modelId="{8651F8C3-196F-4D05-8467-1E55929B6155}" type="presParOf" srcId="{677799B8-FA70-420E-8B27-78B59F0F07E9}" destId="{A899A3A0-2212-4936-8351-65BE4BD0AB85}" srcOrd="4" destOrd="0" presId="urn:microsoft.com/office/officeart/2018/2/layout/IconVerticalSolidList"/>
    <dgm:cxn modelId="{A2DB138A-F2C6-4CAC-A589-6729A1A01302}" type="presParOf" srcId="{B0E7841B-7D1A-401B-B9E6-34FFACF5CF30}" destId="{B42FA642-2E36-4D05-8AAB-BBDD9C09C577}" srcOrd="1" destOrd="0" presId="urn:microsoft.com/office/officeart/2018/2/layout/IconVerticalSolidList"/>
    <dgm:cxn modelId="{066EA98E-DCD2-45FE-8344-F984A8144D75}" type="presParOf" srcId="{B0E7841B-7D1A-401B-B9E6-34FFACF5CF30}" destId="{68178BAC-32AE-4EEB-B728-9DAF2E491143}" srcOrd="2" destOrd="0" presId="urn:microsoft.com/office/officeart/2018/2/layout/IconVerticalSolidList"/>
    <dgm:cxn modelId="{6232FA90-BD5F-442D-90F2-F93501B000DB}" type="presParOf" srcId="{68178BAC-32AE-4EEB-B728-9DAF2E491143}" destId="{CACBE9C7-F3D8-4506-9785-4C43E99E6858}" srcOrd="0" destOrd="0" presId="urn:microsoft.com/office/officeart/2018/2/layout/IconVerticalSolidList"/>
    <dgm:cxn modelId="{A4CAB1D5-5CD5-4489-AC44-8F061D4243E7}" type="presParOf" srcId="{68178BAC-32AE-4EEB-B728-9DAF2E491143}" destId="{FC7C6429-7AB4-4A18-856A-25018B8DAB9C}" srcOrd="1" destOrd="0" presId="urn:microsoft.com/office/officeart/2018/2/layout/IconVerticalSolidList"/>
    <dgm:cxn modelId="{29277ED5-80AA-48E4-8A2F-3BB19F0975D9}" type="presParOf" srcId="{68178BAC-32AE-4EEB-B728-9DAF2E491143}" destId="{C46B0838-854D-4C5E-B1D6-F88AE24BFF9E}" srcOrd="2" destOrd="0" presId="urn:microsoft.com/office/officeart/2018/2/layout/IconVerticalSolidList"/>
    <dgm:cxn modelId="{267055C0-C8DE-4A6D-B7AE-397D568A563D}" type="presParOf" srcId="{68178BAC-32AE-4EEB-B728-9DAF2E491143}" destId="{5CFAC7A8-A8AA-4EED-B7F7-DA7298E811C2}" srcOrd="3" destOrd="0" presId="urn:microsoft.com/office/officeart/2018/2/layout/IconVerticalSolidList"/>
    <dgm:cxn modelId="{7B8E960F-D31F-4E33-A59C-E8F61DF50E25}" type="presParOf" srcId="{68178BAC-32AE-4EEB-B728-9DAF2E491143}" destId="{A7A20D2B-D8E3-43BA-925F-64F73079131F}" srcOrd="4" destOrd="0" presId="urn:microsoft.com/office/officeart/2018/2/layout/IconVerticalSolidList"/>
    <dgm:cxn modelId="{C597A265-955E-435B-A386-205E4ADB5CCD}" type="presParOf" srcId="{B0E7841B-7D1A-401B-B9E6-34FFACF5CF30}" destId="{8F8DEC30-7339-4E7A-8DBC-CCC22DAE8918}" srcOrd="3" destOrd="0" presId="urn:microsoft.com/office/officeart/2018/2/layout/IconVerticalSolidList"/>
    <dgm:cxn modelId="{340B13BB-B7BA-4F32-95F6-3E1E2C20D034}" type="presParOf" srcId="{B0E7841B-7D1A-401B-B9E6-34FFACF5CF30}" destId="{33EFB090-D6F5-40E4-AEB2-F7B6E763A51E}" srcOrd="4" destOrd="0" presId="urn:microsoft.com/office/officeart/2018/2/layout/IconVerticalSolidList"/>
    <dgm:cxn modelId="{7FD6B802-87DC-4334-9EDA-637668239646}" type="presParOf" srcId="{33EFB090-D6F5-40E4-AEB2-F7B6E763A51E}" destId="{24F5F373-1F22-4B5F-81C5-FB57A81B5F4B}" srcOrd="0" destOrd="0" presId="urn:microsoft.com/office/officeart/2018/2/layout/IconVerticalSolidList"/>
    <dgm:cxn modelId="{87F0473C-E49A-4871-8B73-849164BB6D33}" type="presParOf" srcId="{33EFB090-D6F5-40E4-AEB2-F7B6E763A51E}" destId="{90784D85-9F26-4743-AB5E-E7AF54784D79}" srcOrd="1" destOrd="0" presId="urn:microsoft.com/office/officeart/2018/2/layout/IconVerticalSolidList"/>
    <dgm:cxn modelId="{7ED7AEAE-8597-4B37-81F4-7ACC330DA6F6}" type="presParOf" srcId="{33EFB090-D6F5-40E4-AEB2-F7B6E763A51E}" destId="{B0EE79EC-061A-4502-911D-A3960F91300E}" srcOrd="2" destOrd="0" presId="urn:microsoft.com/office/officeart/2018/2/layout/IconVerticalSolidList"/>
    <dgm:cxn modelId="{8AB76D15-A9E8-45D4-960A-1B2C121D9E8F}" type="presParOf" srcId="{33EFB090-D6F5-40E4-AEB2-F7B6E763A51E}" destId="{24544D1C-59DF-4A28-8853-8C0F44285A18}" srcOrd="3" destOrd="0" presId="urn:microsoft.com/office/officeart/2018/2/layout/IconVerticalSolidList"/>
    <dgm:cxn modelId="{75471CAF-9BD0-4B0B-8020-36E27562A9D7}" type="presParOf" srcId="{33EFB090-D6F5-40E4-AEB2-F7B6E763A51E}" destId="{7DC516D8-9053-4CF2-B426-6ECE46C83515}" srcOrd="4" destOrd="0" presId="urn:microsoft.com/office/officeart/2018/2/layout/IconVerticalSolidList"/>
    <dgm:cxn modelId="{AE60CF94-84E0-458F-92DE-4F71DD17E4E8}" type="presParOf" srcId="{B0E7841B-7D1A-401B-B9E6-34FFACF5CF30}" destId="{9C54EAB0-70C0-444D-B43C-0813666D1910}" srcOrd="5" destOrd="0" presId="urn:microsoft.com/office/officeart/2018/2/layout/IconVerticalSolidList"/>
    <dgm:cxn modelId="{CFD4D54B-0F7F-4AA9-83A6-A2425BAFB086}" type="presParOf" srcId="{B0E7841B-7D1A-401B-B9E6-34FFACF5CF30}" destId="{9919F049-8173-4DEF-80A8-F082E9391662}" srcOrd="6" destOrd="0" presId="urn:microsoft.com/office/officeart/2018/2/layout/IconVerticalSolidList"/>
    <dgm:cxn modelId="{4B497924-5F05-4401-8BBB-A2115E2F9F9B}" type="presParOf" srcId="{9919F049-8173-4DEF-80A8-F082E9391662}" destId="{06AD510F-FCBB-4186-887E-40E5E373EC31}" srcOrd="0" destOrd="0" presId="urn:microsoft.com/office/officeart/2018/2/layout/IconVerticalSolidList"/>
    <dgm:cxn modelId="{D6B0F997-BD8E-4ACA-A1B3-2F986DFEF2A7}" type="presParOf" srcId="{9919F049-8173-4DEF-80A8-F082E9391662}" destId="{92960141-4211-4AC4-9D5A-91797501E20C}" srcOrd="1" destOrd="0" presId="urn:microsoft.com/office/officeart/2018/2/layout/IconVerticalSolidList"/>
    <dgm:cxn modelId="{F51158F0-1993-4D6A-B6B6-D2EFE7F04DE0}" type="presParOf" srcId="{9919F049-8173-4DEF-80A8-F082E9391662}" destId="{CE574A39-1FA2-45FB-B03D-45DDEB2BFE01}" srcOrd="2" destOrd="0" presId="urn:microsoft.com/office/officeart/2018/2/layout/IconVerticalSolidList"/>
    <dgm:cxn modelId="{EEBA36F8-AB79-4AF7-9C60-C4C27D987736}" type="presParOf" srcId="{9919F049-8173-4DEF-80A8-F082E9391662}" destId="{4CCA12E7-438E-4804-843E-D983DCF57FB3}" srcOrd="3" destOrd="0" presId="urn:microsoft.com/office/officeart/2018/2/layout/IconVerticalSolidList"/>
    <dgm:cxn modelId="{EC9891BA-1E79-4238-8505-B6E17B5A1D57}" type="presParOf" srcId="{9919F049-8173-4DEF-80A8-F082E9391662}" destId="{791C7626-537E-4DDD-B8D4-1CA533F5C82F}" srcOrd="4" destOrd="0" presId="urn:microsoft.com/office/officeart/2018/2/layout/IconVerticalSolidList"/>
    <dgm:cxn modelId="{A38755E2-F168-4F80-A06D-41FE49ED2851}" type="presParOf" srcId="{B0E7841B-7D1A-401B-B9E6-34FFACF5CF30}" destId="{C42CFE3F-F2A1-4A0B-A2B8-FEBF5260EC58}" srcOrd="7" destOrd="0" presId="urn:microsoft.com/office/officeart/2018/2/layout/IconVerticalSolidList"/>
    <dgm:cxn modelId="{09393B2F-9C8C-4FDD-8EF6-213D60BF5776}" type="presParOf" srcId="{B0E7841B-7D1A-401B-B9E6-34FFACF5CF30}" destId="{1DE66370-6339-4548-BBD8-1AE5F28E23DF}" srcOrd="8" destOrd="0" presId="urn:microsoft.com/office/officeart/2018/2/layout/IconVerticalSolidList"/>
    <dgm:cxn modelId="{3D4C4D65-577A-463A-AA5B-28AAEAFCCC65}" type="presParOf" srcId="{1DE66370-6339-4548-BBD8-1AE5F28E23DF}" destId="{264C83D9-9E04-4288-BA3C-2A41D1CE4755}" srcOrd="0" destOrd="0" presId="urn:microsoft.com/office/officeart/2018/2/layout/IconVerticalSolidList"/>
    <dgm:cxn modelId="{183BE1DA-59A5-49C4-AD0E-EF54EC133215}" type="presParOf" srcId="{1DE66370-6339-4548-BBD8-1AE5F28E23DF}" destId="{B83213B7-B790-4AB7-82B2-11040BD97207}" srcOrd="1" destOrd="0" presId="urn:microsoft.com/office/officeart/2018/2/layout/IconVerticalSolidList"/>
    <dgm:cxn modelId="{AD9644AC-0738-4045-8DC3-59DBDA62897D}" type="presParOf" srcId="{1DE66370-6339-4548-BBD8-1AE5F28E23DF}" destId="{7CEBD4D3-8661-477E-A5E0-278B36FDA835}" srcOrd="2" destOrd="0" presId="urn:microsoft.com/office/officeart/2018/2/layout/IconVerticalSolidList"/>
    <dgm:cxn modelId="{8E27157C-CD28-4F22-9348-1698FB8B30DF}" type="presParOf" srcId="{1DE66370-6339-4548-BBD8-1AE5F28E23DF}" destId="{C072B931-F556-41A6-B3C0-54CB5D49F5B7}" srcOrd="3" destOrd="0" presId="urn:microsoft.com/office/officeart/2018/2/layout/IconVerticalSolidList"/>
    <dgm:cxn modelId="{FF9B5F66-650B-4838-831D-822F8E42628D}" type="presParOf" srcId="{1DE66370-6339-4548-BBD8-1AE5F28E23DF}" destId="{8294FC1D-D264-4880-803D-28C91AEB951C}" srcOrd="4" destOrd="0" presId="urn:microsoft.com/office/officeart/2018/2/layout/IconVerticalSolidList"/>
    <dgm:cxn modelId="{79540899-AC8B-4CE5-A00A-ADF2D72B4FED}" type="presParOf" srcId="{B0E7841B-7D1A-401B-B9E6-34FFACF5CF30}" destId="{587DC645-197C-4D0E-9CBC-F892D98EDAA7}" srcOrd="9" destOrd="0" presId="urn:microsoft.com/office/officeart/2018/2/layout/IconVerticalSolidList"/>
    <dgm:cxn modelId="{B2F10636-CEE3-4565-9BB3-6DB62956F6E7}" type="presParOf" srcId="{B0E7841B-7D1A-401B-B9E6-34FFACF5CF30}" destId="{67DC3480-618D-48D9-8837-BC50927F0C7A}" srcOrd="10" destOrd="0" presId="urn:microsoft.com/office/officeart/2018/2/layout/IconVerticalSolidList"/>
    <dgm:cxn modelId="{D4080E5E-6F7D-413B-AE1D-44A55B8CD6D9}" type="presParOf" srcId="{67DC3480-618D-48D9-8837-BC50927F0C7A}" destId="{717A2333-89DB-45BF-A65A-8958922BAD6C}" srcOrd="0" destOrd="0" presId="urn:microsoft.com/office/officeart/2018/2/layout/IconVerticalSolidList"/>
    <dgm:cxn modelId="{269E223C-F816-4071-86AC-1741C6C6DA53}" type="presParOf" srcId="{67DC3480-618D-48D9-8837-BC50927F0C7A}" destId="{8C978AC2-3BE6-43CE-AB95-187B53A42893}" srcOrd="1" destOrd="0" presId="urn:microsoft.com/office/officeart/2018/2/layout/IconVerticalSolidList"/>
    <dgm:cxn modelId="{221B56AA-0B42-49C3-A5FE-61A3F6CE4E52}" type="presParOf" srcId="{67DC3480-618D-48D9-8837-BC50927F0C7A}" destId="{580B224D-8E16-46FB-8487-ECCE2DFCD5DC}" srcOrd="2" destOrd="0" presId="urn:microsoft.com/office/officeart/2018/2/layout/IconVerticalSolidList"/>
    <dgm:cxn modelId="{72BDF4BB-2D58-40CC-B8AF-8DD2AE334864}" type="presParOf" srcId="{67DC3480-618D-48D9-8837-BC50927F0C7A}" destId="{1D0FFB60-624D-4AF0-8CF2-517AD33770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DB2BC-31CC-49A0-BC60-1F44246F444D}">
      <dsp:nvSpPr>
        <dsp:cNvPr id="0" name=""/>
        <dsp:cNvSpPr/>
      </dsp:nvSpPr>
      <dsp:spPr>
        <a:xfrm>
          <a:off x="0" y="1407"/>
          <a:ext cx="5181600" cy="599796"/>
        </a:xfrm>
        <a:prstGeom prst="roundRect">
          <a:avLst>
            <a:gd name="adj" fmla="val 10000"/>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sp>
    <dsp:sp modelId="{5F5063F0-EC99-49EE-9AE4-5534245D7787}">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BB1DE-21A3-41C1-8F48-6F718C5D02CB}">
      <dsp:nvSpPr>
        <dsp:cNvPr id="0" name=""/>
        <dsp:cNvSpPr/>
      </dsp:nvSpPr>
      <dsp:spPr>
        <a:xfrm>
          <a:off x="692764" y="1407"/>
          <a:ext cx="2331720"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a:t>4.1. Active design review</a:t>
          </a:r>
        </a:p>
      </dsp:txBody>
      <dsp:txXfrm>
        <a:off x="692764" y="1407"/>
        <a:ext cx="2331720" cy="599796"/>
      </dsp:txXfrm>
    </dsp:sp>
    <dsp:sp modelId="{A899A3A0-2212-4936-8351-65BE4BD0AB85}">
      <dsp:nvSpPr>
        <dsp:cNvPr id="0" name=""/>
        <dsp:cNvSpPr/>
      </dsp:nvSpPr>
      <dsp:spPr>
        <a:xfrm>
          <a:off x="3024484" y="1407"/>
          <a:ext cx="215711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533400">
            <a:lnSpc>
              <a:spcPct val="100000"/>
            </a:lnSpc>
            <a:spcBef>
              <a:spcPct val="0"/>
            </a:spcBef>
            <a:spcAft>
              <a:spcPct val="35000"/>
            </a:spcAft>
            <a:buNone/>
          </a:pPr>
          <a:r>
            <a:rPr lang="en-US" sz="1200" kern="1200"/>
            <a:t>Several brief reviews with list of questions</a:t>
          </a:r>
        </a:p>
      </dsp:txBody>
      <dsp:txXfrm>
        <a:off x="3024484" y="1407"/>
        <a:ext cx="2157115" cy="599796"/>
      </dsp:txXfrm>
    </dsp:sp>
    <dsp:sp modelId="{CACBE9C7-F3D8-4506-9785-4C43E99E6858}">
      <dsp:nvSpPr>
        <dsp:cNvPr id="0" name=""/>
        <dsp:cNvSpPr/>
      </dsp:nvSpPr>
      <dsp:spPr>
        <a:xfrm>
          <a:off x="0" y="751152"/>
          <a:ext cx="5181600" cy="599796"/>
        </a:xfrm>
        <a:prstGeom prst="roundRect">
          <a:avLst>
            <a:gd name="adj" fmla="val 100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C7C6429-7AB4-4A18-856A-25018B8DAB9C}">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AC7A8-A8AA-4EED-B7F7-DA7298E811C2}">
      <dsp:nvSpPr>
        <dsp:cNvPr id="0" name=""/>
        <dsp:cNvSpPr/>
      </dsp:nvSpPr>
      <dsp:spPr>
        <a:xfrm>
          <a:off x="692764" y="751152"/>
          <a:ext cx="2331720"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a:t>4.2. Two-person</a:t>
          </a:r>
        </a:p>
      </dsp:txBody>
      <dsp:txXfrm>
        <a:off x="692764" y="751152"/>
        <a:ext cx="2331720" cy="599796"/>
      </dsp:txXfrm>
    </dsp:sp>
    <dsp:sp modelId="{A7A20D2B-D8E3-43BA-925F-64F73079131F}">
      <dsp:nvSpPr>
        <dsp:cNvPr id="0" name=""/>
        <dsp:cNvSpPr/>
      </dsp:nvSpPr>
      <dsp:spPr>
        <a:xfrm>
          <a:off x="3024484" y="751152"/>
          <a:ext cx="215711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533400">
            <a:lnSpc>
              <a:spcPct val="100000"/>
            </a:lnSpc>
            <a:spcBef>
              <a:spcPct val="0"/>
            </a:spcBef>
            <a:spcAft>
              <a:spcPct val="35000"/>
            </a:spcAft>
            <a:buNone/>
          </a:pPr>
          <a:r>
            <a:rPr lang="en-US" sz="1200" kern="1200"/>
            <a:t>Peer Review (author and reviewer)</a:t>
          </a:r>
        </a:p>
      </dsp:txBody>
      <dsp:txXfrm>
        <a:off x="3024484" y="751152"/>
        <a:ext cx="2157115" cy="599796"/>
      </dsp:txXfrm>
    </dsp:sp>
    <dsp:sp modelId="{24F5F373-1F22-4B5F-81C5-FB57A81B5F4B}">
      <dsp:nvSpPr>
        <dsp:cNvPr id="0" name=""/>
        <dsp:cNvSpPr/>
      </dsp:nvSpPr>
      <dsp:spPr>
        <a:xfrm>
          <a:off x="0" y="1500898"/>
          <a:ext cx="5181600" cy="599796"/>
        </a:xfrm>
        <a:prstGeom prst="roundRect">
          <a:avLst>
            <a:gd name="adj" fmla="val 10000"/>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sp>
    <dsp:sp modelId="{90784D85-9F26-4743-AB5E-E7AF54784D79}">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544D1C-59DF-4A28-8853-8C0F44285A18}">
      <dsp:nvSpPr>
        <dsp:cNvPr id="0" name=""/>
        <dsp:cNvSpPr/>
      </dsp:nvSpPr>
      <dsp:spPr>
        <a:xfrm>
          <a:off x="692764" y="1500898"/>
          <a:ext cx="2331720"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dirty="0"/>
            <a:t>4.3 N-fold inspection</a:t>
          </a:r>
        </a:p>
      </dsp:txBody>
      <dsp:txXfrm>
        <a:off x="692764" y="1500898"/>
        <a:ext cx="2331720" cy="599796"/>
      </dsp:txXfrm>
    </dsp:sp>
    <dsp:sp modelId="{7DC516D8-9053-4CF2-B426-6ECE46C83515}">
      <dsp:nvSpPr>
        <dsp:cNvPr id="0" name=""/>
        <dsp:cNvSpPr/>
      </dsp:nvSpPr>
      <dsp:spPr>
        <a:xfrm>
          <a:off x="3024484" y="1500898"/>
          <a:ext cx="215711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533400">
            <a:lnSpc>
              <a:spcPct val="100000"/>
            </a:lnSpc>
            <a:spcBef>
              <a:spcPct val="0"/>
            </a:spcBef>
            <a:spcAft>
              <a:spcPct val="35000"/>
            </a:spcAft>
            <a:buNone/>
          </a:pPr>
          <a:r>
            <a:rPr lang="en-US" sz="1200" kern="1200"/>
            <a:t>Multiple teams looking at the same</a:t>
          </a:r>
        </a:p>
      </dsp:txBody>
      <dsp:txXfrm>
        <a:off x="3024484" y="1500898"/>
        <a:ext cx="2157115" cy="599796"/>
      </dsp:txXfrm>
    </dsp:sp>
    <dsp:sp modelId="{06AD510F-FCBB-4186-887E-40E5E373EC31}">
      <dsp:nvSpPr>
        <dsp:cNvPr id="0" name=""/>
        <dsp:cNvSpPr/>
      </dsp:nvSpPr>
      <dsp:spPr>
        <a:xfrm>
          <a:off x="0" y="2250643"/>
          <a:ext cx="5181600" cy="599796"/>
        </a:xfrm>
        <a:prstGeom prst="roundRect">
          <a:avLst>
            <a:gd name="adj" fmla="val 10000"/>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sp>
    <dsp:sp modelId="{92960141-4211-4AC4-9D5A-91797501E20C}">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A12E7-438E-4804-843E-D983DCF57FB3}">
      <dsp:nvSpPr>
        <dsp:cNvPr id="0" name=""/>
        <dsp:cNvSpPr/>
      </dsp:nvSpPr>
      <dsp:spPr>
        <a:xfrm>
          <a:off x="692764" y="2250643"/>
          <a:ext cx="2331720"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a:t>4.4 Phased</a:t>
          </a:r>
        </a:p>
      </dsp:txBody>
      <dsp:txXfrm>
        <a:off x="692764" y="2250643"/>
        <a:ext cx="2331720" cy="599796"/>
      </dsp:txXfrm>
    </dsp:sp>
    <dsp:sp modelId="{791C7626-537E-4DDD-B8D4-1CA533F5C82F}">
      <dsp:nvSpPr>
        <dsp:cNvPr id="0" name=""/>
        <dsp:cNvSpPr/>
      </dsp:nvSpPr>
      <dsp:spPr>
        <a:xfrm>
          <a:off x="3024484" y="2250643"/>
          <a:ext cx="215711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533400">
            <a:lnSpc>
              <a:spcPct val="100000"/>
            </a:lnSpc>
            <a:spcBef>
              <a:spcPct val="0"/>
            </a:spcBef>
            <a:spcAft>
              <a:spcPct val="35000"/>
            </a:spcAft>
            <a:buNone/>
          </a:pPr>
          <a:r>
            <a:rPr lang="en-US" sz="1200" kern="1200"/>
            <a:t>Sequential  </a:t>
          </a:r>
        </a:p>
      </dsp:txBody>
      <dsp:txXfrm>
        <a:off x="3024484" y="2250643"/>
        <a:ext cx="2157115" cy="599796"/>
      </dsp:txXfrm>
    </dsp:sp>
    <dsp:sp modelId="{264C83D9-9E04-4288-BA3C-2A41D1CE4755}">
      <dsp:nvSpPr>
        <dsp:cNvPr id="0" name=""/>
        <dsp:cNvSpPr/>
      </dsp:nvSpPr>
      <dsp:spPr>
        <a:xfrm>
          <a:off x="0" y="3000388"/>
          <a:ext cx="5181600" cy="599796"/>
        </a:xfrm>
        <a:prstGeom prst="roundRect">
          <a:avLst>
            <a:gd name="adj" fmla="val 10000"/>
          </a:avLst>
        </a:prstGeom>
        <a:solidFill>
          <a:schemeClr val="accent5"/>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sp>
    <dsp:sp modelId="{B83213B7-B790-4AB7-82B2-11040BD97207}">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2B931-F556-41A6-B3C0-54CB5D49F5B7}">
      <dsp:nvSpPr>
        <dsp:cNvPr id="0" name=""/>
        <dsp:cNvSpPr/>
      </dsp:nvSpPr>
      <dsp:spPr>
        <a:xfrm>
          <a:off x="692764" y="3000388"/>
          <a:ext cx="2331720"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a:t>4.5 Inspection without a meeting</a:t>
          </a:r>
        </a:p>
      </dsp:txBody>
      <dsp:txXfrm>
        <a:off x="692764" y="3000388"/>
        <a:ext cx="2331720" cy="599796"/>
      </dsp:txXfrm>
    </dsp:sp>
    <dsp:sp modelId="{8294FC1D-D264-4880-803D-28C91AEB951C}">
      <dsp:nvSpPr>
        <dsp:cNvPr id="0" name=""/>
        <dsp:cNvSpPr/>
      </dsp:nvSpPr>
      <dsp:spPr>
        <a:xfrm>
          <a:off x="3024484" y="3000388"/>
          <a:ext cx="215711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533400">
            <a:lnSpc>
              <a:spcPct val="100000"/>
            </a:lnSpc>
            <a:spcBef>
              <a:spcPct val="0"/>
            </a:spcBef>
            <a:spcAft>
              <a:spcPct val="35000"/>
            </a:spcAft>
            <a:buNone/>
          </a:pPr>
          <a:r>
            <a:rPr lang="en-US" sz="1200" kern="1200"/>
            <a:t>Single vs multiple phase, </a:t>
          </a:r>
        </a:p>
      </dsp:txBody>
      <dsp:txXfrm>
        <a:off x="3024484" y="3000388"/>
        <a:ext cx="2157115" cy="599796"/>
      </dsp:txXfrm>
    </dsp:sp>
    <dsp:sp modelId="{717A2333-89DB-45BF-A65A-8958922BAD6C}">
      <dsp:nvSpPr>
        <dsp:cNvPr id="0" name=""/>
        <dsp:cNvSpPr/>
      </dsp:nvSpPr>
      <dsp:spPr>
        <a:xfrm>
          <a:off x="0" y="3750134"/>
          <a:ext cx="5181600" cy="599796"/>
        </a:xfrm>
        <a:prstGeom prst="roundRect">
          <a:avLst>
            <a:gd name="adj" fmla="val 10000"/>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sp>
    <dsp:sp modelId="{8C978AC2-3BE6-43CE-AB95-187B53A42893}">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FFB60-624D-4AF0-8CF2-517AD3377052}">
      <dsp:nvSpPr>
        <dsp:cNvPr id="0" name=""/>
        <dsp:cNvSpPr/>
      </dsp:nvSpPr>
      <dsp:spPr>
        <a:xfrm>
          <a:off x="692764" y="3750134"/>
          <a:ext cx="4488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a:t>4.6. Other techniques</a:t>
          </a:r>
        </a:p>
      </dsp:txBody>
      <dsp:txXfrm>
        <a:off x="692764" y="3750134"/>
        <a:ext cx="4488835" cy="5997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26B38-7CE0-8843-87AF-CCAB3028CE43}" type="datetimeFigureOut">
              <a:rPr lang="en-US" smtClean="0"/>
              <a:t>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949CB-E0A9-1B41-9912-121B28B9259C}" type="slidenum">
              <a:rPr lang="en-US" smtClean="0"/>
              <a:t>‹#›</a:t>
            </a:fld>
            <a:endParaRPr lang="en-US"/>
          </a:p>
        </p:txBody>
      </p:sp>
    </p:spTree>
    <p:extLst>
      <p:ext uri="{BB962C8B-B14F-4D97-AF65-F5344CB8AC3E}">
        <p14:creationId xmlns:p14="http://schemas.microsoft.com/office/powerpoint/2010/main" val="198774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thumbs.dreamstime.com</a:t>
            </a:r>
            <a:r>
              <a:rPr lang="en-US" dirty="0"/>
              <a:t>/b/management-icons-set-flat-style-headhunting-qualification-online-meeting-team-cooperation-personal-performance-signs-task-186808977.jpg</a:t>
            </a:r>
          </a:p>
          <a:p>
            <a:endParaRPr lang="en-US" dirty="0"/>
          </a:p>
        </p:txBody>
      </p:sp>
      <p:sp>
        <p:nvSpPr>
          <p:cNvPr id="4" name="Slide Number Placeholder 3"/>
          <p:cNvSpPr>
            <a:spLocks noGrp="1"/>
          </p:cNvSpPr>
          <p:nvPr>
            <p:ph type="sldNum" sz="quarter" idx="5"/>
          </p:nvPr>
        </p:nvSpPr>
        <p:spPr/>
        <p:txBody>
          <a:bodyPr/>
          <a:lstStyle/>
          <a:p>
            <a:fld id="{A01949CB-E0A9-1B41-9912-121B28B9259C}" type="slidenum">
              <a:rPr lang="en-US" smtClean="0"/>
              <a:t>12</a:t>
            </a:fld>
            <a:endParaRPr lang="en-US"/>
          </a:p>
        </p:txBody>
      </p:sp>
    </p:spTree>
    <p:extLst>
      <p:ext uri="{BB962C8B-B14F-4D97-AF65-F5344CB8AC3E}">
        <p14:creationId xmlns:p14="http://schemas.microsoft.com/office/powerpoint/2010/main" val="405180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https://ebookcentral.proquest.com/lib/byui/reader.action?docID=3002591&amp;query=Software+Quality+#</a:t>
            </a:r>
          </a:p>
        </p:txBody>
      </p:sp>
      <p:sp>
        <p:nvSpPr>
          <p:cNvPr id="4" name="Slide Number Placeholder 3"/>
          <p:cNvSpPr>
            <a:spLocks noGrp="1"/>
          </p:cNvSpPr>
          <p:nvPr>
            <p:ph type="sldNum" sz="quarter" idx="5"/>
          </p:nvPr>
        </p:nvSpPr>
        <p:spPr/>
        <p:txBody>
          <a:bodyPr/>
          <a:lstStyle/>
          <a:p>
            <a:fld id="{422DCD95-1F17-45EA-9F5C-FD3F2A38A769}" type="slidenum">
              <a:rPr lang="en-US" smtClean="0"/>
              <a:t>16</a:t>
            </a:fld>
            <a:endParaRPr lang="en-US"/>
          </a:p>
        </p:txBody>
      </p:sp>
    </p:spTree>
    <p:extLst>
      <p:ext uri="{BB962C8B-B14F-4D97-AF65-F5344CB8AC3E}">
        <p14:creationId xmlns:p14="http://schemas.microsoft.com/office/powerpoint/2010/main" val="252988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Westfall, Linda. </a:t>
            </a:r>
            <a:r>
              <a:rPr lang="en-US" i="1" dirty="0"/>
              <a:t>Certified Software Quality Engineer Handbook</a:t>
            </a:r>
            <a:r>
              <a:rPr lang="en-US" dirty="0"/>
              <a:t>, ASQ Quality Press, 2009.</a:t>
            </a:r>
            <a:r>
              <a:rPr lang="en-US" i="1" dirty="0"/>
              <a:t> ProQuest </a:t>
            </a:r>
            <a:r>
              <a:rPr lang="en-US" i="1" dirty="0" err="1"/>
              <a:t>Ebook</a:t>
            </a:r>
            <a:r>
              <a:rPr lang="en-US" i="1" dirty="0"/>
              <a:t> Central</a:t>
            </a:r>
            <a:r>
              <a:rPr lang="en-US" dirty="0"/>
              <a:t>, http://ebookcentral.proquest.com/lib/byui/detail.action?docID=3002591.</a:t>
            </a:r>
            <a:br>
              <a:rPr lang="en-US" dirty="0"/>
            </a:br>
            <a:r>
              <a:rPr lang="en-US" dirty="0"/>
              <a:t>Created from </a:t>
            </a:r>
            <a:r>
              <a:rPr lang="en-US" dirty="0" err="1"/>
              <a:t>byui</a:t>
            </a:r>
            <a:r>
              <a:rPr lang="en-US" dirty="0"/>
              <a:t> on 2021-06-17 20:53:02.</a:t>
            </a:r>
          </a:p>
        </p:txBody>
      </p:sp>
      <p:sp>
        <p:nvSpPr>
          <p:cNvPr id="4" name="Slide Number Placeholder 3"/>
          <p:cNvSpPr>
            <a:spLocks noGrp="1"/>
          </p:cNvSpPr>
          <p:nvPr>
            <p:ph type="sldNum" sz="quarter" idx="5"/>
          </p:nvPr>
        </p:nvSpPr>
        <p:spPr/>
        <p:txBody>
          <a:bodyPr/>
          <a:lstStyle/>
          <a:p>
            <a:fld id="{422DCD95-1F17-45EA-9F5C-FD3F2A38A769}" type="slidenum">
              <a:rPr lang="en-US" smtClean="0"/>
              <a:t>17</a:t>
            </a:fld>
            <a:endParaRPr lang="en-US"/>
          </a:p>
        </p:txBody>
      </p:sp>
    </p:spTree>
    <p:extLst>
      <p:ext uri="{BB962C8B-B14F-4D97-AF65-F5344CB8AC3E}">
        <p14:creationId xmlns:p14="http://schemas.microsoft.com/office/powerpoint/2010/main" val="382228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Westfall, Linda. </a:t>
            </a:r>
            <a:r>
              <a:rPr lang="en-US" i="1" dirty="0"/>
              <a:t>Certified Software Quality Engineer Handbook</a:t>
            </a:r>
            <a:r>
              <a:rPr lang="en-US" dirty="0"/>
              <a:t>, ASQ Quality Press, 2009.</a:t>
            </a:r>
            <a:r>
              <a:rPr lang="en-US" i="1" dirty="0"/>
              <a:t> ProQuest </a:t>
            </a:r>
            <a:r>
              <a:rPr lang="en-US" i="1" dirty="0" err="1"/>
              <a:t>Ebook</a:t>
            </a:r>
            <a:r>
              <a:rPr lang="en-US" i="1" dirty="0"/>
              <a:t> Central</a:t>
            </a:r>
            <a:r>
              <a:rPr lang="en-US" dirty="0"/>
              <a:t>, http://ebookcentral.proquest.com/lib/byui/detail.action?docID=3002591.</a:t>
            </a:r>
            <a:br>
              <a:rPr lang="en-US" dirty="0"/>
            </a:br>
            <a:r>
              <a:rPr lang="en-US" dirty="0"/>
              <a:t>Created from </a:t>
            </a:r>
            <a:r>
              <a:rPr lang="en-US" dirty="0" err="1"/>
              <a:t>byui</a:t>
            </a:r>
            <a:r>
              <a:rPr lang="en-US" dirty="0"/>
              <a:t> on 2021-06-17 20:56:57.</a:t>
            </a:r>
          </a:p>
        </p:txBody>
      </p:sp>
      <p:sp>
        <p:nvSpPr>
          <p:cNvPr id="4" name="Slide Number Placeholder 3"/>
          <p:cNvSpPr>
            <a:spLocks noGrp="1"/>
          </p:cNvSpPr>
          <p:nvPr>
            <p:ph type="sldNum" sz="quarter" idx="5"/>
          </p:nvPr>
        </p:nvSpPr>
        <p:spPr/>
        <p:txBody>
          <a:bodyPr/>
          <a:lstStyle/>
          <a:p>
            <a:fld id="{422DCD95-1F17-45EA-9F5C-FD3F2A38A769}" type="slidenum">
              <a:rPr lang="en-US" smtClean="0"/>
              <a:t>19</a:t>
            </a:fld>
            <a:endParaRPr lang="en-US"/>
          </a:p>
        </p:txBody>
      </p:sp>
    </p:spTree>
    <p:extLst>
      <p:ext uri="{BB962C8B-B14F-4D97-AF65-F5344CB8AC3E}">
        <p14:creationId xmlns:p14="http://schemas.microsoft.com/office/powerpoint/2010/main" val="56186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07C532-9E9D-004B-BAC3-9DB5E928C523}"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312675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7C532-9E9D-004B-BAC3-9DB5E928C523}"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273457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7C532-9E9D-004B-BAC3-9DB5E928C523}"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269336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7C532-9E9D-004B-BAC3-9DB5E928C523}"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308562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7C532-9E9D-004B-BAC3-9DB5E928C523}"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420754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7C532-9E9D-004B-BAC3-9DB5E928C523}" type="datetimeFigureOut">
              <a:rPr lang="en-US" smtClean="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42081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7C532-9E9D-004B-BAC3-9DB5E928C523}" type="datetimeFigureOut">
              <a:rPr lang="en-US" smtClean="0"/>
              <a:t>2/24/23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396019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07C532-9E9D-004B-BAC3-9DB5E928C523}" type="datetimeFigureOut">
              <a:rPr lang="en-US" smtClean="0"/>
              <a:t>2/24/23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236557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7C532-9E9D-004B-BAC3-9DB5E928C523}" type="datetimeFigureOut">
              <a:rPr lang="en-US" smtClean="0"/>
              <a:t>2/24/23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21122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07C532-9E9D-004B-BAC3-9DB5E928C523}" type="datetimeFigureOut">
              <a:rPr lang="en-US" smtClean="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67269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07C532-9E9D-004B-BAC3-9DB5E928C523}" type="datetimeFigureOut">
              <a:rPr lang="en-US" smtClean="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DE960-AB6B-774C-89C9-ADEFEA873D01}" type="slidenum">
              <a:rPr lang="en-US" smtClean="0"/>
              <a:t>‹#›</a:t>
            </a:fld>
            <a:endParaRPr lang="en-US"/>
          </a:p>
        </p:txBody>
      </p:sp>
    </p:spTree>
    <p:extLst>
      <p:ext uri="{BB962C8B-B14F-4D97-AF65-F5344CB8AC3E}">
        <p14:creationId xmlns:p14="http://schemas.microsoft.com/office/powerpoint/2010/main" val="53523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7C532-9E9D-004B-BAC3-9DB5E928C523}" type="datetimeFigureOut">
              <a:rPr lang="en-US" smtClean="0"/>
              <a:t>2/24/23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DE960-AB6B-774C-89C9-ADEFEA873D01}" type="slidenum">
              <a:rPr lang="en-US" smtClean="0"/>
              <a:t>‹#›</a:t>
            </a:fld>
            <a:endParaRPr lang="en-US"/>
          </a:p>
        </p:txBody>
      </p:sp>
    </p:spTree>
    <p:extLst>
      <p:ext uri="{BB962C8B-B14F-4D97-AF65-F5344CB8AC3E}">
        <p14:creationId xmlns:p14="http://schemas.microsoft.com/office/powerpoint/2010/main" val="13704516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png"/><Relationship Id="rId21" Type="http://schemas.openxmlformats.org/officeDocument/2006/relationships/image" Target="../media/image28.jpeg"/><Relationship Id="rId7" Type="http://schemas.openxmlformats.org/officeDocument/2006/relationships/image" Target="../media/image14.png"/><Relationship Id="rId12" Type="http://schemas.openxmlformats.org/officeDocument/2006/relationships/image" Target="../media/image19.jpeg"/><Relationship Id="rId17" Type="http://schemas.openxmlformats.org/officeDocument/2006/relationships/image" Target="../media/image24.png"/><Relationship Id="rId25" Type="http://schemas.openxmlformats.org/officeDocument/2006/relationships/image" Target="../media/image32.jpeg"/><Relationship Id="rId2" Type="http://schemas.openxmlformats.org/officeDocument/2006/relationships/notesSlide" Target="../notesSlides/notesSlide1.xml"/><Relationship Id="rId16" Type="http://schemas.openxmlformats.org/officeDocument/2006/relationships/image" Target="../media/image23.jpe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jpeg"/><Relationship Id="rId24" Type="http://schemas.openxmlformats.org/officeDocument/2006/relationships/image" Target="../media/image31.png"/><Relationship Id="rId5" Type="http://schemas.openxmlformats.org/officeDocument/2006/relationships/image" Target="../media/image12.png"/><Relationship Id="rId15" Type="http://schemas.openxmlformats.org/officeDocument/2006/relationships/image" Target="../media/image22.jpeg"/><Relationship Id="rId23" Type="http://schemas.openxmlformats.org/officeDocument/2006/relationships/image" Target="../media/image30.png"/><Relationship Id="rId28" Type="http://schemas.openxmlformats.org/officeDocument/2006/relationships/image" Target="../media/image35.jpeg"/><Relationship Id="rId10" Type="http://schemas.openxmlformats.org/officeDocument/2006/relationships/image" Target="../media/image17.jpe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jpe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53.emf"/><Relationship Id="rId1" Type="http://schemas.openxmlformats.org/officeDocument/2006/relationships/slideLayout" Target="../slideLayouts/slideLayout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diagramLayout" Target="../diagrams/layout1.xml"/><Relationship Id="rId7" Type="http://schemas.openxmlformats.org/officeDocument/2006/relationships/image" Target="../media/image57.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ebookcentral.proquest.com/lib/byui/detail.action?docID=3002591" TargetMode="External"/><Relationship Id="rId2" Type="http://schemas.openxmlformats.org/officeDocument/2006/relationships/hyperlink" Target="https://ieeexplore-ieee-org.byui.idm.oclc.org/document/2912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byui-cse.github.io/cse474-course/Module08/M08Teach2.html" TargetMode="External"/><Relationship Id="rId2" Type="http://schemas.openxmlformats.org/officeDocument/2006/relationships/hyperlink" Target="https://byui-cse.github.io/cse474-course/Module08/M08Teach1.html" TargetMode="External"/><Relationship Id="rId1" Type="http://schemas.openxmlformats.org/officeDocument/2006/relationships/slideLayout" Target="../slideLayouts/slideLayout2.xml"/><Relationship Id="rId4" Type="http://schemas.openxmlformats.org/officeDocument/2006/relationships/hyperlink" Target="https://byui-cse.github.io/cse474-course/Module08/M08Prov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0788-8F28-9E4D-B74D-46C1831916D2}"/>
              </a:ext>
            </a:extLst>
          </p:cNvPr>
          <p:cNvSpPr>
            <a:spLocks noGrp="1"/>
          </p:cNvSpPr>
          <p:nvPr>
            <p:ph type="ctrTitle"/>
          </p:nvPr>
        </p:nvSpPr>
        <p:spPr/>
        <p:txBody>
          <a:bodyPr/>
          <a:lstStyle/>
          <a:p>
            <a:r>
              <a:rPr lang="en-US" dirty="0"/>
              <a:t>CSE 474 QA-Tests</a:t>
            </a:r>
            <a:br>
              <a:rPr lang="en-US" dirty="0"/>
            </a:br>
            <a:r>
              <a:rPr lang="en-US" dirty="0"/>
              <a:t>Reviews and Audits</a:t>
            </a:r>
          </a:p>
        </p:txBody>
      </p:sp>
      <p:sp>
        <p:nvSpPr>
          <p:cNvPr id="3" name="Subtitle 2">
            <a:extLst>
              <a:ext uri="{FF2B5EF4-FFF2-40B4-BE49-F238E27FC236}">
                <a16:creationId xmlns:a16="http://schemas.microsoft.com/office/drawing/2014/main" id="{1E3E9713-5F0A-0048-AA10-5F5247104094}"/>
              </a:ext>
            </a:extLst>
          </p:cNvPr>
          <p:cNvSpPr>
            <a:spLocks noGrp="1"/>
          </p:cNvSpPr>
          <p:nvPr>
            <p:ph type="subTitle" idx="1"/>
          </p:nvPr>
        </p:nvSpPr>
        <p:spPr/>
        <p:txBody>
          <a:bodyPr/>
          <a:lstStyle/>
          <a:p>
            <a:r>
              <a:rPr lang="en-US" dirty="0"/>
              <a:t>Brother W. Clements</a:t>
            </a:r>
          </a:p>
        </p:txBody>
      </p:sp>
    </p:spTree>
    <p:extLst>
      <p:ext uri="{BB962C8B-B14F-4D97-AF65-F5344CB8AC3E}">
        <p14:creationId xmlns:p14="http://schemas.microsoft.com/office/powerpoint/2010/main" val="227416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1ABB-0766-EB42-A249-DE7699F5C222}"/>
              </a:ext>
            </a:extLst>
          </p:cNvPr>
          <p:cNvSpPr>
            <a:spLocks noGrp="1"/>
          </p:cNvSpPr>
          <p:nvPr>
            <p:ph type="title"/>
          </p:nvPr>
        </p:nvSpPr>
        <p:spPr/>
        <p:txBody>
          <a:bodyPr>
            <a:normAutofit/>
          </a:bodyPr>
          <a:lstStyle/>
          <a:p>
            <a:r>
              <a:rPr lang="en-US" b="1" dirty="0"/>
              <a:t>IEEE Standard for Software Reviews and Audits </a:t>
            </a:r>
            <a:endParaRPr lang="en-US" dirty="0"/>
          </a:p>
        </p:txBody>
      </p:sp>
      <p:sp>
        <p:nvSpPr>
          <p:cNvPr id="3" name="Content Placeholder 2">
            <a:extLst>
              <a:ext uri="{FF2B5EF4-FFF2-40B4-BE49-F238E27FC236}">
                <a16:creationId xmlns:a16="http://schemas.microsoft.com/office/drawing/2014/main" id="{2A658F76-8347-E446-97C5-20B87DAE998A}"/>
              </a:ext>
            </a:extLst>
          </p:cNvPr>
          <p:cNvSpPr>
            <a:spLocks noGrp="1"/>
          </p:cNvSpPr>
          <p:nvPr>
            <p:ph sz="half" idx="1"/>
          </p:nvPr>
        </p:nvSpPr>
        <p:spPr/>
        <p:txBody>
          <a:bodyPr>
            <a:normAutofit fontScale="77500" lnSpcReduction="20000"/>
          </a:bodyPr>
          <a:lstStyle/>
          <a:p>
            <a:r>
              <a:rPr lang="en-US" dirty="0"/>
              <a:t>Pages 1-12: Dead Poet Society</a:t>
            </a:r>
          </a:p>
          <a:p>
            <a:r>
              <a:rPr lang="en-US" dirty="0"/>
              <a:t>Page 13</a:t>
            </a:r>
          </a:p>
          <a:p>
            <a:r>
              <a:rPr lang="en-US" dirty="0"/>
              <a:t>This standard provides minimum acceptable requirements for systematic software reviews, where “systematic” includes the following attributes: </a:t>
            </a:r>
          </a:p>
          <a:p>
            <a:pPr lvl="1"/>
            <a:r>
              <a:rPr lang="en-US" dirty="0"/>
              <a:t>⎯  </a:t>
            </a:r>
            <a:r>
              <a:rPr lang="en-US" b="1" dirty="0"/>
              <a:t>Team participation </a:t>
            </a:r>
          </a:p>
          <a:p>
            <a:pPr lvl="1"/>
            <a:r>
              <a:rPr lang="en-US" dirty="0"/>
              <a:t>⎯  Documented </a:t>
            </a:r>
            <a:r>
              <a:rPr lang="en-US" b="1" dirty="0"/>
              <a:t>results</a:t>
            </a:r>
            <a:r>
              <a:rPr lang="en-US" dirty="0"/>
              <a:t> of the review </a:t>
            </a:r>
          </a:p>
          <a:p>
            <a:pPr lvl="1"/>
            <a:r>
              <a:rPr lang="en-US" dirty="0"/>
              <a:t>⎯  Documented </a:t>
            </a:r>
            <a:r>
              <a:rPr lang="en-US" b="1" dirty="0"/>
              <a:t>procedures</a:t>
            </a:r>
            <a:r>
              <a:rPr lang="en-US" dirty="0"/>
              <a:t> for conducting the review </a:t>
            </a:r>
          </a:p>
          <a:p>
            <a:r>
              <a:rPr lang="en-US" dirty="0"/>
              <a:t>Reviews that do not meet the requirements of this standard are considered to be non-systematic reviews. The standard is </a:t>
            </a:r>
            <a:r>
              <a:rPr lang="en-US" b="1" dirty="0"/>
              <a:t>not intended to discourage or prohibit the use of non-systematic reviews</a:t>
            </a:r>
            <a:r>
              <a:rPr lang="en-US" dirty="0"/>
              <a:t>. </a:t>
            </a:r>
          </a:p>
          <a:p>
            <a:endParaRPr lang="en-US" dirty="0"/>
          </a:p>
        </p:txBody>
      </p:sp>
      <p:sp>
        <p:nvSpPr>
          <p:cNvPr id="4" name="Content Placeholder 3">
            <a:extLst>
              <a:ext uri="{FF2B5EF4-FFF2-40B4-BE49-F238E27FC236}">
                <a16:creationId xmlns:a16="http://schemas.microsoft.com/office/drawing/2014/main" id="{3026F757-2512-A84B-AE12-81D86BAD2F01}"/>
              </a:ext>
            </a:extLst>
          </p:cNvPr>
          <p:cNvSpPr>
            <a:spLocks noGrp="1"/>
          </p:cNvSpPr>
          <p:nvPr>
            <p:ph sz="half" idx="2"/>
          </p:nvPr>
        </p:nvSpPr>
        <p:spPr/>
        <p:txBody>
          <a:bodyPr>
            <a:normAutofit fontScale="77500" lnSpcReduction="20000"/>
          </a:bodyPr>
          <a:lstStyle/>
          <a:p>
            <a:r>
              <a:rPr lang="en-US" dirty="0"/>
              <a:t>The definitions, requirements, and procedures for the following five types of reviews are included within this standard: </a:t>
            </a:r>
          </a:p>
          <a:p>
            <a:r>
              <a:rPr lang="en-US" b="1" dirty="0"/>
              <a:t>a)  Management reviews </a:t>
            </a:r>
          </a:p>
          <a:p>
            <a:r>
              <a:rPr lang="en-US" b="1" dirty="0"/>
              <a:t>b)  Technical reviews </a:t>
            </a:r>
          </a:p>
          <a:p>
            <a:r>
              <a:rPr lang="en-US" b="1" dirty="0"/>
              <a:t>c)  Inspections </a:t>
            </a:r>
          </a:p>
          <a:p>
            <a:r>
              <a:rPr lang="en-US" b="1" dirty="0"/>
              <a:t>d)  Walk-throughs </a:t>
            </a:r>
          </a:p>
          <a:p>
            <a:r>
              <a:rPr lang="en-US" b="1" dirty="0"/>
              <a:t>e)  Audits</a:t>
            </a:r>
            <a:r>
              <a:rPr lang="en-US" dirty="0"/>
              <a:t> </a:t>
            </a:r>
          </a:p>
          <a:p>
            <a:endParaRPr lang="en-US" dirty="0"/>
          </a:p>
        </p:txBody>
      </p:sp>
      <p:pic>
        <p:nvPicPr>
          <p:cNvPr id="5" name="Picture 4">
            <a:extLst>
              <a:ext uri="{FF2B5EF4-FFF2-40B4-BE49-F238E27FC236}">
                <a16:creationId xmlns:a16="http://schemas.microsoft.com/office/drawing/2014/main" id="{BEEF2006-FC5A-4040-A5D3-70B3FFD06C7C}"/>
              </a:ext>
            </a:extLst>
          </p:cNvPr>
          <p:cNvPicPr>
            <a:picLocks noChangeAspect="1"/>
          </p:cNvPicPr>
          <p:nvPr/>
        </p:nvPicPr>
        <p:blipFill>
          <a:blip r:embed="rId2"/>
          <a:stretch>
            <a:fillRect/>
          </a:stretch>
        </p:blipFill>
        <p:spPr>
          <a:xfrm>
            <a:off x="10885085" y="0"/>
            <a:ext cx="1306915" cy="1571358"/>
          </a:xfrm>
          <a:prstGeom prst="rect">
            <a:avLst/>
          </a:prstGeom>
        </p:spPr>
      </p:pic>
    </p:spTree>
    <p:extLst>
      <p:ext uri="{BB962C8B-B14F-4D97-AF65-F5344CB8AC3E}">
        <p14:creationId xmlns:p14="http://schemas.microsoft.com/office/powerpoint/2010/main" val="192983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CCA96E-2190-0042-8028-F80FFA7B3A49}"/>
              </a:ext>
            </a:extLst>
          </p:cNvPr>
          <p:cNvPicPr>
            <a:picLocks noChangeAspect="1"/>
          </p:cNvPicPr>
          <p:nvPr/>
        </p:nvPicPr>
        <p:blipFill>
          <a:blip r:embed="rId2"/>
          <a:stretch>
            <a:fillRect/>
          </a:stretch>
        </p:blipFill>
        <p:spPr>
          <a:xfrm>
            <a:off x="10244745" y="0"/>
            <a:ext cx="1947256" cy="2341266"/>
          </a:xfrm>
          <a:prstGeom prst="rect">
            <a:avLst/>
          </a:prstGeom>
        </p:spPr>
      </p:pic>
      <p:sp>
        <p:nvSpPr>
          <p:cNvPr id="2" name="Title 1">
            <a:extLst>
              <a:ext uri="{FF2B5EF4-FFF2-40B4-BE49-F238E27FC236}">
                <a16:creationId xmlns:a16="http://schemas.microsoft.com/office/drawing/2014/main" id="{5A93A923-CA75-AF4C-94F8-A39F7B3D9BD5}"/>
              </a:ext>
            </a:extLst>
          </p:cNvPr>
          <p:cNvSpPr>
            <a:spLocks noGrp="1"/>
          </p:cNvSpPr>
          <p:nvPr>
            <p:ph type="title"/>
          </p:nvPr>
        </p:nvSpPr>
        <p:spPr>
          <a:xfrm>
            <a:off x="838200" y="365125"/>
            <a:ext cx="7547947" cy="1325563"/>
          </a:xfrm>
        </p:spPr>
        <p:txBody>
          <a:bodyPr/>
          <a:lstStyle/>
          <a:p>
            <a:r>
              <a:rPr lang="en-US" b="1" dirty="0"/>
              <a:t>IEEE Standard for Software Reviews and Audits </a:t>
            </a:r>
          </a:p>
        </p:txBody>
      </p:sp>
      <p:sp>
        <p:nvSpPr>
          <p:cNvPr id="3" name="Content Placeholder 2">
            <a:extLst>
              <a:ext uri="{FF2B5EF4-FFF2-40B4-BE49-F238E27FC236}">
                <a16:creationId xmlns:a16="http://schemas.microsoft.com/office/drawing/2014/main" id="{144118CC-936D-854E-8597-3602A62F7121}"/>
              </a:ext>
            </a:extLst>
          </p:cNvPr>
          <p:cNvSpPr>
            <a:spLocks noGrp="1"/>
          </p:cNvSpPr>
          <p:nvPr>
            <p:ph sz="half" idx="1"/>
          </p:nvPr>
        </p:nvSpPr>
        <p:spPr/>
        <p:txBody>
          <a:bodyPr>
            <a:normAutofit fontScale="92500" lnSpcReduction="10000"/>
          </a:bodyPr>
          <a:lstStyle/>
          <a:p>
            <a:r>
              <a:rPr lang="en-US" dirty="0"/>
              <a:t>Organization</a:t>
            </a:r>
          </a:p>
          <a:p>
            <a:pPr lvl="1"/>
            <a:r>
              <a:rPr lang="en-US" dirty="0"/>
              <a:t>Introduction</a:t>
            </a:r>
          </a:p>
          <a:p>
            <a:pPr lvl="1"/>
            <a:r>
              <a:rPr lang="en-US" dirty="0"/>
              <a:t>Responsibilities</a:t>
            </a:r>
          </a:p>
          <a:p>
            <a:pPr lvl="1"/>
            <a:r>
              <a:rPr lang="en-US" dirty="0"/>
              <a:t>Input</a:t>
            </a:r>
          </a:p>
          <a:p>
            <a:pPr lvl="1"/>
            <a:r>
              <a:rPr lang="en-US" dirty="0"/>
              <a:t>Entry Criteria</a:t>
            </a:r>
          </a:p>
          <a:p>
            <a:pPr lvl="1"/>
            <a:r>
              <a:rPr lang="en-US" dirty="0"/>
              <a:t>Procedure</a:t>
            </a:r>
          </a:p>
          <a:p>
            <a:pPr lvl="1"/>
            <a:r>
              <a:rPr lang="en-US" dirty="0"/>
              <a:t>Exit Criteria</a:t>
            </a:r>
          </a:p>
          <a:p>
            <a:pPr lvl="1"/>
            <a:r>
              <a:rPr lang="en-US" dirty="0"/>
              <a:t>Output</a:t>
            </a:r>
          </a:p>
          <a:p>
            <a:r>
              <a:rPr lang="en-US" dirty="0"/>
              <a:t>Seen this pattern before </a:t>
            </a:r>
          </a:p>
          <a:p>
            <a:pPr lvl="1"/>
            <a:r>
              <a:rPr lang="en-US" dirty="0"/>
              <a:t>In the PM </a:t>
            </a:r>
            <a:r>
              <a:rPr lang="en-US" dirty="0" err="1"/>
              <a:t>BoK</a:t>
            </a:r>
            <a:endParaRPr lang="en-US" dirty="0"/>
          </a:p>
          <a:p>
            <a:pPr lvl="1"/>
            <a:r>
              <a:rPr lang="en-US" dirty="0"/>
              <a:t>and how in IEEE and</a:t>
            </a:r>
          </a:p>
          <a:p>
            <a:pPr lvl="1"/>
            <a:r>
              <a:rPr lang="en-US" dirty="0"/>
              <a:t>SQAP Cert Handbook</a:t>
            </a:r>
          </a:p>
          <a:p>
            <a:endParaRPr lang="en-US" dirty="0"/>
          </a:p>
        </p:txBody>
      </p:sp>
      <p:sp>
        <p:nvSpPr>
          <p:cNvPr id="4" name="Content Placeholder 3">
            <a:extLst>
              <a:ext uri="{FF2B5EF4-FFF2-40B4-BE49-F238E27FC236}">
                <a16:creationId xmlns:a16="http://schemas.microsoft.com/office/drawing/2014/main" id="{248E00B5-BB65-074C-8840-5B8E2D618755}"/>
              </a:ext>
            </a:extLst>
          </p:cNvPr>
          <p:cNvSpPr>
            <a:spLocks noGrp="1"/>
          </p:cNvSpPr>
          <p:nvPr>
            <p:ph sz="half" idx="2"/>
          </p:nvPr>
        </p:nvSpPr>
        <p:spPr>
          <a:xfrm>
            <a:off x="6172200" y="1825625"/>
            <a:ext cx="2593023" cy="4351338"/>
          </a:xfrm>
        </p:spPr>
        <p:txBody>
          <a:bodyPr>
            <a:normAutofit fontScale="92500" lnSpcReduction="10000"/>
          </a:bodyPr>
          <a:lstStyle/>
          <a:p>
            <a:r>
              <a:rPr lang="en-US" dirty="0"/>
              <a:t>Software Products (inputs)</a:t>
            </a:r>
          </a:p>
        </p:txBody>
      </p:sp>
      <p:pic>
        <p:nvPicPr>
          <p:cNvPr id="5" name="Picture 4">
            <a:extLst>
              <a:ext uri="{FF2B5EF4-FFF2-40B4-BE49-F238E27FC236}">
                <a16:creationId xmlns:a16="http://schemas.microsoft.com/office/drawing/2014/main" id="{314A4749-97BF-4649-AA5F-034AD126FF2C}"/>
              </a:ext>
            </a:extLst>
          </p:cNvPr>
          <p:cNvPicPr>
            <a:picLocks noChangeAspect="1"/>
          </p:cNvPicPr>
          <p:nvPr/>
        </p:nvPicPr>
        <p:blipFill>
          <a:blip r:embed="rId3"/>
          <a:stretch>
            <a:fillRect/>
          </a:stretch>
        </p:blipFill>
        <p:spPr>
          <a:xfrm>
            <a:off x="3762821" y="1710978"/>
            <a:ext cx="2333179" cy="2544200"/>
          </a:xfrm>
          <a:prstGeom prst="rect">
            <a:avLst/>
          </a:prstGeom>
        </p:spPr>
      </p:pic>
      <p:pic>
        <p:nvPicPr>
          <p:cNvPr id="6" name="Picture 5">
            <a:extLst>
              <a:ext uri="{FF2B5EF4-FFF2-40B4-BE49-F238E27FC236}">
                <a16:creationId xmlns:a16="http://schemas.microsoft.com/office/drawing/2014/main" id="{CCDE2BF3-664A-6F4A-86ED-272372693502}"/>
              </a:ext>
            </a:extLst>
          </p:cNvPr>
          <p:cNvPicPr>
            <a:picLocks noChangeAspect="1"/>
          </p:cNvPicPr>
          <p:nvPr/>
        </p:nvPicPr>
        <p:blipFill>
          <a:blip r:embed="rId4"/>
          <a:stretch>
            <a:fillRect/>
          </a:stretch>
        </p:blipFill>
        <p:spPr>
          <a:xfrm>
            <a:off x="5216660" y="4571090"/>
            <a:ext cx="2757446" cy="1921785"/>
          </a:xfrm>
          <a:prstGeom prst="rect">
            <a:avLst/>
          </a:prstGeom>
        </p:spPr>
      </p:pic>
      <p:sp>
        <p:nvSpPr>
          <p:cNvPr id="7" name="TextBox 6">
            <a:extLst>
              <a:ext uri="{FF2B5EF4-FFF2-40B4-BE49-F238E27FC236}">
                <a16:creationId xmlns:a16="http://schemas.microsoft.com/office/drawing/2014/main" id="{E9DA3955-44F3-A94C-9E59-7A4C704F016E}"/>
              </a:ext>
            </a:extLst>
          </p:cNvPr>
          <p:cNvSpPr txBox="1"/>
          <p:nvPr/>
        </p:nvSpPr>
        <p:spPr>
          <a:xfrm>
            <a:off x="8386147" y="163860"/>
            <a:ext cx="5384807" cy="6694140"/>
          </a:xfrm>
          <a:prstGeom prst="rect">
            <a:avLst/>
          </a:prstGeom>
          <a:noFill/>
        </p:spPr>
        <p:txBody>
          <a:bodyPr wrap="none" rtlCol="0">
            <a:spAutoFit/>
          </a:bodyPr>
          <a:lstStyle/>
          <a:p>
            <a:r>
              <a:rPr lang="en-US" sz="1100" dirty="0"/>
              <a:t>⎯  Anomaly reports </a:t>
            </a:r>
          </a:p>
          <a:p>
            <a:r>
              <a:rPr lang="en-US" sz="1100" dirty="0"/>
              <a:t>⎯  Audit reports </a:t>
            </a:r>
          </a:p>
          <a:p>
            <a:r>
              <a:rPr lang="en-US" sz="1100" dirty="0"/>
              <a:t>⎯  Backup and recovery plans </a:t>
            </a:r>
          </a:p>
          <a:p>
            <a:r>
              <a:rPr lang="en-US" sz="1100" dirty="0"/>
              <a:t>⎯  Build procedures </a:t>
            </a:r>
          </a:p>
          <a:p>
            <a:r>
              <a:rPr lang="en-US" sz="1100" dirty="0"/>
              <a:t>⎯  Contingency plans </a:t>
            </a:r>
          </a:p>
          <a:p>
            <a:r>
              <a:rPr lang="en-US" sz="1100" dirty="0"/>
              <a:t>⎯  Contracts </a:t>
            </a:r>
          </a:p>
          <a:p>
            <a:r>
              <a:rPr lang="en-US" sz="1100" dirty="0"/>
              <a:t>⎯  Customer or user representative complaints </a:t>
            </a:r>
          </a:p>
          <a:p>
            <a:r>
              <a:rPr lang="en-US" sz="1100" dirty="0"/>
              <a:t>⎯  Disaster plans </a:t>
            </a:r>
          </a:p>
          <a:p>
            <a:r>
              <a:rPr lang="en-US" sz="1100" dirty="0"/>
              <a:t>⎯  Hardware performance plans </a:t>
            </a:r>
          </a:p>
          <a:p>
            <a:r>
              <a:rPr lang="en-US" sz="1100" dirty="0"/>
              <a:t>⎯  Inspection reports </a:t>
            </a:r>
          </a:p>
          <a:p>
            <a:r>
              <a:rPr lang="en-US" sz="1100" dirty="0"/>
              <a:t>⎯  Installation plans </a:t>
            </a:r>
          </a:p>
          <a:p>
            <a:r>
              <a:rPr lang="en-US" sz="1100" dirty="0"/>
              <a:t>⎯  Installation procedures </a:t>
            </a:r>
          </a:p>
          <a:p>
            <a:r>
              <a:rPr lang="en-US" sz="1100" dirty="0"/>
              <a:t>⎯  Maintenance manuals </a:t>
            </a:r>
          </a:p>
          <a:p>
            <a:r>
              <a:rPr lang="en-US" sz="1100" dirty="0"/>
              <a:t>⎯  Maintenance plans </a:t>
            </a:r>
          </a:p>
          <a:p>
            <a:r>
              <a:rPr lang="en-US" sz="1100" dirty="0"/>
              <a:t>⎯  Management review reports </a:t>
            </a:r>
          </a:p>
          <a:p>
            <a:r>
              <a:rPr lang="en-US" sz="1100" dirty="0"/>
              <a:t>⎯  Operations and user manuals </a:t>
            </a:r>
          </a:p>
          <a:p>
            <a:r>
              <a:rPr lang="en-US" sz="1100" dirty="0"/>
              <a:t>⎯  Procurement and contracting methods </a:t>
            </a:r>
          </a:p>
          <a:p>
            <a:r>
              <a:rPr lang="en-US" sz="1100" dirty="0"/>
              <a:t>⎯  Progress reports </a:t>
            </a:r>
          </a:p>
          <a:p>
            <a:r>
              <a:rPr lang="en-US" sz="1100" dirty="0"/>
              <a:t>⎯  Release notes </a:t>
            </a:r>
          </a:p>
          <a:p>
            <a:r>
              <a:rPr lang="en-US" sz="1100" dirty="0"/>
              <a:t>⎯  Reports and data (for example, review, audit, project status, anomaly reports, test data) </a:t>
            </a:r>
          </a:p>
          <a:p>
            <a:r>
              <a:rPr lang="en-US" sz="1100" dirty="0"/>
              <a:t>⎯  Request for proposal </a:t>
            </a:r>
          </a:p>
          <a:p>
            <a:r>
              <a:rPr lang="en-US" sz="1100" dirty="0"/>
              <a:t>⎯  Risk management plans </a:t>
            </a:r>
          </a:p>
          <a:p>
            <a:r>
              <a:rPr lang="en-US" sz="1100" dirty="0"/>
              <a:t>⎯  Software quality assurance plans (see IEEE Std 730TM-2002 [B2]) </a:t>
            </a:r>
          </a:p>
          <a:p>
            <a:r>
              <a:rPr lang="en-US" sz="1100" dirty="0"/>
              <a:t>⎯  Software configuration management plans (see IEEE Std 828TM-2005 [B3]) </a:t>
            </a:r>
          </a:p>
          <a:p>
            <a:r>
              <a:rPr lang="en-US" sz="1100" dirty="0"/>
              <a:t>⎯  Software test documentation (see IEEE Std 829TM-2008 [B4]) </a:t>
            </a:r>
          </a:p>
          <a:p>
            <a:r>
              <a:rPr lang="en-US" sz="1100" dirty="0"/>
              <a:t>⎯  Software requirements specifications (see IEEE Std 830TM-1998 [B5]) </a:t>
            </a:r>
          </a:p>
          <a:p>
            <a:r>
              <a:rPr lang="en-US" sz="1100" dirty="0"/>
              <a:t>⎯  Software verification and validation plans (see IEEE Std 1012TM-2004 [B6]) </a:t>
            </a:r>
          </a:p>
          <a:p>
            <a:r>
              <a:rPr lang="en-US" sz="1100" dirty="0"/>
              <a:t>⎯  Software design descriptions (see IEEE Std 1016TM-1998 [B7]) </a:t>
            </a:r>
          </a:p>
          <a:p>
            <a:r>
              <a:rPr lang="en-US" sz="1100" dirty="0"/>
              <a:t>⎯  Software project management plans (see IEEE Std 1058TM-1998 [B9]) </a:t>
            </a:r>
          </a:p>
          <a:p>
            <a:r>
              <a:rPr lang="en-US" sz="1100" dirty="0"/>
              <a:t>⎯  Software user documentation (see IEEE Std 1063TM-2001 [B10]) </a:t>
            </a:r>
          </a:p>
          <a:p>
            <a:r>
              <a:rPr lang="en-US" sz="1100" dirty="0"/>
              <a:t>⎯  Software safety plans (see IEEE Std 1228TM-1994 [B13]) </a:t>
            </a:r>
          </a:p>
          <a:p>
            <a:r>
              <a:rPr lang="en-US" sz="1100" dirty="0"/>
              <a:t>⎯  Software architectural descriptions (see IEEE Std 1471TM-2000 [B14]) </a:t>
            </a:r>
          </a:p>
          <a:p>
            <a:r>
              <a:rPr lang="en-US" sz="1100" dirty="0"/>
              <a:t>⎯  Source code </a:t>
            </a:r>
          </a:p>
          <a:p>
            <a:r>
              <a:rPr lang="en-US" sz="1100" dirty="0"/>
              <a:t>⎯  Specifications </a:t>
            </a:r>
          </a:p>
          <a:p>
            <a:r>
              <a:rPr lang="en-US" sz="1100" dirty="0"/>
              <a:t>⎯  Standards, regulations, guidelines, and procedures </a:t>
            </a:r>
          </a:p>
          <a:p>
            <a:r>
              <a:rPr lang="en-US" sz="1100" dirty="0"/>
              <a:t>⎯  System build procedures </a:t>
            </a:r>
          </a:p>
          <a:p>
            <a:r>
              <a:rPr lang="en-US" sz="1100" dirty="0"/>
              <a:t>⎯  Technical review reports </a:t>
            </a:r>
          </a:p>
          <a:p>
            <a:r>
              <a:rPr lang="en-US" sz="1100" dirty="0"/>
              <a:t>⎯  Vendor documents </a:t>
            </a:r>
          </a:p>
          <a:p>
            <a:r>
              <a:rPr lang="en-US" sz="1100" dirty="0"/>
              <a:t>⎯  Walk-through reports </a:t>
            </a:r>
          </a:p>
        </p:txBody>
      </p:sp>
    </p:spTree>
    <p:extLst>
      <p:ext uri="{BB962C8B-B14F-4D97-AF65-F5344CB8AC3E}">
        <p14:creationId xmlns:p14="http://schemas.microsoft.com/office/powerpoint/2010/main" val="34393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6CB386-DB84-114A-8A08-E00813A6DE2B}"/>
              </a:ext>
            </a:extLst>
          </p:cNvPr>
          <p:cNvSpPr/>
          <p:nvPr/>
        </p:nvSpPr>
        <p:spPr>
          <a:xfrm>
            <a:off x="-112734" y="-16264"/>
            <a:ext cx="12381471" cy="703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cision making - Free marketing icons">
            <a:extLst>
              <a:ext uri="{FF2B5EF4-FFF2-40B4-BE49-F238E27FC236}">
                <a16:creationId xmlns:a16="http://schemas.microsoft.com/office/drawing/2014/main" id="{2454806A-0319-C743-BE05-7F314279EACA}"/>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01110" y="1894065"/>
            <a:ext cx="1852168" cy="1852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raisal, assessment, evaluate, leader, review, team icon - Download on  Iconfinder">
            <a:extLst>
              <a:ext uri="{FF2B5EF4-FFF2-40B4-BE49-F238E27FC236}">
                <a16:creationId xmlns:a16="http://schemas.microsoft.com/office/drawing/2014/main" id="{3FED0B5A-0C9F-C34A-9113-8F5CC2A80F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016" y="274320"/>
            <a:ext cx="1669288" cy="16692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rtual Review | Trustpoint.One">
            <a:extLst>
              <a:ext uri="{FF2B5EF4-FFF2-40B4-BE49-F238E27FC236}">
                <a16:creationId xmlns:a16="http://schemas.microsoft.com/office/drawing/2014/main" id="{4990F7C0-9B53-3648-9AF0-C80B42938B5A}"/>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1943706" y="1907439"/>
            <a:ext cx="2183604" cy="198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46502A-4036-E445-A817-C50A58530E52}"/>
              </a:ext>
            </a:extLst>
          </p:cNvPr>
          <p:cNvSpPr txBox="1"/>
          <p:nvPr/>
        </p:nvSpPr>
        <p:spPr>
          <a:xfrm>
            <a:off x="109706" y="239768"/>
            <a:ext cx="1632755" cy="369332"/>
          </a:xfrm>
          <a:prstGeom prst="rect">
            <a:avLst/>
          </a:prstGeom>
          <a:noFill/>
        </p:spPr>
        <p:txBody>
          <a:bodyPr wrap="none" rtlCol="0">
            <a:spAutoFit/>
          </a:bodyPr>
          <a:lstStyle/>
          <a:p>
            <a:r>
              <a:rPr lang="en-US" dirty="0"/>
              <a:t>Decision Maker</a:t>
            </a:r>
          </a:p>
        </p:txBody>
      </p:sp>
      <p:sp>
        <p:nvSpPr>
          <p:cNvPr id="9" name="TextBox 8">
            <a:extLst>
              <a:ext uri="{FF2B5EF4-FFF2-40B4-BE49-F238E27FC236}">
                <a16:creationId xmlns:a16="http://schemas.microsoft.com/office/drawing/2014/main" id="{91D570A8-5F67-C34C-AC6D-649C3DCF9776}"/>
              </a:ext>
            </a:extLst>
          </p:cNvPr>
          <p:cNvSpPr txBox="1"/>
          <p:nvPr/>
        </p:nvSpPr>
        <p:spPr>
          <a:xfrm>
            <a:off x="2050309" y="-95012"/>
            <a:ext cx="1550489" cy="369332"/>
          </a:xfrm>
          <a:prstGeom prst="rect">
            <a:avLst/>
          </a:prstGeom>
          <a:noFill/>
        </p:spPr>
        <p:txBody>
          <a:bodyPr wrap="none" rtlCol="0">
            <a:spAutoFit/>
          </a:bodyPr>
          <a:lstStyle/>
          <a:p>
            <a:r>
              <a:rPr lang="en-US" dirty="0"/>
              <a:t>Review Leader</a:t>
            </a:r>
          </a:p>
        </p:txBody>
      </p:sp>
      <p:sp>
        <p:nvSpPr>
          <p:cNvPr id="10" name="TextBox 9">
            <a:extLst>
              <a:ext uri="{FF2B5EF4-FFF2-40B4-BE49-F238E27FC236}">
                <a16:creationId xmlns:a16="http://schemas.microsoft.com/office/drawing/2014/main" id="{E42E0ACD-13D2-5A43-BBF8-F40E75900BAB}"/>
              </a:ext>
            </a:extLst>
          </p:cNvPr>
          <p:cNvSpPr txBox="1"/>
          <p:nvPr/>
        </p:nvSpPr>
        <p:spPr>
          <a:xfrm>
            <a:off x="4137152" y="0"/>
            <a:ext cx="1033168" cy="369332"/>
          </a:xfrm>
          <a:prstGeom prst="rect">
            <a:avLst/>
          </a:prstGeom>
          <a:noFill/>
        </p:spPr>
        <p:txBody>
          <a:bodyPr wrap="none" rtlCol="0">
            <a:spAutoFit/>
          </a:bodyPr>
          <a:lstStyle/>
          <a:p>
            <a:r>
              <a:rPr lang="en-US" dirty="0"/>
              <a:t>Recorder</a:t>
            </a:r>
          </a:p>
        </p:txBody>
      </p:sp>
      <p:pic>
        <p:nvPicPr>
          <p:cNvPr id="1032" name="Picture 8" descr="Note-Taking_Icon – WOODSTREAM">
            <a:extLst>
              <a:ext uri="{FF2B5EF4-FFF2-40B4-BE49-F238E27FC236}">
                <a16:creationId xmlns:a16="http://schemas.microsoft.com/office/drawing/2014/main" id="{5931611E-505F-C248-8DF5-3DAED7C4F09C}"/>
              </a:ext>
            </a:extLst>
          </p:cNvPr>
          <p:cNvPicPr>
            <a:picLocks noChangeAspect="1" noChangeArrowheads="1"/>
          </p:cNvPicPr>
          <p:nvPr/>
        </p:nvPicPr>
        <p:blipFill>
          <a:blip r:embed="rId6">
            <a:biLevel thresh="75000"/>
            <a:extLst>
              <a:ext uri="{28A0092B-C50C-407E-A947-70E740481C1C}">
                <a14:useLocalDpi xmlns:a14="http://schemas.microsoft.com/office/drawing/2010/main" val="0"/>
              </a:ext>
            </a:extLst>
          </a:blip>
          <a:srcRect/>
          <a:stretch>
            <a:fillRect/>
          </a:stretch>
        </p:blipFill>
        <p:spPr bwMode="auto">
          <a:xfrm>
            <a:off x="4179931" y="1926057"/>
            <a:ext cx="1340596" cy="13405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A3323C0-3134-0A47-9A90-ED7F2F005495}"/>
              </a:ext>
            </a:extLst>
          </p:cNvPr>
          <p:cNvSpPr txBox="1"/>
          <p:nvPr/>
        </p:nvSpPr>
        <p:spPr>
          <a:xfrm>
            <a:off x="5988514" y="-16264"/>
            <a:ext cx="1443793" cy="369332"/>
          </a:xfrm>
          <a:prstGeom prst="rect">
            <a:avLst/>
          </a:prstGeom>
          <a:noFill/>
        </p:spPr>
        <p:txBody>
          <a:bodyPr wrap="none" rtlCol="0">
            <a:spAutoFit/>
          </a:bodyPr>
          <a:lstStyle/>
          <a:p>
            <a:r>
              <a:rPr lang="en-US" dirty="0"/>
              <a:t>Management</a:t>
            </a:r>
          </a:p>
        </p:txBody>
      </p:sp>
      <p:pic>
        <p:nvPicPr>
          <p:cNvPr id="1034" name="Picture 10" descr="Staff Management Svg Png Icon Free Download (#383253) - OnlineWebFonts.COM">
            <a:extLst>
              <a:ext uri="{FF2B5EF4-FFF2-40B4-BE49-F238E27FC236}">
                <a16:creationId xmlns:a16="http://schemas.microsoft.com/office/drawing/2014/main" id="{59A3D48D-222F-A342-A18F-437971CD93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7984" y="1957183"/>
            <a:ext cx="1578556" cy="15785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dministration, crew, manage, management, staff, team icon - Download on  Iconfinder">
            <a:extLst>
              <a:ext uri="{FF2B5EF4-FFF2-40B4-BE49-F238E27FC236}">
                <a16:creationId xmlns:a16="http://schemas.microsoft.com/office/drawing/2014/main" id="{8769A88E-7071-024B-97FC-FA723E9C4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1917" y="424434"/>
            <a:ext cx="1578557" cy="157855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70E6F6D-BF8F-F540-9017-24321E81F538}"/>
              </a:ext>
            </a:extLst>
          </p:cNvPr>
          <p:cNvSpPr txBox="1"/>
          <p:nvPr/>
        </p:nvSpPr>
        <p:spPr>
          <a:xfrm>
            <a:off x="7684783" y="-41148"/>
            <a:ext cx="1526380" cy="369332"/>
          </a:xfrm>
          <a:prstGeom prst="rect">
            <a:avLst/>
          </a:prstGeom>
          <a:noFill/>
        </p:spPr>
        <p:txBody>
          <a:bodyPr wrap="none" rtlCol="0">
            <a:spAutoFit/>
          </a:bodyPr>
          <a:lstStyle/>
          <a:p>
            <a:r>
              <a:rPr lang="en-US" dirty="0"/>
              <a:t>Technical Staff</a:t>
            </a:r>
          </a:p>
        </p:txBody>
      </p:sp>
      <p:pic>
        <p:nvPicPr>
          <p:cNvPr id="1038" name="Picture 14" descr="Professional Services — Alliance Technology Group">
            <a:extLst>
              <a:ext uri="{FF2B5EF4-FFF2-40B4-BE49-F238E27FC236}">
                <a16:creationId xmlns:a16="http://schemas.microsoft.com/office/drawing/2014/main" id="{661D1EE9-0112-D944-828D-9DBEF4266E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7941" y="3850829"/>
            <a:ext cx="1693880" cy="169388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taff People Group In A Circular Arrow Comments - Staff Symbol Png PNG  Image | Transparent PNG Free Download on SeekPNG">
            <a:extLst>
              <a:ext uri="{FF2B5EF4-FFF2-40B4-BE49-F238E27FC236}">
                <a16:creationId xmlns:a16="http://schemas.microsoft.com/office/drawing/2014/main" id="{26222B9C-1FE8-8941-BEA8-BC2418FFD9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6556" y="1974017"/>
            <a:ext cx="1486499" cy="142186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usiness decision making line icon concept. Business decision making flat  vector symbol, sign, outline illustration Stock Vector Image &amp;amp; Art - Alamy">
            <a:extLst>
              <a:ext uri="{FF2B5EF4-FFF2-40B4-BE49-F238E27FC236}">
                <a16:creationId xmlns:a16="http://schemas.microsoft.com/office/drawing/2014/main" id="{B250D8F4-3D26-2D48-BBF5-0649B99E6A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6269" y="527912"/>
            <a:ext cx="110998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Management Icons Set in Flat Style. Stock Vector - Illustration of  leadership, mobile: 186808977">
            <a:extLst>
              <a:ext uri="{FF2B5EF4-FFF2-40B4-BE49-F238E27FC236}">
                <a16:creationId xmlns:a16="http://schemas.microsoft.com/office/drawing/2014/main" id="{B8732FD6-859D-1B47-88DB-6345C01CB76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14537" y="-184379"/>
            <a:ext cx="4002066" cy="400206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Consumer icon with male customer person profile Vector Image">
            <a:extLst>
              <a:ext uri="{FF2B5EF4-FFF2-40B4-BE49-F238E27FC236}">
                <a16:creationId xmlns:a16="http://schemas.microsoft.com/office/drawing/2014/main" id="{AAE6283C-F136-ED40-AFD6-FB03A434B2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084" y="4094457"/>
            <a:ext cx="1318349" cy="142821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270C5614-ABB9-584B-82B8-3E217FA1B074}"/>
              </a:ext>
            </a:extLst>
          </p:cNvPr>
          <p:cNvSpPr txBox="1"/>
          <p:nvPr/>
        </p:nvSpPr>
        <p:spPr>
          <a:xfrm>
            <a:off x="58183" y="3666163"/>
            <a:ext cx="1504707" cy="369332"/>
          </a:xfrm>
          <a:prstGeom prst="rect">
            <a:avLst/>
          </a:prstGeom>
          <a:noFill/>
        </p:spPr>
        <p:txBody>
          <a:bodyPr wrap="none" rtlCol="0">
            <a:spAutoFit/>
          </a:bodyPr>
          <a:lstStyle/>
          <a:p>
            <a:r>
              <a:rPr lang="en-US" dirty="0"/>
              <a:t>Customer Rep</a:t>
            </a:r>
          </a:p>
        </p:txBody>
      </p:sp>
      <p:pic>
        <p:nvPicPr>
          <p:cNvPr id="1052" name="Picture 28" descr="Business representative icon flat design Vector Image">
            <a:extLst>
              <a:ext uri="{FF2B5EF4-FFF2-40B4-BE49-F238E27FC236}">
                <a16:creationId xmlns:a16="http://schemas.microsoft.com/office/drawing/2014/main" id="{CE99D807-4D31-0C4B-A2C3-A226EC3CE8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8792" y="5235878"/>
            <a:ext cx="1199444" cy="154328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AB56ACA-C8A6-5149-B615-DB8A4B81AC50}"/>
              </a:ext>
            </a:extLst>
          </p:cNvPr>
          <p:cNvSpPr txBox="1"/>
          <p:nvPr/>
        </p:nvSpPr>
        <p:spPr>
          <a:xfrm>
            <a:off x="2336951" y="3697862"/>
            <a:ext cx="1028615" cy="369332"/>
          </a:xfrm>
          <a:prstGeom prst="rect">
            <a:avLst/>
          </a:prstGeom>
          <a:noFill/>
        </p:spPr>
        <p:txBody>
          <a:bodyPr wrap="none" rtlCol="0">
            <a:spAutoFit/>
          </a:bodyPr>
          <a:lstStyle/>
          <a:p>
            <a:r>
              <a:rPr lang="en-US" dirty="0"/>
              <a:t>User Rep</a:t>
            </a:r>
          </a:p>
        </p:txBody>
      </p:sp>
      <p:sp>
        <p:nvSpPr>
          <p:cNvPr id="28" name="TextBox 27">
            <a:extLst>
              <a:ext uri="{FF2B5EF4-FFF2-40B4-BE49-F238E27FC236}">
                <a16:creationId xmlns:a16="http://schemas.microsoft.com/office/drawing/2014/main" id="{7D06279D-DBBE-8C46-8338-9A9EB8BBB3F4}"/>
              </a:ext>
            </a:extLst>
          </p:cNvPr>
          <p:cNvSpPr txBox="1"/>
          <p:nvPr/>
        </p:nvSpPr>
        <p:spPr>
          <a:xfrm>
            <a:off x="3986020" y="3666163"/>
            <a:ext cx="1966752" cy="369332"/>
          </a:xfrm>
          <a:prstGeom prst="rect">
            <a:avLst/>
          </a:prstGeom>
          <a:noFill/>
        </p:spPr>
        <p:txBody>
          <a:bodyPr wrap="square">
            <a:spAutoFit/>
          </a:bodyPr>
          <a:lstStyle/>
          <a:p>
            <a:r>
              <a:rPr lang="en-US" dirty="0"/>
              <a:t>technical reviewer</a:t>
            </a:r>
          </a:p>
        </p:txBody>
      </p:sp>
      <p:pic>
        <p:nvPicPr>
          <p:cNvPr id="1054" name="Picture 30" descr="message ephemeral line icon vector illustration Stock Vector Image &amp;amp; Art -  Alamy">
            <a:extLst>
              <a:ext uri="{FF2B5EF4-FFF2-40B4-BE49-F238E27FC236}">
                <a16:creationId xmlns:a16="http://schemas.microsoft.com/office/drawing/2014/main" id="{71C74E00-9F92-0B4B-819F-E10839A9B76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0309" y="4067194"/>
            <a:ext cx="1318349" cy="1455474"/>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2,678 Configuration Management Cliparts, Stock Vector and Royalty Free  Configuration Management Illustrations">
            <a:extLst>
              <a:ext uri="{FF2B5EF4-FFF2-40B4-BE49-F238E27FC236}">
                <a16:creationId xmlns:a16="http://schemas.microsoft.com/office/drawing/2014/main" id="{AF230C9F-A07E-ED4C-923E-FC9F5789A4B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6076" y="3976438"/>
            <a:ext cx="1693880" cy="16938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he Thrive Platform - Thrive">
            <a:extLst>
              <a:ext uri="{FF2B5EF4-FFF2-40B4-BE49-F238E27FC236}">
                <a16:creationId xmlns:a16="http://schemas.microsoft.com/office/drawing/2014/main" id="{7A94DD22-2141-3145-B270-F71B1D0D89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39772" y="5005354"/>
            <a:ext cx="1428212" cy="1428212"/>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Bananas - Free farming and gardening icons">
            <a:extLst>
              <a:ext uri="{FF2B5EF4-FFF2-40B4-BE49-F238E27FC236}">
                <a16:creationId xmlns:a16="http://schemas.microsoft.com/office/drawing/2014/main" id="{8CED5828-4260-9945-A8D1-6C8DE5D330E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7113" y="5482450"/>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E177878F-2CD0-C949-A541-E89928434F3F}"/>
              </a:ext>
            </a:extLst>
          </p:cNvPr>
          <p:cNvSpPr txBox="1"/>
          <p:nvPr/>
        </p:nvSpPr>
        <p:spPr>
          <a:xfrm>
            <a:off x="6874940" y="3607106"/>
            <a:ext cx="1966752" cy="369332"/>
          </a:xfrm>
          <a:prstGeom prst="rect">
            <a:avLst/>
          </a:prstGeom>
          <a:noFill/>
        </p:spPr>
        <p:txBody>
          <a:bodyPr wrap="square">
            <a:spAutoFit/>
          </a:bodyPr>
          <a:lstStyle/>
          <a:p>
            <a:r>
              <a:rPr lang="en-US" dirty="0"/>
              <a:t>Other Team</a:t>
            </a:r>
          </a:p>
        </p:txBody>
      </p:sp>
      <p:sp>
        <p:nvSpPr>
          <p:cNvPr id="34" name="TextBox 33">
            <a:extLst>
              <a:ext uri="{FF2B5EF4-FFF2-40B4-BE49-F238E27FC236}">
                <a16:creationId xmlns:a16="http://schemas.microsoft.com/office/drawing/2014/main" id="{431897FA-8EE0-BD43-A195-A2B420755CBF}"/>
              </a:ext>
            </a:extLst>
          </p:cNvPr>
          <p:cNvSpPr txBox="1"/>
          <p:nvPr/>
        </p:nvSpPr>
        <p:spPr>
          <a:xfrm>
            <a:off x="10168922" y="116847"/>
            <a:ext cx="849079" cy="369332"/>
          </a:xfrm>
          <a:prstGeom prst="rect">
            <a:avLst/>
          </a:prstGeom>
          <a:noFill/>
        </p:spPr>
        <p:txBody>
          <a:bodyPr wrap="none" rtlCol="0">
            <a:spAutoFit/>
          </a:bodyPr>
          <a:lstStyle/>
          <a:p>
            <a:r>
              <a:rPr lang="en-US" dirty="0"/>
              <a:t>Reader</a:t>
            </a:r>
          </a:p>
        </p:txBody>
      </p:sp>
      <p:pic>
        <p:nvPicPr>
          <p:cNvPr id="1062" name="Picture 38" descr="reader Icon - Download reader Icon 129624 | Noun Project">
            <a:extLst>
              <a:ext uri="{FF2B5EF4-FFF2-40B4-BE49-F238E27FC236}">
                <a16:creationId xmlns:a16="http://schemas.microsoft.com/office/drawing/2014/main" id="{5128BF2C-5057-254D-8A50-AEE157A1AC0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846065" y="2260411"/>
            <a:ext cx="849080" cy="849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Icons: An Observation. This article is a reflection on the… | by Khrizia  Kamille Velacruz | Medium">
            <a:extLst>
              <a:ext uri="{FF2B5EF4-FFF2-40B4-BE49-F238E27FC236}">
                <a16:creationId xmlns:a16="http://schemas.microsoft.com/office/drawing/2014/main" id="{8FF74DAE-C2CC-C342-A0D1-536ADC3164D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500682" y="1033983"/>
            <a:ext cx="1272575" cy="1272575"/>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Black Line Icon for Author, Novelist and Poet Stock Vector - Illustration  of icon, black: 211423263">
            <a:extLst>
              <a:ext uri="{FF2B5EF4-FFF2-40B4-BE49-F238E27FC236}">
                <a16:creationId xmlns:a16="http://schemas.microsoft.com/office/drawing/2014/main" id="{B1F20DA3-23F9-C148-A849-FDBFCC69CD1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16094" y="3714173"/>
            <a:ext cx="1816281" cy="1816281"/>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0264BC6B-2971-2B46-B3AF-9BD65AD63D78}"/>
              </a:ext>
            </a:extLst>
          </p:cNvPr>
          <p:cNvSpPr txBox="1"/>
          <p:nvPr/>
        </p:nvSpPr>
        <p:spPr>
          <a:xfrm>
            <a:off x="9430509" y="3666163"/>
            <a:ext cx="840295" cy="369332"/>
          </a:xfrm>
          <a:prstGeom prst="rect">
            <a:avLst/>
          </a:prstGeom>
          <a:noFill/>
        </p:spPr>
        <p:txBody>
          <a:bodyPr wrap="none" rtlCol="0">
            <a:spAutoFit/>
          </a:bodyPr>
          <a:lstStyle/>
          <a:p>
            <a:r>
              <a:rPr lang="en-US" dirty="0"/>
              <a:t>Author</a:t>
            </a:r>
          </a:p>
        </p:txBody>
      </p:sp>
      <p:pic>
        <p:nvPicPr>
          <p:cNvPr id="1068" name="Picture 44" descr="Author Icon #203299 - Free Icons Library">
            <a:extLst>
              <a:ext uri="{FF2B5EF4-FFF2-40B4-BE49-F238E27FC236}">
                <a16:creationId xmlns:a16="http://schemas.microsoft.com/office/drawing/2014/main" id="{AB595CB4-82F2-9047-AD6F-0F737DF2562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587672" y="5242767"/>
            <a:ext cx="1162500" cy="11625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83DE3A0-C1D1-9B46-874C-F24FA1562F55}"/>
              </a:ext>
            </a:extLst>
          </p:cNvPr>
          <p:cNvSpPr txBox="1"/>
          <p:nvPr/>
        </p:nvSpPr>
        <p:spPr>
          <a:xfrm>
            <a:off x="10782237" y="3643716"/>
            <a:ext cx="849079" cy="369332"/>
          </a:xfrm>
          <a:prstGeom prst="rect">
            <a:avLst/>
          </a:prstGeom>
          <a:noFill/>
        </p:spPr>
        <p:txBody>
          <a:bodyPr wrap="none" rtlCol="0">
            <a:spAutoFit/>
          </a:bodyPr>
          <a:lstStyle/>
          <a:p>
            <a:r>
              <a:rPr lang="en-US" dirty="0"/>
              <a:t>Reader</a:t>
            </a:r>
          </a:p>
        </p:txBody>
      </p:sp>
      <p:pic>
        <p:nvPicPr>
          <p:cNvPr id="1070" name="Picture 46" descr="Inspector Icon - Download in Line Style">
            <a:extLst>
              <a:ext uri="{FF2B5EF4-FFF2-40B4-BE49-F238E27FC236}">
                <a16:creationId xmlns:a16="http://schemas.microsoft.com/office/drawing/2014/main" id="{7A084CA3-EEDE-8C43-93ED-56B3413A67D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891359" y="3976438"/>
            <a:ext cx="1104898" cy="1104898"/>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Audit, audition, business, document, inspector icon - Download on Iconfinder">
            <a:extLst>
              <a:ext uri="{FF2B5EF4-FFF2-40B4-BE49-F238E27FC236}">
                <a16:creationId xmlns:a16="http://schemas.microsoft.com/office/drawing/2014/main" id="{55AED84C-9609-F74A-AADB-F4CF84AA101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036987" y="5335517"/>
            <a:ext cx="1231750" cy="123175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Audit Icon Document Inspection Icons Such Stock Vector (Royalty Free)  1515771377">
            <a:extLst>
              <a:ext uri="{FF2B5EF4-FFF2-40B4-BE49-F238E27FC236}">
                <a16:creationId xmlns:a16="http://schemas.microsoft.com/office/drawing/2014/main" id="{F3289252-7C7A-C34C-9FCC-36EE57BC5E66}"/>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279397" y="4449965"/>
            <a:ext cx="1472346" cy="1585604"/>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57EEAFF-958B-4745-AA26-9E9FD6E0BA77}"/>
              </a:ext>
            </a:extLst>
          </p:cNvPr>
          <p:cNvSpPr txBox="1"/>
          <p:nvPr/>
        </p:nvSpPr>
        <p:spPr>
          <a:xfrm>
            <a:off x="12729870" y="3850829"/>
            <a:ext cx="890950" cy="369332"/>
          </a:xfrm>
          <a:prstGeom prst="rect">
            <a:avLst/>
          </a:prstGeom>
          <a:noFill/>
        </p:spPr>
        <p:txBody>
          <a:bodyPr wrap="none" rtlCol="0">
            <a:spAutoFit/>
          </a:bodyPr>
          <a:lstStyle/>
          <a:p>
            <a:r>
              <a:rPr lang="en-US" dirty="0"/>
              <a:t>Auditor</a:t>
            </a:r>
          </a:p>
        </p:txBody>
      </p:sp>
      <p:pic>
        <p:nvPicPr>
          <p:cNvPr id="1076" name="Picture 52" descr="audit icon | WHOA.com">
            <a:extLst>
              <a:ext uri="{FF2B5EF4-FFF2-40B4-BE49-F238E27FC236}">
                <a16:creationId xmlns:a16="http://schemas.microsoft.com/office/drawing/2014/main" id="{D70D230D-ABB5-684E-8903-EA17F9F7EF4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030318" y="5476094"/>
            <a:ext cx="1790535" cy="1578557"/>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Auditor - Free business icons">
            <a:extLst>
              <a:ext uri="{FF2B5EF4-FFF2-40B4-BE49-F238E27FC236}">
                <a16:creationId xmlns:a16="http://schemas.microsoft.com/office/drawing/2014/main" id="{F6C93D7E-14E6-D444-8485-896022C1EAE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376531" y="4220161"/>
            <a:ext cx="1444322" cy="1444322"/>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Internal recruitment red flat design long shadow glyph icon Job - stock  vector | Crushpixel">
            <a:extLst>
              <a:ext uri="{FF2B5EF4-FFF2-40B4-BE49-F238E27FC236}">
                <a16:creationId xmlns:a16="http://schemas.microsoft.com/office/drawing/2014/main" id="{D77DB000-BB7A-0646-8C21-5763233218A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116649" y="4444430"/>
            <a:ext cx="1473947" cy="1473947"/>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Audit Law Icon - Download in Glyph Style">
            <a:extLst>
              <a:ext uri="{FF2B5EF4-FFF2-40B4-BE49-F238E27FC236}">
                <a16:creationId xmlns:a16="http://schemas.microsoft.com/office/drawing/2014/main" id="{FED581AC-6ACE-C64D-BCAE-731295BBE229}"/>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225816" y="5440442"/>
            <a:ext cx="1403922" cy="1403922"/>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Empower secure, external collaboration with Slack Connect | Slack">
            <a:extLst>
              <a:ext uri="{FF2B5EF4-FFF2-40B4-BE49-F238E27FC236}">
                <a16:creationId xmlns:a16="http://schemas.microsoft.com/office/drawing/2014/main" id="{A3C80A4D-4D99-A24D-BB55-2B648AEA3075}"/>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06875" y="5522668"/>
            <a:ext cx="1495468" cy="1495468"/>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A00C3A01-E9DB-F749-A91D-06EC5FF8D2BD}"/>
              </a:ext>
            </a:extLst>
          </p:cNvPr>
          <p:cNvSpPr txBox="1"/>
          <p:nvPr/>
        </p:nvSpPr>
        <p:spPr>
          <a:xfrm>
            <a:off x="15147874" y="3871682"/>
            <a:ext cx="2137252" cy="369332"/>
          </a:xfrm>
          <a:prstGeom prst="rect">
            <a:avLst/>
          </a:prstGeom>
          <a:noFill/>
        </p:spPr>
        <p:txBody>
          <a:bodyPr wrap="none" rtlCol="0">
            <a:spAutoFit/>
          </a:bodyPr>
          <a:lstStyle/>
          <a:p>
            <a:r>
              <a:rPr lang="en-US" dirty="0"/>
              <a:t>Audited organization</a:t>
            </a:r>
          </a:p>
        </p:txBody>
      </p:sp>
    </p:spTree>
    <p:extLst>
      <p:ext uri="{BB962C8B-B14F-4D97-AF65-F5344CB8AC3E}">
        <p14:creationId xmlns:p14="http://schemas.microsoft.com/office/powerpoint/2010/main" val="414186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F42F-5FA1-8E43-A034-084346D02A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A1278D7-6FBB-DE46-8599-BDA43EE0E4B5}"/>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736C7BFA-49F3-F740-8654-DC4134A12BD0}"/>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3653BD3-35CF-454A-A3AE-1A73D33088F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425964B-4E96-FB46-AFF8-EEBBE19A36C5}"/>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4FE275CA-4760-D643-990B-F3E2F48FF011}"/>
              </a:ext>
            </a:extLst>
          </p:cNvPr>
          <p:cNvPicPr>
            <a:picLocks noChangeAspect="1"/>
          </p:cNvPicPr>
          <p:nvPr/>
        </p:nvPicPr>
        <p:blipFill>
          <a:blip r:embed="rId2"/>
          <a:stretch>
            <a:fillRect/>
          </a:stretch>
        </p:blipFill>
        <p:spPr>
          <a:xfrm>
            <a:off x="2865186" y="0"/>
            <a:ext cx="6461627" cy="6858000"/>
          </a:xfrm>
          <a:prstGeom prst="rect">
            <a:avLst/>
          </a:prstGeom>
        </p:spPr>
      </p:pic>
      <p:pic>
        <p:nvPicPr>
          <p:cNvPr id="8" name="Picture 7">
            <a:extLst>
              <a:ext uri="{FF2B5EF4-FFF2-40B4-BE49-F238E27FC236}">
                <a16:creationId xmlns:a16="http://schemas.microsoft.com/office/drawing/2014/main" id="{63E9CF9B-63B5-FE40-A2A4-F0D1B63C1872}"/>
              </a:ext>
            </a:extLst>
          </p:cNvPr>
          <p:cNvPicPr>
            <a:picLocks noChangeAspect="1"/>
          </p:cNvPicPr>
          <p:nvPr/>
        </p:nvPicPr>
        <p:blipFill>
          <a:blip r:embed="rId3"/>
          <a:stretch>
            <a:fillRect/>
          </a:stretch>
        </p:blipFill>
        <p:spPr>
          <a:xfrm>
            <a:off x="10885085" y="0"/>
            <a:ext cx="1306915" cy="1571358"/>
          </a:xfrm>
          <a:prstGeom prst="rect">
            <a:avLst/>
          </a:prstGeom>
        </p:spPr>
      </p:pic>
    </p:spTree>
    <p:extLst>
      <p:ext uri="{BB962C8B-B14F-4D97-AF65-F5344CB8AC3E}">
        <p14:creationId xmlns:p14="http://schemas.microsoft.com/office/powerpoint/2010/main" val="53424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410380-306D-4405-AD8D-B63D18863BB0}"/>
              </a:ext>
            </a:extLst>
          </p:cNvPr>
          <p:cNvSpPr>
            <a:spLocks noGrp="1"/>
          </p:cNvSpPr>
          <p:nvPr>
            <p:ph type="title"/>
          </p:nvPr>
        </p:nvSpPr>
        <p:spPr/>
        <p:txBody>
          <a:bodyPr/>
          <a:lstStyle/>
          <a:p>
            <a:r>
              <a:rPr lang="en-US" dirty="0"/>
              <a:t>Chapter 3: Audits</a:t>
            </a:r>
          </a:p>
        </p:txBody>
      </p:sp>
      <p:sp>
        <p:nvSpPr>
          <p:cNvPr id="6" name="Content Placeholder 5">
            <a:extLst>
              <a:ext uri="{FF2B5EF4-FFF2-40B4-BE49-F238E27FC236}">
                <a16:creationId xmlns:a16="http://schemas.microsoft.com/office/drawing/2014/main" id="{4BB05D82-575E-4814-9F29-44B5B887F530}"/>
              </a:ext>
            </a:extLst>
          </p:cNvPr>
          <p:cNvSpPr>
            <a:spLocks noGrp="1"/>
          </p:cNvSpPr>
          <p:nvPr>
            <p:ph idx="1"/>
          </p:nvPr>
        </p:nvSpPr>
        <p:spPr/>
        <p:txBody>
          <a:bodyPr>
            <a:normAutofit fontScale="92500" lnSpcReduction="20000"/>
          </a:bodyPr>
          <a:lstStyle/>
          <a:p>
            <a:pPr algn="l"/>
            <a:r>
              <a:rPr lang="en-US" sz="1800" b="0" i="0" u="none" strike="noStrike" baseline="0" dirty="0">
                <a:latin typeface="Palatino-Roman"/>
              </a:rPr>
              <a:t>“a systematic, independent and documented process for obtaining audit evidence and evaluating it objectively to determine the extent to which the audit criteria are fulfilled.” - </a:t>
            </a:r>
            <a:r>
              <a:rPr lang="fr-FR" sz="1800" b="0" i="0" u="none" strike="noStrike" baseline="0" dirty="0">
                <a:latin typeface="Palatino-Roman"/>
              </a:rPr>
              <a:t>ASQ Audit Division (Russell 2005)</a:t>
            </a:r>
          </a:p>
          <a:p>
            <a:pPr algn="l"/>
            <a:endParaRPr lang="fr-FR" sz="1800" dirty="0">
              <a:latin typeface="Palatino-Roman"/>
            </a:endParaRPr>
          </a:p>
          <a:p>
            <a:pPr algn="l"/>
            <a:r>
              <a:rPr lang="en-US" sz="1800" b="0" i="0" u="none" strike="noStrike" baseline="0" dirty="0">
                <a:latin typeface="Palatino-Roman"/>
              </a:rPr>
              <a:t>“an independent examination of a software product, software process, or set of software processes performed by a third party to assess compliance with specifications, standards, contractual agreements, or other criteria.” - IEEE (2008a)</a:t>
            </a:r>
          </a:p>
          <a:p>
            <a:pPr algn="l"/>
            <a:endParaRPr lang="en-US" sz="1800" dirty="0">
              <a:latin typeface="Palatino-Roman"/>
            </a:endParaRPr>
          </a:p>
          <a:p>
            <a:pPr algn="l"/>
            <a:r>
              <a:rPr lang="en-US" sz="1800" b="0" i="0" u="none" strike="noStrike" baseline="0" dirty="0">
                <a:latin typeface="Palatino-Roman"/>
              </a:rPr>
              <a:t>ISO (2008), internal audits are a required part of a quality management system.</a:t>
            </a:r>
          </a:p>
          <a:p>
            <a:pPr algn="l"/>
            <a:endParaRPr lang="en-US" sz="1800" dirty="0">
              <a:latin typeface="Palatino-Roman"/>
            </a:endParaRPr>
          </a:p>
          <a:p>
            <a:pPr algn="l"/>
            <a:r>
              <a:rPr lang="en-US" sz="1800" b="0" i="0" u="none" strike="noStrike" baseline="0" dirty="0">
                <a:latin typeface="Palatino-Roman"/>
              </a:rPr>
              <a:t>The Software Engineering Institute’s Capability Maturity Model Integration (CMMI) for Development includes formal audits as one of the ways to perform objective evaluations in the Process and Product Assurance process area.</a:t>
            </a:r>
          </a:p>
          <a:p>
            <a:pPr algn="l"/>
            <a:endParaRPr lang="en-US" sz="1800" dirty="0">
              <a:latin typeface="Palatino-Roman"/>
            </a:endParaRPr>
          </a:p>
          <a:p>
            <a:pPr algn="l"/>
            <a:r>
              <a:rPr lang="en-US" sz="1800" b="0" i="0" u="none" strike="noStrike" baseline="0" dirty="0">
                <a:latin typeface="Palatino-Roman"/>
              </a:rPr>
              <a:t>Software audits are planned activities—there are no surprise software audits. Software audits use a set of agreed-to criteria to conduct these evaluations.</a:t>
            </a:r>
          </a:p>
          <a:p>
            <a:pPr algn="l"/>
            <a:endParaRPr lang="en-US" dirty="0"/>
          </a:p>
        </p:txBody>
      </p:sp>
      <p:pic>
        <p:nvPicPr>
          <p:cNvPr id="4" name="Picture 2" descr="Book Cover Image">
            <a:extLst>
              <a:ext uri="{FF2B5EF4-FFF2-40B4-BE49-F238E27FC236}">
                <a16:creationId xmlns:a16="http://schemas.microsoft.com/office/drawing/2014/main" id="{2C3715C2-A744-2649-8CE6-774BC3925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0" y="5201945"/>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3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04BC-DBED-46E3-A68C-1C1E32DB2B60}"/>
              </a:ext>
            </a:extLst>
          </p:cNvPr>
          <p:cNvSpPr>
            <a:spLocks noGrp="1"/>
          </p:cNvSpPr>
          <p:nvPr>
            <p:ph type="title"/>
          </p:nvPr>
        </p:nvSpPr>
        <p:spPr/>
        <p:txBody>
          <a:bodyPr/>
          <a:lstStyle/>
          <a:p>
            <a:r>
              <a:rPr lang="en-US" dirty="0"/>
              <a:t>Chapter 8: Audits</a:t>
            </a:r>
          </a:p>
        </p:txBody>
      </p:sp>
      <p:sp>
        <p:nvSpPr>
          <p:cNvPr id="3" name="Content Placeholder 2">
            <a:extLst>
              <a:ext uri="{FF2B5EF4-FFF2-40B4-BE49-F238E27FC236}">
                <a16:creationId xmlns:a16="http://schemas.microsoft.com/office/drawing/2014/main" id="{183EEB69-E268-44F0-92EA-96B22CF9C320}"/>
              </a:ext>
            </a:extLst>
          </p:cNvPr>
          <p:cNvSpPr>
            <a:spLocks noGrp="1"/>
          </p:cNvSpPr>
          <p:nvPr>
            <p:ph sz="half" idx="1"/>
          </p:nvPr>
        </p:nvSpPr>
        <p:spPr/>
        <p:txBody>
          <a:bodyPr>
            <a:normAutofit fontScale="40000" lnSpcReduction="20000"/>
          </a:bodyPr>
          <a:lstStyle/>
          <a:p>
            <a:r>
              <a:rPr lang="en-US" dirty="0"/>
              <a:t>Objectives:</a:t>
            </a:r>
          </a:p>
          <a:p>
            <a:pPr lvl="1"/>
            <a:r>
              <a:rPr lang="en-US" dirty="0"/>
              <a:t>Adequate and Meets organization’s standards, processes, policies</a:t>
            </a:r>
          </a:p>
          <a:p>
            <a:pPr lvl="1"/>
            <a:r>
              <a:rPr lang="en-US" dirty="0"/>
              <a:t>Work activities Comply to Organization</a:t>
            </a:r>
          </a:p>
          <a:p>
            <a:pPr lvl="1"/>
            <a:r>
              <a:rPr lang="en-US" dirty="0"/>
              <a:t>Effective and being meet</a:t>
            </a:r>
          </a:p>
          <a:p>
            <a:pPr lvl="1"/>
            <a:r>
              <a:rPr lang="en-US" dirty="0"/>
              <a:t>Resource are efficiently and effectively utilized</a:t>
            </a:r>
          </a:p>
          <a:p>
            <a:pPr lvl="1"/>
            <a:r>
              <a:rPr lang="en-US" dirty="0"/>
              <a:t>Product Conforms to requirements and standards</a:t>
            </a:r>
          </a:p>
          <a:p>
            <a:r>
              <a:rPr lang="en-US" dirty="0"/>
              <a:t>Types:</a:t>
            </a:r>
          </a:p>
          <a:p>
            <a:pPr lvl="1"/>
            <a:r>
              <a:rPr lang="en-US" dirty="0"/>
              <a:t>Internal (1</a:t>
            </a:r>
            <a:r>
              <a:rPr lang="en-US" baseline="30000" dirty="0"/>
              <a:t>st</a:t>
            </a:r>
            <a:r>
              <a:rPr lang="en-US" dirty="0"/>
              <a:t> party)</a:t>
            </a:r>
          </a:p>
          <a:p>
            <a:pPr lvl="1"/>
            <a:r>
              <a:rPr lang="en-US" dirty="0"/>
              <a:t>External (2</a:t>
            </a:r>
            <a:r>
              <a:rPr lang="en-US" baseline="30000" dirty="0"/>
              <a:t>nd</a:t>
            </a:r>
            <a:r>
              <a:rPr lang="en-US" dirty="0"/>
              <a:t> party – supplier)</a:t>
            </a:r>
          </a:p>
          <a:p>
            <a:pPr lvl="1"/>
            <a:r>
              <a:rPr lang="en-US" dirty="0"/>
              <a:t>External (3</a:t>
            </a:r>
            <a:r>
              <a:rPr lang="en-US" baseline="30000" dirty="0"/>
              <a:t>rd</a:t>
            </a:r>
            <a:r>
              <a:rPr lang="en-US" dirty="0"/>
              <a:t> party – gov regulator)</a:t>
            </a:r>
          </a:p>
          <a:p>
            <a:pPr lvl="1"/>
            <a:r>
              <a:rPr lang="en-US" dirty="0"/>
              <a:t>System Audits</a:t>
            </a:r>
          </a:p>
          <a:p>
            <a:pPr lvl="1"/>
            <a:r>
              <a:rPr lang="en-US" dirty="0"/>
              <a:t>Process Audits</a:t>
            </a:r>
          </a:p>
          <a:p>
            <a:pPr lvl="1"/>
            <a:r>
              <a:rPr lang="en-US" dirty="0"/>
              <a:t>Product Audits</a:t>
            </a:r>
          </a:p>
          <a:p>
            <a:pPr lvl="1"/>
            <a:r>
              <a:rPr lang="en-US" dirty="0"/>
              <a:t>Project Audits</a:t>
            </a:r>
          </a:p>
          <a:p>
            <a:pPr lvl="1"/>
            <a:r>
              <a:rPr lang="en-US" dirty="0"/>
              <a:t>Follow-up Audits</a:t>
            </a:r>
          </a:p>
          <a:p>
            <a:pPr lvl="1"/>
            <a:r>
              <a:rPr lang="en-US" dirty="0"/>
              <a:t>Desk Audits</a:t>
            </a:r>
          </a:p>
        </p:txBody>
      </p:sp>
      <p:sp>
        <p:nvSpPr>
          <p:cNvPr id="4" name="Content Placeholder 3">
            <a:extLst>
              <a:ext uri="{FF2B5EF4-FFF2-40B4-BE49-F238E27FC236}">
                <a16:creationId xmlns:a16="http://schemas.microsoft.com/office/drawing/2014/main" id="{4CA02A01-AD40-475D-8FFE-FB50FE1C8331}"/>
              </a:ext>
            </a:extLst>
          </p:cNvPr>
          <p:cNvSpPr>
            <a:spLocks noGrp="1"/>
          </p:cNvSpPr>
          <p:nvPr>
            <p:ph sz="half" idx="2"/>
          </p:nvPr>
        </p:nvSpPr>
        <p:spPr/>
        <p:txBody>
          <a:bodyPr>
            <a:normAutofit fontScale="40000" lnSpcReduction="20000"/>
          </a:bodyPr>
          <a:lstStyle/>
          <a:p>
            <a:r>
              <a:rPr lang="en-US" dirty="0"/>
              <a:t>Roles and responsibilities</a:t>
            </a:r>
          </a:p>
          <a:p>
            <a:pPr lvl="1"/>
            <a:r>
              <a:rPr lang="en-US" dirty="0"/>
              <a:t>Client (initiator, customer, owner)</a:t>
            </a:r>
          </a:p>
          <a:p>
            <a:pPr lvl="1"/>
            <a:r>
              <a:rPr lang="en-US" dirty="0"/>
              <a:t>Auditor Management </a:t>
            </a:r>
          </a:p>
          <a:p>
            <a:pPr lvl="1"/>
            <a:r>
              <a:rPr lang="en-US" dirty="0"/>
              <a:t>Lead Auditor</a:t>
            </a:r>
          </a:p>
          <a:p>
            <a:pPr lvl="1"/>
            <a:r>
              <a:rPr lang="en-US" dirty="0"/>
              <a:t>Auditors</a:t>
            </a:r>
          </a:p>
          <a:p>
            <a:pPr lvl="1"/>
            <a:r>
              <a:rPr lang="en-US" dirty="0"/>
              <a:t>Auditee Management</a:t>
            </a:r>
          </a:p>
          <a:p>
            <a:pPr lvl="1"/>
            <a:r>
              <a:rPr lang="en-US" dirty="0"/>
              <a:t>Auditee</a:t>
            </a:r>
          </a:p>
          <a:p>
            <a:pPr lvl="1"/>
            <a:r>
              <a:rPr lang="en-US" dirty="0"/>
              <a:t>Escort</a:t>
            </a:r>
          </a:p>
          <a:p>
            <a:r>
              <a:rPr lang="en-US" dirty="0"/>
              <a:t>Process</a:t>
            </a:r>
          </a:p>
          <a:p>
            <a:r>
              <a:rPr lang="en-US" sz="1800" b="0" i="0" u="none" strike="noStrike" baseline="0" dirty="0">
                <a:latin typeface="Palatino-Roman"/>
              </a:rPr>
              <a:t>“The job of the auditors is to collect factual information, analyze and evaluate it in terms of the specified requirements, draw conclusions from this comparison, and report results to management” (Arter 1994).</a:t>
            </a:r>
          </a:p>
          <a:p>
            <a:pPr lvl="1"/>
            <a:r>
              <a:rPr lang="en-US" sz="1800" b="0" i="1" u="none" strike="noStrike" baseline="0" dirty="0">
                <a:latin typeface="Palatino-Italic"/>
              </a:rPr>
              <a:t>Examining quality records</a:t>
            </a:r>
          </a:p>
          <a:p>
            <a:pPr lvl="1"/>
            <a:r>
              <a:rPr lang="en-US" sz="1800" b="0" i="1" u="none" strike="noStrike" baseline="0" dirty="0">
                <a:latin typeface="Palatino-Italic"/>
              </a:rPr>
              <a:t>Reviewing documents</a:t>
            </a:r>
            <a:endParaRPr lang="en-US" sz="1800" i="1" dirty="0">
              <a:latin typeface="Palatino-Italic"/>
            </a:endParaRPr>
          </a:p>
          <a:p>
            <a:pPr lvl="1"/>
            <a:r>
              <a:rPr lang="en-US" sz="1800" b="0" i="1" u="none" strike="noStrike" baseline="0" dirty="0">
                <a:latin typeface="Palatino-Italic"/>
              </a:rPr>
              <a:t>Witnessing an event or process</a:t>
            </a:r>
          </a:p>
          <a:p>
            <a:pPr lvl="1"/>
            <a:r>
              <a:rPr lang="en-US" sz="1800" b="0" i="1" u="none" strike="noStrike" baseline="0" dirty="0">
                <a:latin typeface="Palatino-Italic"/>
              </a:rPr>
              <a:t>Finding patterns</a:t>
            </a:r>
            <a:endParaRPr lang="en-US" sz="1800" i="1" dirty="0">
              <a:latin typeface="Palatino-Italic"/>
            </a:endParaRPr>
          </a:p>
          <a:p>
            <a:pPr lvl="1"/>
            <a:r>
              <a:rPr lang="en-US" sz="1800" b="0" i="1" u="none" strike="noStrike" baseline="0" dirty="0">
                <a:latin typeface="Palatino-Italic"/>
              </a:rPr>
              <a:t>Interviewing auditees</a:t>
            </a:r>
            <a:r>
              <a:rPr lang="en-US" sz="1800" b="0" i="0" u="none" strike="noStrike" baseline="0" dirty="0">
                <a:latin typeface="Palatino-Roman"/>
              </a:rPr>
              <a:t>.</a:t>
            </a:r>
            <a:endParaRPr lang="en-US" sz="1800" b="0" i="1" u="none" strike="noStrike" baseline="0" dirty="0">
              <a:latin typeface="Palatino-Italic"/>
            </a:endParaRPr>
          </a:p>
          <a:p>
            <a:pPr lvl="1"/>
            <a:r>
              <a:rPr lang="en-US" sz="1800" b="0" i="1" u="none" strike="noStrike" baseline="0" dirty="0">
                <a:latin typeface="Palatino-Italic"/>
              </a:rPr>
              <a:t>Examining physical properties</a:t>
            </a:r>
            <a:endParaRPr lang="en-US" sz="1800" i="1" dirty="0">
              <a:latin typeface="Palatino-Italic"/>
            </a:endParaRPr>
          </a:p>
          <a:p>
            <a:pPr lvl="1"/>
            <a:r>
              <a:rPr lang="en-US" sz="1800" b="0" i="1" u="none" strike="noStrike" baseline="0" dirty="0">
                <a:latin typeface="Palatino-Italic"/>
              </a:rPr>
              <a:t>Tracing</a:t>
            </a:r>
          </a:p>
          <a:p>
            <a:r>
              <a:rPr lang="en-US" sz="1800" b="1" i="0" u="none" strike="noStrike" baseline="0" dirty="0">
                <a:latin typeface="OptimaLTStd-DemiBold"/>
              </a:rPr>
              <a:t>Audit Reporting</a:t>
            </a:r>
            <a:endParaRPr lang="en-US" sz="1800" i="1" dirty="0">
              <a:latin typeface="Palatino-Italic"/>
            </a:endParaRPr>
          </a:p>
          <a:p>
            <a:r>
              <a:rPr lang="en-US" sz="1800" b="1" i="0" u="none" strike="noStrike" baseline="0" dirty="0">
                <a:latin typeface="OptimaLTStd-DemiBold"/>
              </a:rPr>
              <a:t>Audit Corrective Action and Follow-Up</a:t>
            </a:r>
          </a:p>
          <a:p>
            <a:pPr lvl="1"/>
            <a:r>
              <a:rPr lang="en-US" sz="1400" b="0" i="0" u="none" strike="noStrike" baseline="0" dirty="0">
                <a:latin typeface="Palatino-Roman"/>
              </a:rPr>
              <a:t>• The audit plan</a:t>
            </a:r>
          </a:p>
          <a:p>
            <a:pPr lvl="1"/>
            <a:r>
              <a:rPr lang="en-US" sz="1400" b="0" i="0" u="none" strike="noStrike" baseline="0" dirty="0">
                <a:latin typeface="Palatino-Roman"/>
              </a:rPr>
              <a:t>• Opening and closing meeting minutes, including attendance lists</a:t>
            </a:r>
          </a:p>
          <a:p>
            <a:pPr lvl="1"/>
            <a:r>
              <a:rPr lang="en-US" sz="1400" b="0" i="0" u="none" strike="noStrike" baseline="0" dirty="0">
                <a:latin typeface="Palatino-Roman"/>
              </a:rPr>
              <a:t>• Completed working papers such as checklists and auditor notes</a:t>
            </a:r>
          </a:p>
          <a:p>
            <a:pPr lvl="1"/>
            <a:r>
              <a:rPr lang="en-US" sz="1400" b="0" i="0" u="none" strike="noStrike" baseline="0" dirty="0">
                <a:latin typeface="Palatino-Roman"/>
              </a:rPr>
              <a:t>• The audit report</a:t>
            </a:r>
          </a:p>
          <a:p>
            <a:pPr lvl="1"/>
            <a:r>
              <a:rPr lang="en-US" sz="1400" b="0" i="0" u="none" strike="noStrike" baseline="0" dirty="0">
                <a:latin typeface="Palatino-Roman"/>
              </a:rPr>
              <a:t>• Corrective action, follow-up, and closeout documentation for each nonconformance</a:t>
            </a:r>
            <a:endParaRPr lang="en-US" dirty="0"/>
          </a:p>
        </p:txBody>
      </p:sp>
      <p:pic>
        <p:nvPicPr>
          <p:cNvPr id="8" name="Picture 7">
            <a:extLst>
              <a:ext uri="{FF2B5EF4-FFF2-40B4-BE49-F238E27FC236}">
                <a16:creationId xmlns:a16="http://schemas.microsoft.com/office/drawing/2014/main" id="{6B6F0FFE-1786-475A-AE20-4DAD9954E0FD}"/>
              </a:ext>
            </a:extLst>
          </p:cNvPr>
          <p:cNvPicPr>
            <a:picLocks noChangeAspect="1"/>
          </p:cNvPicPr>
          <p:nvPr/>
        </p:nvPicPr>
        <p:blipFill>
          <a:blip r:embed="rId2"/>
          <a:stretch>
            <a:fillRect/>
          </a:stretch>
        </p:blipFill>
        <p:spPr>
          <a:xfrm>
            <a:off x="1492922" y="4791236"/>
            <a:ext cx="3872155" cy="1856557"/>
          </a:xfrm>
          <a:prstGeom prst="rect">
            <a:avLst/>
          </a:prstGeom>
        </p:spPr>
      </p:pic>
      <p:pic>
        <p:nvPicPr>
          <p:cNvPr id="6" name="Picture 5">
            <a:extLst>
              <a:ext uri="{FF2B5EF4-FFF2-40B4-BE49-F238E27FC236}">
                <a16:creationId xmlns:a16="http://schemas.microsoft.com/office/drawing/2014/main" id="{01E76044-15BA-49EB-B5AE-5EAE69356188}"/>
              </a:ext>
            </a:extLst>
          </p:cNvPr>
          <p:cNvPicPr>
            <a:picLocks noChangeAspect="1"/>
          </p:cNvPicPr>
          <p:nvPr/>
        </p:nvPicPr>
        <p:blipFill>
          <a:blip r:embed="rId3"/>
          <a:stretch>
            <a:fillRect/>
          </a:stretch>
        </p:blipFill>
        <p:spPr>
          <a:xfrm>
            <a:off x="8870731" y="64078"/>
            <a:ext cx="3321268" cy="2314738"/>
          </a:xfrm>
          <a:prstGeom prst="rect">
            <a:avLst/>
          </a:prstGeom>
        </p:spPr>
      </p:pic>
    </p:spTree>
    <p:extLst>
      <p:ext uri="{BB962C8B-B14F-4D97-AF65-F5344CB8AC3E}">
        <p14:creationId xmlns:p14="http://schemas.microsoft.com/office/powerpoint/2010/main" val="284009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37AE-310A-4918-AEED-F2BDF3A1B503}"/>
              </a:ext>
            </a:extLst>
          </p:cNvPr>
          <p:cNvSpPr>
            <a:spLocks noGrp="1"/>
          </p:cNvSpPr>
          <p:nvPr>
            <p:ph type="title"/>
          </p:nvPr>
        </p:nvSpPr>
        <p:spPr>
          <a:xfrm>
            <a:off x="838200" y="365125"/>
            <a:ext cx="7333149" cy="1325563"/>
          </a:xfrm>
        </p:spPr>
        <p:txBody>
          <a:bodyPr>
            <a:noAutofit/>
          </a:bodyPr>
          <a:lstStyle/>
          <a:p>
            <a:r>
              <a:rPr lang="en-US" sz="3600" dirty="0"/>
              <a:t>Certified Software Quality Engineer Handbook</a:t>
            </a:r>
            <a:br>
              <a:rPr lang="en-US" sz="3600" dirty="0"/>
            </a:br>
            <a:r>
              <a:rPr lang="en-US" sz="3600" dirty="0"/>
              <a:t>Chapter 23: Reviews and Inspections</a:t>
            </a:r>
          </a:p>
        </p:txBody>
      </p:sp>
      <p:sp>
        <p:nvSpPr>
          <p:cNvPr id="3" name="Content Placeholder 2">
            <a:extLst>
              <a:ext uri="{FF2B5EF4-FFF2-40B4-BE49-F238E27FC236}">
                <a16:creationId xmlns:a16="http://schemas.microsoft.com/office/drawing/2014/main" id="{09E07412-A1BB-431B-A911-D79FAA7CE963}"/>
              </a:ext>
            </a:extLst>
          </p:cNvPr>
          <p:cNvSpPr>
            <a:spLocks noGrp="1"/>
          </p:cNvSpPr>
          <p:nvPr>
            <p:ph idx="1"/>
          </p:nvPr>
        </p:nvSpPr>
        <p:spPr/>
        <p:txBody>
          <a:bodyPr/>
          <a:lstStyle/>
          <a:p>
            <a:r>
              <a:rPr lang="en-US" dirty="0"/>
              <a:t>Peer Reviews</a:t>
            </a:r>
          </a:p>
          <a:p>
            <a:pPr lvl="1"/>
            <a:r>
              <a:rPr lang="en-US" dirty="0"/>
              <a:t>Types: Desk Checks, Walk-throughs, Inspections</a:t>
            </a:r>
          </a:p>
          <a:p>
            <a:pPr lvl="1"/>
            <a:r>
              <a:rPr lang="en-US" dirty="0"/>
              <a:t>What: Every work product</a:t>
            </a:r>
          </a:p>
          <a:p>
            <a:pPr lvl="1"/>
            <a:r>
              <a:rPr lang="en-US" dirty="0"/>
              <a:t>Why: 50%-70% defect removal, 3.5 hours vs 15-25 hours during tests</a:t>
            </a:r>
          </a:p>
          <a:p>
            <a:pPr lvl="1"/>
            <a:r>
              <a:rPr lang="en-US" dirty="0"/>
              <a:t>Who:</a:t>
            </a:r>
          </a:p>
          <a:p>
            <a:pPr lvl="1"/>
            <a:endParaRPr lang="en-US" dirty="0"/>
          </a:p>
          <a:p>
            <a:pPr lvl="1"/>
            <a:endParaRPr lang="en-US" dirty="0"/>
          </a:p>
        </p:txBody>
      </p:sp>
      <p:pic>
        <p:nvPicPr>
          <p:cNvPr id="5" name="Picture 4">
            <a:extLst>
              <a:ext uri="{FF2B5EF4-FFF2-40B4-BE49-F238E27FC236}">
                <a16:creationId xmlns:a16="http://schemas.microsoft.com/office/drawing/2014/main" id="{C819C4D0-E019-4229-A210-8C98B6ED10A2}"/>
              </a:ext>
            </a:extLst>
          </p:cNvPr>
          <p:cNvPicPr>
            <a:picLocks noChangeAspect="1"/>
          </p:cNvPicPr>
          <p:nvPr/>
        </p:nvPicPr>
        <p:blipFill>
          <a:blip r:embed="rId3"/>
          <a:stretch>
            <a:fillRect/>
          </a:stretch>
        </p:blipFill>
        <p:spPr>
          <a:xfrm>
            <a:off x="8497614" y="-12700"/>
            <a:ext cx="3694386" cy="1443353"/>
          </a:xfrm>
          <a:prstGeom prst="rect">
            <a:avLst/>
          </a:prstGeom>
        </p:spPr>
      </p:pic>
      <p:pic>
        <p:nvPicPr>
          <p:cNvPr id="7" name="Picture 6">
            <a:extLst>
              <a:ext uri="{FF2B5EF4-FFF2-40B4-BE49-F238E27FC236}">
                <a16:creationId xmlns:a16="http://schemas.microsoft.com/office/drawing/2014/main" id="{8EAE04B7-28EF-4C4F-8DF4-264A56EFF892}"/>
              </a:ext>
            </a:extLst>
          </p:cNvPr>
          <p:cNvPicPr>
            <a:picLocks noChangeAspect="1"/>
          </p:cNvPicPr>
          <p:nvPr/>
        </p:nvPicPr>
        <p:blipFill>
          <a:blip r:embed="rId4"/>
          <a:stretch>
            <a:fillRect/>
          </a:stretch>
        </p:blipFill>
        <p:spPr>
          <a:xfrm>
            <a:off x="8171349" y="1311615"/>
            <a:ext cx="3461724" cy="1668437"/>
          </a:xfrm>
          <a:prstGeom prst="rect">
            <a:avLst/>
          </a:prstGeom>
        </p:spPr>
      </p:pic>
      <p:pic>
        <p:nvPicPr>
          <p:cNvPr id="9" name="Picture 8">
            <a:extLst>
              <a:ext uri="{FF2B5EF4-FFF2-40B4-BE49-F238E27FC236}">
                <a16:creationId xmlns:a16="http://schemas.microsoft.com/office/drawing/2014/main" id="{A2467DBA-7A57-4113-A2C8-52D6F51EA2EE}"/>
              </a:ext>
            </a:extLst>
          </p:cNvPr>
          <p:cNvPicPr>
            <a:picLocks noChangeAspect="1"/>
          </p:cNvPicPr>
          <p:nvPr/>
        </p:nvPicPr>
        <p:blipFill>
          <a:blip r:embed="rId5"/>
          <a:stretch>
            <a:fillRect/>
          </a:stretch>
        </p:blipFill>
        <p:spPr>
          <a:xfrm>
            <a:off x="10190651" y="3057324"/>
            <a:ext cx="2031887" cy="1887939"/>
          </a:xfrm>
          <a:prstGeom prst="rect">
            <a:avLst/>
          </a:prstGeom>
        </p:spPr>
      </p:pic>
      <p:pic>
        <p:nvPicPr>
          <p:cNvPr id="11" name="Picture 10">
            <a:extLst>
              <a:ext uri="{FF2B5EF4-FFF2-40B4-BE49-F238E27FC236}">
                <a16:creationId xmlns:a16="http://schemas.microsoft.com/office/drawing/2014/main" id="{F104BEDD-D621-41A2-8921-0C25C11A1B4D}"/>
              </a:ext>
            </a:extLst>
          </p:cNvPr>
          <p:cNvPicPr>
            <a:picLocks noChangeAspect="1"/>
          </p:cNvPicPr>
          <p:nvPr/>
        </p:nvPicPr>
        <p:blipFill>
          <a:blip r:embed="rId6"/>
          <a:stretch>
            <a:fillRect/>
          </a:stretch>
        </p:blipFill>
        <p:spPr>
          <a:xfrm>
            <a:off x="6336883" y="3806825"/>
            <a:ext cx="4007924" cy="2686050"/>
          </a:xfrm>
          <a:prstGeom prst="rect">
            <a:avLst/>
          </a:prstGeom>
        </p:spPr>
      </p:pic>
      <p:pic>
        <p:nvPicPr>
          <p:cNvPr id="13" name="Picture 12">
            <a:extLst>
              <a:ext uri="{FF2B5EF4-FFF2-40B4-BE49-F238E27FC236}">
                <a16:creationId xmlns:a16="http://schemas.microsoft.com/office/drawing/2014/main" id="{639BA57A-AB3D-4C38-91BE-7C444934B01D}"/>
              </a:ext>
            </a:extLst>
          </p:cNvPr>
          <p:cNvPicPr>
            <a:picLocks noChangeAspect="1"/>
          </p:cNvPicPr>
          <p:nvPr/>
        </p:nvPicPr>
        <p:blipFill>
          <a:blip r:embed="rId7"/>
          <a:stretch>
            <a:fillRect/>
          </a:stretch>
        </p:blipFill>
        <p:spPr>
          <a:xfrm>
            <a:off x="2183119" y="3806825"/>
            <a:ext cx="4269677" cy="2819944"/>
          </a:xfrm>
          <a:prstGeom prst="rect">
            <a:avLst/>
          </a:prstGeom>
        </p:spPr>
      </p:pic>
      <p:pic>
        <p:nvPicPr>
          <p:cNvPr id="10" name="Picture 2" descr="Book Cover Image">
            <a:extLst>
              <a:ext uri="{FF2B5EF4-FFF2-40B4-BE49-F238E27FC236}">
                <a16:creationId xmlns:a16="http://schemas.microsoft.com/office/drawing/2014/main" id="{C847EF66-C78B-184E-A326-03C250A55E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22000" y="5201945"/>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193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A5B9-FD9C-431C-9269-CC35631E403B}"/>
              </a:ext>
            </a:extLst>
          </p:cNvPr>
          <p:cNvSpPr>
            <a:spLocks noGrp="1"/>
          </p:cNvSpPr>
          <p:nvPr>
            <p:ph type="title"/>
          </p:nvPr>
        </p:nvSpPr>
        <p:spPr/>
        <p:txBody>
          <a:bodyPr>
            <a:normAutofit fontScale="90000"/>
          </a:bodyPr>
          <a:lstStyle/>
          <a:p>
            <a:r>
              <a:rPr lang="en-US" dirty="0"/>
              <a:t>Certified Software Quality Engineer Handbook</a:t>
            </a:r>
            <a:br>
              <a:rPr lang="en-US" dirty="0"/>
            </a:br>
            <a:r>
              <a:rPr lang="en-US" dirty="0"/>
              <a:t>Chapter 23: Reviews and Inspections</a:t>
            </a:r>
          </a:p>
        </p:txBody>
      </p:sp>
      <p:sp>
        <p:nvSpPr>
          <p:cNvPr id="3" name="Content Placeholder 2">
            <a:extLst>
              <a:ext uri="{FF2B5EF4-FFF2-40B4-BE49-F238E27FC236}">
                <a16:creationId xmlns:a16="http://schemas.microsoft.com/office/drawing/2014/main" id="{9A41B994-D670-4EA5-A448-57C1AA791434}"/>
              </a:ext>
            </a:extLst>
          </p:cNvPr>
          <p:cNvSpPr>
            <a:spLocks noGrp="1"/>
          </p:cNvSpPr>
          <p:nvPr>
            <p:ph idx="1"/>
          </p:nvPr>
        </p:nvSpPr>
        <p:spPr>
          <a:xfrm>
            <a:off x="838200" y="1825625"/>
            <a:ext cx="4826876" cy="4351338"/>
          </a:xfrm>
        </p:spPr>
        <p:txBody>
          <a:bodyPr>
            <a:normAutofit fontScale="92500" lnSpcReduction="10000"/>
          </a:bodyPr>
          <a:lstStyle/>
          <a:p>
            <a:r>
              <a:rPr lang="en-US" dirty="0"/>
              <a:t>Desk Checks</a:t>
            </a:r>
          </a:p>
          <a:p>
            <a:pPr lvl="1"/>
            <a:r>
              <a:rPr lang="en-US" dirty="0"/>
              <a:t>process where one or more peers of a work product’s author review that work product individually.</a:t>
            </a:r>
          </a:p>
          <a:p>
            <a:pPr lvl="1"/>
            <a:r>
              <a:rPr lang="en-US" dirty="0"/>
              <a:t>Mental execution </a:t>
            </a:r>
          </a:p>
          <a:p>
            <a:pPr lvl="2"/>
            <a:r>
              <a:rPr lang="en-US" dirty="0"/>
              <a:t>Mental walk through the code, imaging that you are the compiler or OS</a:t>
            </a:r>
          </a:p>
          <a:p>
            <a:pPr lvl="1"/>
            <a:r>
              <a:rPr lang="en-US" dirty="0"/>
              <a:t>Test Case Review </a:t>
            </a:r>
          </a:p>
          <a:p>
            <a:pPr lvl="2"/>
            <a:r>
              <a:rPr lang="en-US" dirty="0"/>
              <a:t>Run through test cases</a:t>
            </a:r>
          </a:p>
          <a:p>
            <a:pPr lvl="1"/>
            <a:r>
              <a:rPr lang="en-US" dirty="0"/>
              <a:t>Paper and Pen</a:t>
            </a:r>
          </a:p>
          <a:p>
            <a:pPr lvl="2"/>
            <a:r>
              <a:rPr lang="en-US" dirty="0"/>
              <a:t>Track variables and steps on paper of code execution</a:t>
            </a:r>
            <a:br>
              <a:rPr lang="en-US" dirty="0"/>
            </a:br>
            <a:endParaRPr lang="en-US" dirty="0"/>
          </a:p>
        </p:txBody>
      </p:sp>
      <p:pic>
        <p:nvPicPr>
          <p:cNvPr id="4" name="Picture 2" descr="Book Cover Image">
            <a:extLst>
              <a:ext uri="{FF2B5EF4-FFF2-40B4-BE49-F238E27FC236}">
                <a16:creationId xmlns:a16="http://schemas.microsoft.com/office/drawing/2014/main" id="{D7EEB48C-EC48-B246-B943-682F0C1EA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0" y="5201945"/>
            <a:ext cx="1270000" cy="165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a:extLst>
              <a:ext uri="{FF2B5EF4-FFF2-40B4-BE49-F238E27FC236}">
                <a16:creationId xmlns:a16="http://schemas.microsoft.com/office/drawing/2014/main" id="{F9E5C7B8-521C-6A40-8DEF-58A3ED96A71D}"/>
              </a:ext>
            </a:extLst>
          </p:cNvPr>
          <p:cNvSpPr txBox="1">
            <a:spLocks noChangeArrowheads="1"/>
          </p:cNvSpPr>
          <p:nvPr/>
        </p:nvSpPr>
        <p:spPr bwMode="auto">
          <a:xfrm>
            <a:off x="8408276" y="1825625"/>
            <a:ext cx="3276600" cy="332398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bool done   = false;</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int  number = 1;</a:t>
            </a:r>
          </a:p>
          <a:p>
            <a:pPr>
              <a:tabLst>
                <a:tab pos="228600" algn="l"/>
                <a:tab pos="463550" algn="l"/>
                <a:tab pos="685800" algn="l"/>
                <a:tab pos="914400" algn="l"/>
                <a:tab pos="1143000" algn="l"/>
                <a:tab pos="1377950" algn="l"/>
                <a:tab pos="1828800" algn="l"/>
              </a:tabLst>
            </a:pPr>
            <a:endParaRPr lang="en-US" sz="1400" dirty="0">
              <a:solidFill>
                <a:schemeClr val="tx1"/>
              </a:solidFill>
              <a:latin typeface="Consolas" pitchFamily="49" charset="0"/>
              <a:cs typeface="Consolas" pitchFamily="49" charset="0"/>
            </a:endParaRP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while (!done)</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cout</a:t>
            </a:r>
            <a:r>
              <a:rPr lang="en-US" sz="1400" dirty="0">
                <a:solidFill>
                  <a:schemeClr val="tx1"/>
                </a:solidFill>
                <a:latin typeface="Consolas" pitchFamily="49" charset="0"/>
                <a:cs typeface="Consolas" pitchFamily="49" charset="0"/>
              </a:rPr>
              <a:t> &lt;&lt; number &lt;&lt; </a:t>
            </a:r>
            <a:r>
              <a:rPr lang="en-US" sz="1400" dirty="0" err="1">
                <a:solidFill>
                  <a:schemeClr val="tx1"/>
                </a:solidFill>
                <a:latin typeface="Consolas" pitchFamily="49" charset="0"/>
                <a:cs typeface="Consolas" pitchFamily="49" charset="0"/>
              </a:rPr>
              <a:t>endl</a:t>
            </a:r>
            <a:r>
              <a:rPr lang="en-US" sz="1400" dirty="0">
                <a:solidFill>
                  <a:schemeClr val="tx1"/>
                </a:solidFill>
                <a:latin typeface="Consolas" pitchFamily="49" charset="0"/>
                <a:cs typeface="Consolas" pitchFamily="49" charset="0"/>
              </a:rPr>
              <a:t>;</a:t>
            </a:r>
          </a:p>
          <a:p>
            <a:pPr>
              <a:tabLst>
                <a:tab pos="228600" algn="l"/>
                <a:tab pos="463550" algn="l"/>
                <a:tab pos="685800" algn="l"/>
                <a:tab pos="914400" algn="l"/>
                <a:tab pos="1143000" algn="l"/>
                <a:tab pos="1377950" algn="l"/>
                <a:tab pos="1828800" algn="l"/>
              </a:tabLst>
            </a:pPr>
            <a:endParaRPr lang="en-US" sz="1400" dirty="0">
              <a:solidFill>
                <a:schemeClr val="tx1"/>
              </a:solidFill>
              <a:latin typeface="Consolas" pitchFamily="49" charset="0"/>
              <a:cs typeface="Consolas" pitchFamily="49" charset="0"/>
            </a:endParaRP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number *= 2;</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//&lt;----|-----o----&gt;</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     4   number</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if (number &gt; 4)</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done = true;</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   }</a:t>
            </a:r>
          </a:p>
          <a:p>
            <a:pPr>
              <a:tabLst>
                <a:tab pos="228600" algn="l"/>
                <a:tab pos="463550" algn="l"/>
                <a:tab pos="685800" algn="l"/>
                <a:tab pos="914400" algn="l"/>
                <a:tab pos="1143000" algn="l"/>
                <a:tab pos="1377950" algn="l"/>
                <a:tab pos="1828800" algn="l"/>
              </a:tabLst>
            </a:pPr>
            <a:r>
              <a:rPr lang="en-US" sz="1400" dirty="0">
                <a:solidFill>
                  <a:schemeClr val="tx1"/>
                </a:solidFill>
                <a:latin typeface="Consolas" pitchFamily="49" charset="0"/>
                <a:cs typeface="Consolas" pitchFamily="49" charset="0"/>
              </a:rPr>
              <a:t>}</a:t>
            </a:r>
          </a:p>
        </p:txBody>
      </p:sp>
      <p:graphicFrame>
        <p:nvGraphicFramePr>
          <p:cNvPr id="6" name="Table 5">
            <a:extLst>
              <a:ext uri="{FF2B5EF4-FFF2-40B4-BE49-F238E27FC236}">
                <a16:creationId xmlns:a16="http://schemas.microsoft.com/office/drawing/2014/main" id="{DC0663F6-5784-FA45-80EF-A0AEAEF2BDF8}"/>
              </a:ext>
            </a:extLst>
          </p:cNvPr>
          <p:cNvGraphicFramePr>
            <a:graphicFrameLocks noGrp="1"/>
          </p:cNvGraphicFramePr>
          <p:nvPr>
            <p:extLst>
              <p:ext uri="{D42A27DB-BD31-4B8C-83A1-F6EECF244321}">
                <p14:modId xmlns:p14="http://schemas.microsoft.com/office/powerpoint/2010/main" val="2241881775"/>
              </p:ext>
            </p:extLst>
          </p:nvPr>
        </p:nvGraphicFramePr>
        <p:xfrm>
          <a:off x="5588876" y="1829435"/>
          <a:ext cx="2577662" cy="466344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34562">
                  <a:extLst>
                    <a:ext uri="{9D8B030D-6E8A-4147-A177-3AD203B41FA5}">
                      <a16:colId xmlns:a16="http://schemas.microsoft.com/office/drawing/2014/main" val="20003"/>
                    </a:ext>
                  </a:extLst>
                </a:gridCol>
              </a:tblGrid>
              <a:tr h="0">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000"/>
                  </a:ext>
                </a:extLst>
              </a:tr>
              <a:tr h="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4"/>
                  </a:ext>
                </a:extLst>
              </a:tr>
              <a:tr h="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5"/>
                  </a:ext>
                </a:extLst>
              </a:tr>
              <a:tr h="0">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6"/>
                  </a:ext>
                </a:extLst>
              </a:tr>
              <a:tr h="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7"/>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8"/>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9"/>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0"/>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1"/>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2"/>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3"/>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4"/>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5"/>
                  </a:ext>
                </a:extLst>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50335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A5B9-FD9C-431C-9269-CC35631E403B}"/>
              </a:ext>
            </a:extLst>
          </p:cNvPr>
          <p:cNvSpPr>
            <a:spLocks noGrp="1"/>
          </p:cNvSpPr>
          <p:nvPr>
            <p:ph type="title"/>
          </p:nvPr>
        </p:nvSpPr>
        <p:spPr/>
        <p:txBody>
          <a:bodyPr>
            <a:normAutofit fontScale="90000"/>
          </a:bodyPr>
          <a:lstStyle/>
          <a:p>
            <a:r>
              <a:rPr lang="en-US" dirty="0"/>
              <a:t>Certified Software Quality Engineer Handbook</a:t>
            </a:r>
            <a:br>
              <a:rPr lang="en-US" dirty="0"/>
            </a:br>
            <a:r>
              <a:rPr lang="en-US" dirty="0"/>
              <a:t>Chapter 23: Reviews and Inspections</a:t>
            </a:r>
          </a:p>
        </p:txBody>
      </p:sp>
      <p:sp>
        <p:nvSpPr>
          <p:cNvPr id="3" name="Content Placeholder 2">
            <a:extLst>
              <a:ext uri="{FF2B5EF4-FFF2-40B4-BE49-F238E27FC236}">
                <a16:creationId xmlns:a16="http://schemas.microsoft.com/office/drawing/2014/main" id="{9A41B994-D670-4EA5-A448-57C1AA791434}"/>
              </a:ext>
            </a:extLst>
          </p:cNvPr>
          <p:cNvSpPr>
            <a:spLocks noGrp="1"/>
          </p:cNvSpPr>
          <p:nvPr>
            <p:ph idx="1"/>
          </p:nvPr>
        </p:nvSpPr>
        <p:spPr/>
        <p:txBody>
          <a:bodyPr/>
          <a:lstStyle/>
          <a:p>
            <a:r>
              <a:rPr lang="en-US" dirty="0"/>
              <a:t>Walkthroughs</a:t>
            </a:r>
          </a:p>
          <a:p>
            <a:pPr lvl="1"/>
            <a:r>
              <a:rPr lang="en-US" dirty="0"/>
              <a:t>process where one or more peers of a work product’s author meet with that author to review that work product as a team.</a:t>
            </a:r>
          </a:p>
        </p:txBody>
      </p:sp>
      <p:pic>
        <p:nvPicPr>
          <p:cNvPr id="5" name="Picture 4">
            <a:extLst>
              <a:ext uri="{FF2B5EF4-FFF2-40B4-BE49-F238E27FC236}">
                <a16:creationId xmlns:a16="http://schemas.microsoft.com/office/drawing/2014/main" id="{02DAF091-F2CF-499B-8EB0-0D940B795C77}"/>
              </a:ext>
            </a:extLst>
          </p:cNvPr>
          <p:cNvPicPr>
            <a:picLocks noChangeAspect="1"/>
          </p:cNvPicPr>
          <p:nvPr/>
        </p:nvPicPr>
        <p:blipFill>
          <a:blip r:embed="rId2"/>
          <a:stretch>
            <a:fillRect/>
          </a:stretch>
        </p:blipFill>
        <p:spPr>
          <a:xfrm>
            <a:off x="6096000" y="3642144"/>
            <a:ext cx="4989957" cy="2806180"/>
          </a:xfrm>
          <a:prstGeom prst="rect">
            <a:avLst/>
          </a:prstGeom>
        </p:spPr>
      </p:pic>
      <p:pic>
        <p:nvPicPr>
          <p:cNvPr id="7" name="Picture 6">
            <a:extLst>
              <a:ext uri="{FF2B5EF4-FFF2-40B4-BE49-F238E27FC236}">
                <a16:creationId xmlns:a16="http://schemas.microsoft.com/office/drawing/2014/main" id="{60FC7263-03E5-4865-8158-0755C6A02F44}"/>
              </a:ext>
            </a:extLst>
          </p:cNvPr>
          <p:cNvPicPr>
            <a:picLocks noChangeAspect="1"/>
          </p:cNvPicPr>
          <p:nvPr/>
        </p:nvPicPr>
        <p:blipFill>
          <a:blip r:embed="rId3"/>
          <a:stretch>
            <a:fillRect/>
          </a:stretch>
        </p:blipFill>
        <p:spPr>
          <a:xfrm>
            <a:off x="366631" y="3642144"/>
            <a:ext cx="5147881" cy="2970581"/>
          </a:xfrm>
          <a:prstGeom prst="rect">
            <a:avLst/>
          </a:prstGeom>
        </p:spPr>
      </p:pic>
      <p:pic>
        <p:nvPicPr>
          <p:cNvPr id="6" name="Picture 2" descr="Book Cover Image">
            <a:extLst>
              <a:ext uri="{FF2B5EF4-FFF2-40B4-BE49-F238E27FC236}">
                <a16:creationId xmlns:a16="http://schemas.microsoft.com/office/drawing/2014/main" id="{4446CAC0-2C4F-E24D-A136-0FBDC70F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0" y="5201945"/>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964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A068-6F51-41AF-89F4-A009ECA6C36A}"/>
              </a:ext>
            </a:extLst>
          </p:cNvPr>
          <p:cNvSpPr>
            <a:spLocks noGrp="1"/>
          </p:cNvSpPr>
          <p:nvPr>
            <p:ph type="title"/>
          </p:nvPr>
        </p:nvSpPr>
        <p:spPr/>
        <p:txBody>
          <a:bodyPr/>
          <a:lstStyle/>
          <a:p>
            <a:r>
              <a:rPr lang="en-US" dirty="0"/>
              <a:t>Inspections</a:t>
            </a:r>
          </a:p>
        </p:txBody>
      </p:sp>
      <p:sp>
        <p:nvSpPr>
          <p:cNvPr id="3" name="Content Placeholder 2">
            <a:extLst>
              <a:ext uri="{FF2B5EF4-FFF2-40B4-BE49-F238E27FC236}">
                <a16:creationId xmlns:a16="http://schemas.microsoft.com/office/drawing/2014/main" id="{222A1810-27B2-4D7A-9BEA-FD1321DB2EC9}"/>
              </a:ext>
            </a:extLst>
          </p:cNvPr>
          <p:cNvSpPr>
            <a:spLocks noGrp="1"/>
          </p:cNvSpPr>
          <p:nvPr>
            <p:ph idx="1"/>
          </p:nvPr>
        </p:nvSpPr>
        <p:spPr/>
        <p:txBody>
          <a:bodyPr/>
          <a:lstStyle/>
          <a:p>
            <a:r>
              <a:rPr lang="en-US" dirty="0"/>
              <a:t>Very formal method of peer review where a team of peers, including the author, performs detailed preparation and then meets to examine a work product.</a:t>
            </a:r>
          </a:p>
          <a:p>
            <a:r>
              <a:rPr lang="en-US" dirty="0"/>
              <a:t>Author</a:t>
            </a:r>
          </a:p>
          <a:p>
            <a:r>
              <a:rPr lang="en-US" dirty="0"/>
              <a:t>Moderator (Inspection Leader)</a:t>
            </a:r>
          </a:p>
        </p:txBody>
      </p:sp>
      <p:pic>
        <p:nvPicPr>
          <p:cNvPr id="5" name="Picture 4">
            <a:extLst>
              <a:ext uri="{FF2B5EF4-FFF2-40B4-BE49-F238E27FC236}">
                <a16:creationId xmlns:a16="http://schemas.microsoft.com/office/drawing/2014/main" id="{99FFF438-B1DA-4977-A2DD-C07B99A93EF2}"/>
              </a:ext>
            </a:extLst>
          </p:cNvPr>
          <p:cNvPicPr>
            <a:picLocks noChangeAspect="1"/>
          </p:cNvPicPr>
          <p:nvPr/>
        </p:nvPicPr>
        <p:blipFill>
          <a:blip r:embed="rId3"/>
          <a:stretch>
            <a:fillRect/>
          </a:stretch>
        </p:blipFill>
        <p:spPr>
          <a:xfrm>
            <a:off x="8966965" y="2801459"/>
            <a:ext cx="3075030" cy="2142901"/>
          </a:xfrm>
          <a:prstGeom prst="rect">
            <a:avLst/>
          </a:prstGeom>
        </p:spPr>
      </p:pic>
      <p:pic>
        <p:nvPicPr>
          <p:cNvPr id="7" name="Picture 6">
            <a:extLst>
              <a:ext uri="{FF2B5EF4-FFF2-40B4-BE49-F238E27FC236}">
                <a16:creationId xmlns:a16="http://schemas.microsoft.com/office/drawing/2014/main" id="{CFE8D2F8-B4D5-4466-A21C-46C088C2AC8E}"/>
              </a:ext>
            </a:extLst>
          </p:cNvPr>
          <p:cNvPicPr>
            <a:picLocks noChangeAspect="1"/>
          </p:cNvPicPr>
          <p:nvPr/>
        </p:nvPicPr>
        <p:blipFill>
          <a:blip r:embed="rId4"/>
          <a:stretch>
            <a:fillRect/>
          </a:stretch>
        </p:blipFill>
        <p:spPr>
          <a:xfrm>
            <a:off x="5595036" y="2801459"/>
            <a:ext cx="3306303" cy="2708736"/>
          </a:xfrm>
          <a:prstGeom prst="rect">
            <a:avLst/>
          </a:prstGeom>
        </p:spPr>
      </p:pic>
      <p:pic>
        <p:nvPicPr>
          <p:cNvPr id="9" name="Picture 8">
            <a:extLst>
              <a:ext uri="{FF2B5EF4-FFF2-40B4-BE49-F238E27FC236}">
                <a16:creationId xmlns:a16="http://schemas.microsoft.com/office/drawing/2014/main" id="{447854FE-5372-445B-88C8-AADEF7F63B08}"/>
              </a:ext>
            </a:extLst>
          </p:cNvPr>
          <p:cNvPicPr>
            <a:picLocks noChangeAspect="1"/>
          </p:cNvPicPr>
          <p:nvPr/>
        </p:nvPicPr>
        <p:blipFill>
          <a:blip r:embed="rId5"/>
          <a:stretch>
            <a:fillRect/>
          </a:stretch>
        </p:blipFill>
        <p:spPr>
          <a:xfrm>
            <a:off x="1395752" y="4102331"/>
            <a:ext cx="3548062" cy="2234691"/>
          </a:xfrm>
          <a:prstGeom prst="rect">
            <a:avLst/>
          </a:prstGeom>
        </p:spPr>
      </p:pic>
      <p:pic>
        <p:nvPicPr>
          <p:cNvPr id="11" name="Picture 10">
            <a:extLst>
              <a:ext uri="{FF2B5EF4-FFF2-40B4-BE49-F238E27FC236}">
                <a16:creationId xmlns:a16="http://schemas.microsoft.com/office/drawing/2014/main" id="{E4D2A6FA-6312-4094-A919-23013EDDB0E0}"/>
              </a:ext>
            </a:extLst>
          </p:cNvPr>
          <p:cNvPicPr>
            <a:picLocks noChangeAspect="1"/>
          </p:cNvPicPr>
          <p:nvPr/>
        </p:nvPicPr>
        <p:blipFill>
          <a:blip r:embed="rId6"/>
          <a:stretch>
            <a:fillRect/>
          </a:stretch>
        </p:blipFill>
        <p:spPr>
          <a:xfrm>
            <a:off x="9134571" y="237222"/>
            <a:ext cx="2739819" cy="1661127"/>
          </a:xfrm>
          <a:prstGeom prst="rect">
            <a:avLst/>
          </a:prstGeom>
        </p:spPr>
      </p:pic>
      <p:pic>
        <p:nvPicPr>
          <p:cNvPr id="8" name="Picture 2" descr="Book Cover Image">
            <a:extLst>
              <a:ext uri="{FF2B5EF4-FFF2-40B4-BE49-F238E27FC236}">
                <a16:creationId xmlns:a16="http://schemas.microsoft.com/office/drawing/2014/main" id="{433D6DAD-5AF6-7749-9BDB-F52DFBA6BD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2000" y="5201945"/>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11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71C5D3-4FC3-9942-B5C3-6175CCEA12A3}"/>
              </a:ext>
            </a:extLst>
          </p:cNvPr>
          <p:cNvSpPr/>
          <p:nvPr/>
        </p:nvSpPr>
        <p:spPr>
          <a:xfrm>
            <a:off x="0" y="0"/>
            <a:ext cx="12192000" cy="5657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257673" y="46222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 Fundamentals &amp; Business Case for Quality Assurance</a:t>
            </a:r>
          </a:p>
          <a:p>
            <a:pPr algn="ctr"/>
            <a:r>
              <a:rPr lang="en-US" sz="1400" dirty="0"/>
              <a:t>(IEEE </a:t>
            </a:r>
            <a:r>
              <a:rPr lang="en-US" sz="1400" dirty="0" err="1"/>
              <a:t>SWBok</a:t>
            </a:r>
            <a:r>
              <a:rPr lang="en-US" sz="1400" dirty="0"/>
              <a:t>)</a:t>
            </a:r>
          </a:p>
        </p:txBody>
      </p:sp>
      <p:sp>
        <p:nvSpPr>
          <p:cNvPr id="4" name="Rectangle 3"/>
          <p:cNvSpPr/>
          <p:nvPr/>
        </p:nvSpPr>
        <p:spPr>
          <a:xfrm>
            <a:off x="3215326" y="32013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 QA Processes</a:t>
            </a:r>
          </a:p>
          <a:p>
            <a:pPr algn="ctr"/>
            <a:r>
              <a:rPr lang="en-US" sz="1400" dirty="0"/>
              <a:t>(V&amp;V, Reviews, Audits)</a:t>
            </a:r>
          </a:p>
        </p:txBody>
      </p:sp>
      <p:sp>
        <p:nvSpPr>
          <p:cNvPr id="5" name="Rectangle 4"/>
          <p:cNvSpPr/>
          <p:nvPr/>
        </p:nvSpPr>
        <p:spPr>
          <a:xfrm>
            <a:off x="257671" y="306916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QA’s  Role in SW Lifecycle, Methodologies, </a:t>
            </a:r>
          </a:p>
          <a:p>
            <a:pPr algn="ctr"/>
            <a:r>
              <a:rPr lang="en-US" sz="1400" dirty="0"/>
              <a:t>Architecture</a:t>
            </a:r>
          </a:p>
          <a:p>
            <a:pPr algn="ctr"/>
            <a:r>
              <a:rPr lang="en-US" sz="1400" dirty="0"/>
              <a:t>[Responsibilities &amp; Roles]</a:t>
            </a:r>
          </a:p>
        </p:txBody>
      </p:sp>
      <p:sp>
        <p:nvSpPr>
          <p:cNvPr id="6" name="Rectangle 5"/>
          <p:cNvSpPr/>
          <p:nvPr/>
        </p:nvSpPr>
        <p:spPr>
          <a:xfrm>
            <a:off x="264024" y="43711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 QA Techniques</a:t>
            </a:r>
          </a:p>
          <a:p>
            <a:pPr algn="ctr"/>
            <a:r>
              <a:rPr lang="en-US" sz="1400" dirty="0"/>
              <a:t>(</a:t>
            </a:r>
            <a:r>
              <a:rPr lang="en-US" sz="1400" dirty="0" err="1"/>
              <a:t>Dyn</a:t>
            </a:r>
            <a:r>
              <a:rPr lang="en-US" sz="1400" dirty="0"/>
              <a:t>, Static, and Testing)</a:t>
            </a:r>
          </a:p>
          <a:p>
            <a:pPr algn="ctr"/>
            <a:r>
              <a:rPr lang="en-US" sz="1400" dirty="0"/>
              <a:t>[]</a:t>
            </a:r>
          </a:p>
        </p:txBody>
      </p:sp>
      <p:sp>
        <p:nvSpPr>
          <p:cNvPr id="7" name="Rectangle 6"/>
          <p:cNvSpPr/>
          <p:nvPr/>
        </p:nvSpPr>
        <p:spPr>
          <a:xfrm>
            <a:off x="3220210" y="43965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 Quality Metrics</a:t>
            </a:r>
          </a:p>
          <a:p>
            <a:pPr algn="ctr"/>
            <a:r>
              <a:rPr lang="en-US" sz="1400" dirty="0"/>
              <a:t>(Characteristic &amp; Models)</a:t>
            </a:r>
          </a:p>
          <a:p>
            <a:pPr algn="ctr"/>
            <a:r>
              <a:rPr lang="en-US" sz="1400" dirty="0"/>
              <a:t>[Measuring]</a:t>
            </a:r>
          </a:p>
        </p:txBody>
      </p:sp>
      <p:sp>
        <p:nvSpPr>
          <p:cNvPr id="9" name="Rectangle 8"/>
          <p:cNvSpPr/>
          <p:nvPr/>
        </p:nvSpPr>
        <p:spPr>
          <a:xfrm>
            <a:off x="9040487"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 Risk/Mission Assurance</a:t>
            </a:r>
          </a:p>
          <a:p>
            <a:pPr algn="ctr"/>
            <a:r>
              <a:rPr lang="en-US" sz="1400" dirty="0"/>
              <a:t>(Training, CAR, Mitigation)</a:t>
            </a:r>
          </a:p>
        </p:txBody>
      </p:sp>
      <p:sp>
        <p:nvSpPr>
          <p:cNvPr id="10" name="Rectangle 9"/>
          <p:cNvSpPr/>
          <p:nvPr/>
        </p:nvSpPr>
        <p:spPr>
          <a:xfrm>
            <a:off x="6257991"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 Reviews &amp; Audits</a:t>
            </a:r>
          </a:p>
          <a:p>
            <a:pPr algn="ctr"/>
            <a:r>
              <a:rPr lang="en-US" sz="1400" dirty="0"/>
              <a:t>(Tech, </a:t>
            </a:r>
            <a:r>
              <a:rPr lang="en-US" sz="1400" dirty="0" err="1"/>
              <a:t>Mngt</a:t>
            </a:r>
            <a:r>
              <a:rPr lang="en-US" sz="1400" dirty="0"/>
              <a:t>., Inspection, walk-throughs, checklist)</a:t>
            </a:r>
          </a:p>
        </p:txBody>
      </p:sp>
      <p:sp>
        <p:nvSpPr>
          <p:cNvPr id="11" name="Rectangle 10"/>
          <p:cNvSpPr/>
          <p:nvPr/>
        </p:nvSpPr>
        <p:spPr>
          <a:xfrm>
            <a:off x="6257991"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 Maturity</a:t>
            </a:r>
          </a:p>
          <a:p>
            <a:pPr algn="ctr"/>
            <a:r>
              <a:rPr lang="en-US" sz="1400" dirty="0"/>
              <a:t>(CMM, Process, Product, ISO)</a:t>
            </a:r>
          </a:p>
        </p:txBody>
      </p:sp>
      <p:sp>
        <p:nvSpPr>
          <p:cNvPr id="17" name="Rectangle 16"/>
          <p:cNvSpPr/>
          <p:nvPr/>
        </p:nvSpPr>
        <p:spPr>
          <a:xfrm>
            <a:off x="9034137" y="4119382"/>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14. Careers Path</a:t>
            </a:r>
            <a:endParaRPr lang="en-US" sz="1400" b="0" i="0" dirty="0">
              <a:effectLst/>
            </a:endParaRPr>
          </a:p>
        </p:txBody>
      </p:sp>
      <p:cxnSp>
        <p:nvCxnSpPr>
          <p:cNvPr id="40" name="Elbow Connector 39"/>
          <p:cNvCxnSpPr>
            <a:stCxn id="3" idx="2"/>
            <a:endCxn id="5" idx="0"/>
          </p:cNvCxnSpPr>
          <p:nvPr/>
        </p:nvCxnSpPr>
        <p:spPr>
          <a:xfrm rot="5400000">
            <a:off x="479993" y="2156348"/>
            <a:ext cx="1825635" cy="2"/>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a:stCxn id="5" idx="3"/>
            <a:endCxn id="12" idx="1"/>
          </p:cNvCxnSpPr>
          <p:nvPr/>
        </p:nvCxnSpPr>
        <p:spPr>
          <a:xfrm>
            <a:off x="2527947" y="3459821"/>
            <a:ext cx="687379" cy="2351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3" name="Elbow Connector 42"/>
          <p:cNvCxnSpPr>
            <a:stCxn id="3" idx="3"/>
            <a:endCxn id="4" idx="1"/>
          </p:cNvCxnSpPr>
          <p:nvPr/>
        </p:nvCxnSpPr>
        <p:spPr>
          <a:xfrm flipV="1">
            <a:off x="2527949" y="710791"/>
            <a:ext cx="687377" cy="14208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 idx="3"/>
            <a:endCxn id="10" idx="1"/>
          </p:cNvCxnSpPr>
          <p:nvPr/>
        </p:nvCxnSpPr>
        <p:spPr>
          <a:xfrm flipV="1">
            <a:off x="5485602" y="710155"/>
            <a:ext cx="772389" cy="63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9" name="Elbow Connector 48"/>
          <p:cNvCxnSpPr>
            <a:stCxn id="4" idx="3"/>
            <a:endCxn id="11" idx="1"/>
          </p:cNvCxnSpPr>
          <p:nvPr/>
        </p:nvCxnSpPr>
        <p:spPr>
          <a:xfrm>
            <a:off x="5485602" y="710791"/>
            <a:ext cx="772389" cy="90436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2" name="Elbow Connector 51"/>
          <p:cNvCxnSpPr>
            <a:stCxn id="3" idx="3"/>
            <a:endCxn id="8" idx="1"/>
          </p:cNvCxnSpPr>
          <p:nvPr/>
        </p:nvCxnSpPr>
        <p:spPr>
          <a:xfrm>
            <a:off x="2527949" y="852878"/>
            <a:ext cx="729373" cy="165810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5" name="Elbow Connector 54"/>
          <p:cNvCxnSpPr>
            <a:stCxn id="8" idx="3"/>
            <a:endCxn id="11" idx="1"/>
          </p:cNvCxnSpPr>
          <p:nvPr/>
        </p:nvCxnSpPr>
        <p:spPr>
          <a:xfrm flipV="1">
            <a:off x="5527598" y="1615158"/>
            <a:ext cx="730393" cy="89582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8" name="Elbow Connector 57"/>
          <p:cNvCxnSpPr>
            <a:stCxn id="11" idx="3"/>
            <a:endCxn id="16" idx="1"/>
          </p:cNvCxnSpPr>
          <p:nvPr/>
        </p:nvCxnSpPr>
        <p:spPr>
          <a:xfrm>
            <a:off x="8528267" y="1615158"/>
            <a:ext cx="505870" cy="192828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1" name="Elbow Connector 60"/>
          <p:cNvCxnSpPr>
            <a:stCxn id="10" idx="3"/>
            <a:endCxn id="16" idx="1"/>
          </p:cNvCxnSpPr>
          <p:nvPr/>
        </p:nvCxnSpPr>
        <p:spPr>
          <a:xfrm>
            <a:off x="8528267" y="710155"/>
            <a:ext cx="505870" cy="2833289"/>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a:cxnSpLocks/>
            <a:stCxn id="12" idx="3"/>
            <a:endCxn id="11" idx="2"/>
          </p:cNvCxnSpPr>
          <p:nvPr/>
        </p:nvCxnSpPr>
        <p:spPr>
          <a:xfrm flipV="1">
            <a:off x="5485602" y="2005812"/>
            <a:ext cx="1907527" cy="1477525"/>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68" name="Elbow Connector 67"/>
          <p:cNvCxnSpPr>
            <a:stCxn id="3" idx="1"/>
            <a:endCxn id="6" idx="1"/>
          </p:cNvCxnSpPr>
          <p:nvPr/>
        </p:nvCxnSpPr>
        <p:spPr>
          <a:xfrm rot="10800000" flipH="1" flipV="1">
            <a:off x="257672" y="691739"/>
            <a:ext cx="6351" cy="3908886"/>
          </a:xfrm>
          <a:prstGeom prst="bentConnector3">
            <a:avLst>
              <a:gd name="adj1" fmla="val -3599433"/>
            </a:avLst>
          </a:prstGeom>
          <a:ln w="66675">
            <a:tailEnd type="triangle"/>
          </a:ln>
        </p:spPr>
        <p:style>
          <a:lnRef idx="3">
            <a:schemeClr val="dk1"/>
          </a:lnRef>
          <a:fillRef idx="0">
            <a:schemeClr val="dk1"/>
          </a:fillRef>
          <a:effectRef idx="2">
            <a:schemeClr val="dk1"/>
          </a:effectRef>
          <a:fontRef idx="minor">
            <a:schemeClr val="tx1"/>
          </a:fontRef>
        </p:style>
      </p:cxnSp>
      <p:cxnSp>
        <p:nvCxnSpPr>
          <p:cNvPr id="75" name="Elbow Connector 74"/>
          <p:cNvCxnSpPr>
            <a:cxnSpLocks/>
            <a:stCxn id="6" idx="3"/>
            <a:endCxn id="7" idx="1"/>
          </p:cNvCxnSpPr>
          <p:nvPr/>
        </p:nvCxnSpPr>
        <p:spPr>
          <a:xfrm>
            <a:off x="2534300" y="4761764"/>
            <a:ext cx="685910" cy="254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a:cxnSpLocks/>
            <a:stCxn id="7" idx="3"/>
            <a:endCxn id="11" idx="2"/>
          </p:cNvCxnSpPr>
          <p:nvPr/>
        </p:nvCxnSpPr>
        <p:spPr>
          <a:xfrm flipV="1">
            <a:off x="5490486" y="2005812"/>
            <a:ext cx="1902643" cy="2781352"/>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82" name="Elbow Connector 81"/>
          <p:cNvCxnSpPr>
            <a:cxnSpLocks/>
            <a:stCxn id="9" idx="2"/>
            <a:endCxn id="15" idx="0"/>
          </p:cNvCxnSpPr>
          <p:nvPr/>
        </p:nvCxnSpPr>
        <p:spPr>
          <a:xfrm rot="5400000">
            <a:off x="10026879" y="2154558"/>
            <a:ext cx="297492"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
        <p:nvSpPr>
          <p:cNvPr id="85" name="TextBox 84"/>
          <p:cNvSpPr txBox="1"/>
          <p:nvPr/>
        </p:nvSpPr>
        <p:spPr>
          <a:xfrm>
            <a:off x="0" y="5959126"/>
            <a:ext cx="12192000"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5400" dirty="0"/>
              <a:t>SWE 474: Quality Assurance Class</a:t>
            </a:r>
          </a:p>
        </p:txBody>
      </p:sp>
      <p:sp>
        <p:nvSpPr>
          <p:cNvPr id="12" name="Rectangle 11"/>
          <p:cNvSpPr/>
          <p:nvPr/>
        </p:nvSpPr>
        <p:spPr>
          <a:xfrm>
            <a:off x="3215326" y="3092683"/>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7. QA Attributes </a:t>
            </a:r>
          </a:p>
          <a:p>
            <a:pPr fontAlgn="base"/>
            <a:r>
              <a:rPr lang="en-US" sz="1400" dirty="0"/>
              <a:t>(Verification and Validation )</a:t>
            </a:r>
          </a:p>
        </p:txBody>
      </p:sp>
      <p:sp>
        <p:nvSpPr>
          <p:cNvPr id="16" name="Rectangle 15"/>
          <p:cNvSpPr/>
          <p:nvPr/>
        </p:nvSpPr>
        <p:spPr>
          <a:xfrm>
            <a:off x="9034137" y="315279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13 . Project Management</a:t>
            </a:r>
          </a:p>
          <a:p>
            <a:pPr fontAlgn="base"/>
            <a:r>
              <a:rPr lang="en-US" sz="1400" b="0" i="0" dirty="0">
                <a:effectLst/>
              </a:rPr>
              <a:t>(</a:t>
            </a:r>
            <a:r>
              <a:rPr lang="en-US" sz="1400" b="0" i="0" dirty="0" err="1">
                <a:effectLst/>
              </a:rPr>
              <a:t>CoQ</a:t>
            </a:r>
            <a:r>
              <a:rPr lang="en-US" sz="1400" b="0" i="0" dirty="0">
                <a:effectLst/>
              </a:rPr>
              <a:t>, WBS, DevOps )</a:t>
            </a:r>
          </a:p>
          <a:p>
            <a:pPr fontAlgn="base"/>
            <a:r>
              <a:rPr lang="en-US" sz="1400" dirty="0"/>
              <a:t>[VDD, Version, DM, DI]</a:t>
            </a:r>
            <a:endParaRPr lang="en-US" sz="1400" b="0" i="0" dirty="0">
              <a:effectLst/>
            </a:endParaRPr>
          </a:p>
        </p:txBody>
      </p:sp>
      <p:sp>
        <p:nvSpPr>
          <p:cNvPr id="15" name="Rectangle 14"/>
          <p:cNvSpPr/>
          <p:nvPr/>
        </p:nvSpPr>
        <p:spPr>
          <a:xfrm>
            <a:off x="9040487" y="23033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12. Security/ Legal/ Ethics</a:t>
            </a:r>
          </a:p>
          <a:p>
            <a:pPr fontAlgn="base"/>
            <a:r>
              <a:rPr lang="en-US" sz="1400" dirty="0"/>
              <a:t>(Regulations, Code, Legal, Safety)</a:t>
            </a:r>
          </a:p>
        </p:txBody>
      </p:sp>
      <p:sp>
        <p:nvSpPr>
          <p:cNvPr id="14" name="Rectangle 13"/>
          <p:cNvSpPr/>
          <p:nvPr/>
        </p:nvSpPr>
        <p:spPr>
          <a:xfrm>
            <a:off x="9040487"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10. Configuration Management </a:t>
            </a:r>
            <a:endParaRPr lang="en-US" sz="1400" b="0" i="0" dirty="0">
              <a:effectLst/>
            </a:endParaRPr>
          </a:p>
        </p:txBody>
      </p:sp>
      <p:sp>
        <p:nvSpPr>
          <p:cNvPr id="8" name="Rectangle 7"/>
          <p:cNvSpPr/>
          <p:nvPr/>
        </p:nvSpPr>
        <p:spPr>
          <a:xfrm>
            <a:off x="3257322" y="212033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 QA Tools</a:t>
            </a:r>
          </a:p>
          <a:p>
            <a:pPr algn="ctr"/>
            <a:r>
              <a:rPr lang="en-US" sz="1200" dirty="0"/>
              <a:t>(</a:t>
            </a:r>
            <a:r>
              <a:rPr lang="en-US" sz="1400" dirty="0"/>
              <a:t>Fishbone, check, Histograms, Pareto, Scatter, Stratification)</a:t>
            </a:r>
            <a:r>
              <a:rPr lang="en-US" sz="1200" dirty="0"/>
              <a:t>]</a:t>
            </a:r>
          </a:p>
        </p:txBody>
      </p:sp>
      <p:sp>
        <p:nvSpPr>
          <p:cNvPr id="41" name="Rectangle 40"/>
          <p:cNvSpPr/>
          <p:nvPr/>
        </p:nvSpPr>
        <p:spPr>
          <a:xfrm>
            <a:off x="0" y="5660215"/>
            <a:ext cx="2534300"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Know</a:t>
            </a:r>
          </a:p>
        </p:txBody>
      </p:sp>
      <p:sp>
        <p:nvSpPr>
          <p:cNvPr id="44" name="Rectangle 43"/>
          <p:cNvSpPr/>
          <p:nvPr/>
        </p:nvSpPr>
        <p:spPr>
          <a:xfrm>
            <a:off x="2534300" y="5661506"/>
            <a:ext cx="5015284"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Do</a:t>
            </a:r>
          </a:p>
        </p:txBody>
      </p:sp>
      <p:sp>
        <p:nvSpPr>
          <p:cNvPr id="45" name="Rectangle 44"/>
          <p:cNvSpPr/>
          <p:nvPr/>
        </p:nvSpPr>
        <p:spPr>
          <a:xfrm>
            <a:off x="7549584" y="5657014"/>
            <a:ext cx="4648471"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Become</a:t>
            </a:r>
          </a:p>
        </p:txBody>
      </p:sp>
      <p:cxnSp>
        <p:nvCxnSpPr>
          <p:cNvPr id="37" name="Elbow Connector 36">
            <a:extLst>
              <a:ext uri="{FF2B5EF4-FFF2-40B4-BE49-F238E27FC236}">
                <a16:creationId xmlns:a16="http://schemas.microsoft.com/office/drawing/2014/main" id="{F51AFDD1-8514-D148-B7C9-8A283192B81E}"/>
              </a:ext>
            </a:extLst>
          </p:cNvPr>
          <p:cNvCxnSpPr>
            <a:cxnSpLocks/>
            <a:stCxn id="11" idx="3"/>
            <a:endCxn id="14" idx="1"/>
          </p:cNvCxnSpPr>
          <p:nvPr/>
        </p:nvCxnSpPr>
        <p:spPr>
          <a:xfrm flipV="1">
            <a:off x="8528267" y="710155"/>
            <a:ext cx="512220" cy="905003"/>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8" name="Elbow Connector 47">
            <a:extLst>
              <a:ext uri="{FF2B5EF4-FFF2-40B4-BE49-F238E27FC236}">
                <a16:creationId xmlns:a16="http://schemas.microsoft.com/office/drawing/2014/main" id="{6A3384BA-9E01-4642-9EDC-17D2750C4A86}"/>
              </a:ext>
            </a:extLst>
          </p:cNvPr>
          <p:cNvCxnSpPr>
            <a:cxnSpLocks/>
            <a:stCxn id="11" idx="3"/>
            <a:endCxn id="9" idx="1"/>
          </p:cNvCxnSpPr>
          <p:nvPr/>
        </p:nvCxnSpPr>
        <p:spPr>
          <a:xfrm>
            <a:off x="8528267" y="1615158"/>
            <a:ext cx="512220"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6767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8933" y="0"/>
            <a:ext cx="9764889" cy="6277262"/>
          </a:xfrm>
          <a:prstGeom prst="rect">
            <a:avLst/>
          </a:prstGeom>
        </p:spPr>
      </p:pic>
      <p:sp>
        <p:nvSpPr>
          <p:cNvPr id="3" name="TextBox 2"/>
          <p:cNvSpPr txBox="1"/>
          <p:nvPr/>
        </p:nvSpPr>
        <p:spPr>
          <a:xfrm>
            <a:off x="699911" y="6488668"/>
            <a:ext cx="5310300" cy="369332"/>
          </a:xfrm>
          <a:prstGeom prst="rect">
            <a:avLst/>
          </a:prstGeom>
          <a:noFill/>
        </p:spPr>
        <p:txBody>
          <a:bodyPr wrap="none" rtlCol="0">
            <a:spAutoFit/>
          </a:bodyPr>
          <a:lstStyle/>
          <a:p>
            <a:r>
              <a:rPr lang="en-US" dirty="0"/>
              <a:t>What is the best Technique for the Best Characteristic?</a:t>
            </a:r>
          </a:p>
        </p:txBody>
      </p:sp>
      <p:sp>
        <p:nvSpPr>
          <p:cNvPr id="4" name="Oval 3"/>
          <p:cNvSpPr/>
          <p:nvPr/>
        </p:nvSpPr>
        <p:spPr>
          <a:xfrm>
            <a:off x="3454400" y="1569156"/>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37314" y="1569156"/>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18614" y="1569155"/>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928957" y="2447269"/>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068328" y="1990069"/>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259304" y="1794932"/>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259304" y="1343378"/>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720941" y="1781887"/>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28957" y="1990069"/>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81815" y="3025742"/>
            <a:ext cx="3281842" cy="196429"/>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928957" y="4733269"/>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87757" y="4542971"/>
            <a:ext cx="361244" cy="416075"/>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600517" y="4733268"/>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Book Cover Image">
            <a:extLst>
              <a:ext uri="{FF2B5EF4-FFF2-40B4-BE49-F238E27FC236}">
                <a16:creationId xmlns:a16="http://schemas.microsoft.com/office/drawing/2014/main" id="{5F741F4A-0CEE-D54A-A59F-C147D76CE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0" y="5201945"/>
            <a:ext cx="1270000" cy="1651000"/>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a:extLst>
              <a:ext uri="{FF2B5EF4-FFF2-40B4-BE49-F238E27FC236}">
                <a16:creationId xmlns:a16="http://schemas.microsoft.com/office/drawing/2014/main" id="{364E8673-A453-FA41-B927-317DDA71EBEB}"/>
              </a:ext>
            </a:extLst>
          </p:cNvPr>
          <p:cNvSpPr/>
          <p:nvPr/>
        </p:nvSpPr>
        <p:spPr>
          <a:xfrm>
            <a:off x="3355061" y="4029480"/>
            <a:ext cx="3281842" cy="196429"/>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CC577C6-173B-8A47-9D27-9AD4C68E5150}"/>
              </a:ext>
            </a:extLst>
          </p:cNvPr>
          <p:cNvSpPr/>
          <p:nvPr/>
        </p:nvSpPr>
        <p:spPr>
          <a:xfrm>
            <a:off x="6928957" y="3713766"/>
            <a:ext cx="361244" cy="22577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1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7EBDAFD8-D7DE-9E44-A503-0CF02FC62C23}"/>
              </a:ext>
            </a:extLst>
          </p:cNvPr>
          <p:cNvSpPr/>
          <p:nvPr/>
        </p:nvSpPr>
        <p:spPr>
          <a:xfrm>
            <a:off x="2625860" y="3550057"/>
            <a:ext cx="3751303" cy="3362950"/>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9C5F3264-E1CA-5342-82EE-090E543E510D}"/>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5400000">
            <a:off x="2446311" y="3031707"/>
            <a:ext cx="3321425" cy="4290259"/>
          </a:xfrm>
          <a:prstGeom prst="rect">
            <a:avLst/>
          </a:prstGeom>
        </p:spPr>
      </p:pic>
      <p:sp>
        <p:nvSpPr>
          <p:cNvPr id="2" name="Title 1">
            <a:extLst>
              <a:ext uri="{FF2B5EF4-FFF2-40B4-BE49-F238E27FC236}">
                <a16:creationId xmlns:a16="http://schemas.microsoft.com/office/drawing/2014/main" id="{92928D0A-CE40-C742-86F7-5E0A6BA2F5B7}"/>
              </a:ext>
            </a:extLst>
          </p:cNvPr>
          <p:cNvSpPr>
            <a:spLocks noGrp="1"/>
          </p:cNvSpPr>
          <p:nvPr>
            <p:ph type="title"/>
          </p:nvPr>
        </p:nvSpPr>
        <p:spPr/>
        <p:txBody>
          <a:bodyPr>
            <a:normAutofit/>
          </a:bodyPr>
          <a:lstStyle/>
          <a:p>
            <a:r>
              <a:rPr lang="en-US" b="1" dirty="0"/>
              <a:t>Chapter 16 </a:t>
            </a:r>
            <a:br>
              <a:rPr lang="en-US" dirty="0"/>
            </a:br>
            <a:r>
              <a:rPr lang="en-US" b="1" dirty="0"/>
              <a:t>B. Tracking and Controlling </a:t>
            </a:r>
            <a:endParaRPr lang="en-US" dirty="0"/>
          </a:p>
        </p:txBody>
      </p:sp>
      <p:sp>
        <p:nvSpPr>
          <p:cNvPr id="4" name="Text Placeholder 3">
            <a:extLst>
              <a:ext uri="{FF2B5EF4-FFF2-40B4-BE49-F238E27FC236}">
                <a16:creationId xmlns:a16="http://schemas.microsoft.com/office/drawing/2014/main" id="{3CF8A9C4-8D91-7046-86FD-1E3457515F8E}"/>
              </a:ext>
            </a:extLst>
          </p:cNvPr>
          <p:cNvSpPr>
            <a:spLocks noGrp="1"/>
          </p:cNvSpPr>
          <p:nvPr>
            <p:ph type="body" idx="1"/>
          </p:nvPr>
        </p:nvSpPr>
        <p:spPr/>
        <p:txBody>
          <a:bodyPr/>
          <a:lstStyle/>
          <a:p>
            <a:r>
              <a:rPr lang="en-US" dirty="0"/>
              <a:t>Section 3: Project Reviews</a:t>
            </a:r>
          </a:p>
        </p:txBody>
      </p:sp>
      <p:sp>
        <p:nvSpPr>
          <p:cNvPr id="5" name="Content Placeholder 4">
            <a:extLst>
              <a:ext uri="{FF2B5EF4-FFF2-40B4-BE49-F238E27FC236}">
                <a16:creationId xmlns:a16="http://schemas.microsoft.com/office/drawing/2014/main" id="{C2A2F995-0FD7-984E-BB1D-9ED15FE1BDD9}"/>
              </a:ext>
            </a:extLst>
          </p:cNvPr>
          <p:cNvSpPr>
            <a:spLocks noGrp="1"/>
          </p:cNvSpPr>
          <p:nvPr>
            <p:ph sz="half" idx="2"/>
          </p:nvPr>
        </p:nvSpPr>
        <p:spPr/>
        <p:txBody>
          <a:bodyPr>
            <a:normAutofit fontScale="55000" lnSpcReduction="20000"/>
          </a:bodyPr>
          <a:lstStyle/>
          <a:p>
            <a:r>
              <a:rPr lang="en-US" b="1" dirty="0"/>
              <a:t>Phase gate reviews </a:t>
            </a:r>
            <a:endParaRPr lang="en-US" dirty="0">
              <a:effectLst/>
            </a:endParaRPr>
          </a:p>
          <a:p>
            <a:pPr lvl="1"/>
            <a:r>
              <a:rPr lang="en-US" i="1" dirty="0"/>
              <a:t>phase-end, phase transition, </a:t>
            </a:r>
            <a:r>
              <a:rPr lang="en-US" dirty="0"/>
              <a:t>or </a:t>
            </a:r>
            <a:r>
              <a:rPr lang="en-US" i="1" dirty="0"/>
              <a:t>major milestone </a:t>
            </a:r>
            <a:r>
              <a:rPr lang="en-US" dirty="0"/>
              <a:t>reviews, </a:t>
            </a:r>
          </a:p>
          <a:p>
            <a:pPr lvl="1"/>
            <a:r>
              <a:rPr lang="en-US" dirty="0"/>
              <a:t>Software requirements review </a:t>
            </a:r>
          </a:p>
          <a:p>
            <a:pPr lvl="1"/>
            <a:r>
              <a:rPr lang="en-US" dirty="0"/>
              <a:t>Architectural design review</a:t>
            </a:r>
          </a:p>
          <a:p>
            <a:pPr lvl="1"/>
            <a:r>
              <a:rPr lang="en-US" dirty="0"/>
              <a:t>Detailed design reviews</a:t>
            </a:r>
          </a:p>
          <a:p>
            <a:pPr lvl="1"/>
            <a:r>
              <a:rPr lang="en-US" dirty="0"/>
              <a:t>Test readiness reviews </a:t>
            </a:r>
          </a:p>
          <a:p>
            <a:pPr lvl="1"/>
            <a:r>
              <a:rPr lang="en-US" dirty="0"/>
              <a:t>Ready-to-ship review </a:t>
            </a:r>
          </a:p>
          <a:p>
            <a:r>
              <a:rPr lang="en-US" b="1" dirty="0"/>
              <a:t>Project team reviews </a:t>
            </a:r>
            <a:endParaRPr lang="en-US" dirty="0">
              <a:effectLst/>
            </a:endParaRPr>
          </a:p>
          <a:p>
            <a:r>
              <a:rPr lang="en-US" b="1" dirty="0"/>
              <a:t>Management reviews </a:t>
            </a:r>
            <a:endParaRPr lang="en-US" dirty="0">
              <a:effectLst/>
            </a:endParaRPr>
          </a:p>
          <a:p>
            <a:r>
              <a:rPr lang="en-US" b="1" dirty="0"/>
              <a:t>Post-Project reviews and retrospectives </a:t>
            </a:r>
            <a:endParaRPr lang="en-US" dirty="0"/>
          </a:p>
          <a:p>
            <a:endParaRPr lang="en-US" dirty="0">
              <a:effectLst/>
            </a:endParaRPr>
          </a:p>
          <a:p>
            <a:endParaRPr lang="en-US" dirty="0"/>
          </a:p>
        </p:txBody>
      </p:sp>
      <p:sp>
        <p:nvSpPr>
          <p:cNvPr id="6" name="Text Placeholder 5">
            <a:extLst>
              <a:ext uri="{FF2B5EF4-FFF2-40B4-BE49-F238E27FC236}">
                <a16:creationId xmlns:a16="http://schemas.microsoft.com/office/drawing/2014/main" id="{84D405EF-5E53-FA4D-B5CE-7D2363AF12A7}"/>
              </a:ext>
            </a:extLst>
          </p:cNvPr>
          <p:cNvSpPr>
            <a:spLocks noGrp="1"/>
          </p:cNvSpPr>
          <p:nvPr>
            <p:ph type="body" sz="quarter" idx="3"/>
          </p:nvPr>
        </p:nvSpPr>
        <p:spPr/>
        <p:txBody>
          <a:bodyPr/>
          <a:lstStyle/>
          <a:p>
            <a:r>
              <a:rPr lang="en-US" dirty="0"/>
              <a:t>Section 4: Program Reviews</a:t>
            </a:r>
          </a:p>
        </p:txBody>
      </p:sp>
      <p:sp>
        <p:nvSpPr>
          <p:cNvPr id="7" name="Content Placeholder 6">
            <a:extLst>
              <a:ext uri="{FF2B5EF4-FFF2-40B4-BE49-F238E27FC236}">
                <a16:creationId xmlns:a16="http://schemas.microsoft.com/office/drawing/2014/main" id="{6399B1C1-44CE-F347-A076-80E752436224}"/>
              </a:ext>
            </a:extLst>
          </p:cNvPr>
          <p:cNvSpPr>
            <a:spLocks noGrp="1"/>
          </p:cNvSpPr>
          <p:nvPr>
            <p:ph sz="quarter" idx="4"/>
          </p:nvPr>
        </p:nvSpPr>
        <p:spPr/>
        <p:txBody>
          <a:bodyPr>
            <a:normAutofit fontScale="55000" lnSpcReduction="20000"/>
          </a:bodyPr>
          <a:lstStyle/>
          <a:p>
            <a:r>
              <a:rPr lang="en-US" dirty="0"/>
              <a:t>Program accomplishments for the reporting period </a:t>
            </a:r>
          </a:p>
          <a:p>
            <a:r>
              <a:rPr lang="en-US" dirty="0"/>
              <a:t>Changes to the program objectives or business climate, if any </a:t>
            </a:r>
          </a:p>
          <a:p>
            <a:r>
              <a:rPr lang="en-US" dirty="0"/>
              <a:t>Current program status: </a:t>
            </a:r>
          </a:p>
          <a:p>
            <a:pPr lvl="1"/>
            <a:r>
              <a:rPr lang="en-US" dirty="0"/>
              <a:t>–  Schedule and milestone status from individual projects and non-project-related program activities </a:t>
            </a:r>
          </a:p>
          <a:p>
            <a:pPr lvl="1"/>
            <a:r>
              <a:rPr lang="en-US" dirty="0"/>
              <a:t>–  Late activities—why they are late, what the impact is, what recovery plan and help are needed </a:t>
            </a:r>
          </a:p>
          <a:p>
            <a:pPr lvl="1"/>
            <a:r>
              <a:rPr lang="en-US" dirty="0"/>
              <a:t>–  Dependencies between projects and groups </a:t>
            </a:r>
          </a:p>
          <a:p>
            <a:pPr lvl="1"/>
            <a:r>
              <a:rPr lang="en-US" dirty="0"/>
              <a:t>–  Staffing and other resource availability </a:t>
            </a:r>
          </a:p>
          <a:p>
            <a:pPr lvl="1"/>
            <a:r>
              <a:rPr lang="en-US" dirty="0"/>
              <a:t>–  Technical status: functionality and quality </a:t>
            </a:r>
          </a:p>
          <a:p>
            <a:pPr lvl="1"/>
            <a:r>
              <a:rPr lang="en-US" dirty="0"/>
              <a:t>–  Cost or budget status </a:t>
            </a:r>
          </a:p>
          <a:p>
            <a:pPr lvl="1"/>
            <a:r>
              <a:rPr lang="en-US" dirty="0"/>
              <a:t>–  Program risks and current risk-handling activities </a:t>
            </a:r>
          </a:p>
          <a:p>
            <a:pPr lvl="1"/>
            <a:r>
              <a:rPr lang="en-US" dirty="0"/>
              <a:t>–  Current corrective action status </a:t>
            </a:r>
          </a:p>
          <a:p>
            <a:r>
              <a:rPr lang="en-US" dirty="0"/>
              <a:t>Issues, conflicts, or problems that can not be handled at</a:t>
            </a:r>
            <a:br>
              <a:rPr lang="en-US" dirty="0"/>
            </a:br>
            <a:r>
              <a:rPr lang="en-US" dirty="0"/>
              <a:t> the individual project level </a:t>
            </a:r>
          </a:p>
          <a:p>
            <a:r>
              <a:rPr lang="en-US" dirty="0"/>
              <a:t>Review of assigned action items </a:t>
            </a:r>
          </a:p>
          <a:p>
            <a:endParaRPr lang="en-US" dirty="0"/>
          </a:p>
        </p:txBody>
      </p:sp>
      <p:pic>
        <p:nvPicPr>
          <p:cNvPr id="8" name="Picture 2" descr="Book Cover Image">
            <a:extLst>
              <a:ext uri="{FF2B5EF4-FFF2-40B4-BE49-F238E27FC236}">
                <a16:creationId xmlns:a16="http://schemas.microsoft.com/office/drawing/2014/main" id="{1612F7E9-D0E5-7E4E-BA89-EF00D182E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0" y="5201945"/>
            <a:ext cx="12700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3">
            <a:extLst>
              <a:ext uri="{FF2B5EF4-FFF2-40B4-BE49-F238E27FC236}">
                <a16:creationId xmlns:a16="http://schemas.microsoft.com/office/drawing/2014/main" id="{6F80EE7C-5086-4E4C-802F-1D7ED3035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78" y="5201945"/>
            <a:ext cx="2338126" cy="1477530"/>
          </a:xfrm>
          <a:prstGeom prst="rect">
            <a:avLst/>
          </a:prstGeom>
        </p:spPr>
      </p:pic>
      <p:pic>
        <p:nvPicPr>
          <p:cNvPr id="1026" name="Picture 2" descr="Construction Gantt Chart Template (Gantt Chart example) — Vizzlo">
            <a:extLst>
              <a:ext uri="{FF2B5EF4-FFF2-40B4-BE49-F238E27FC236}">
                <a16:creationId xmlns:a16="http://schemas.microsoft.com/office/drawing/2014/main" id="{485E59D4-E1DA-5B41-AC50-E4194D78F2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196291"/>
            <a:ext cx="2792506" cy="15707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ron Triangle — Triple Constraints of Project Management | by Harpreet  Dhillon | Medium">
            <a:extLst>
              <a:ext uri="{FF2B5EF4-FFF2-40B4-BE49-F238E27FC236}">
                <a16:creationId xmlns:a16="http://schemas.microsoft.com/office/drawing/2014/main" id="{0FE9F339-4DC0-0649-9659-F42B347365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8084" y="75342"/>
            <a:ext cx="1785710" cy="112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28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State-of-the-art: Software inspections after 25 years </a:t>
            </a:r>
          </a:p>
        </p:txBody>
      </p:sp>
      <p:sp>
        <p:nvSpPr>
          <p:cNvPr id="4" name="Content Placeholder 3"/>
          <p:cNvSpPr>
            <a:spLocks noGrp="1"/>
          </p:cNvSpPr>
          <p:nvPr>
            <p:ph sz="half" idx="1"/>
          </p:nvPr>
        </p:nvSpPr>
        <p:spPr>
          <a:xfrm>
            <a:off x="136737" y="1788162"/>
            <a:ext cx="4937760" cy="4023359"/>
          </a:xfrm>
        </p:spPr>
        <p:txBody>
          <a:bodyPr>
            <a:normAutofit fontScale="47500" lnSpcReduction="20000"/>
          </a:bodyPr>
          <a:lstStyle/>
          <a:p>
            <a:r>
              <a:rPr lang="en-US" dirty="0"/>
              <a:t>Outline</a:t>
            </a:r>
          </a:p>
          <a:p>
            <a:pPr lvl="1"/>
            <a:r>
              <a:rPr lang="en-US" dirty="0"/>
              <a:t>1. Introduction</a:t>
            </a:r>
          </a:p>
          <a:p>
            <a:pPr lvl="2"/>
            <a:r>
              <a:rPr lang="en-US" dirty="0"/>
              <a:t>1.1 Terminology: </a:t>
            </a:r>
          </a:p>
          <a:p>
            <a:pPr lvl="1"/>
            <a:r>
              <a:rPr lang="en-US" dirty="0"/>
              <a:t>2. Software Inspection Process</a:t>
            </a:r>
          </a:p>
          <a:p>
            <a:pPr lvl="2"/>
            <a:r>
              <a:rPr lang="en-US" dirty="0"/>
              <a:t>2.x Objectives and benefits, Roles, Documents, Inspection pace, Team size in software inspection</a:t>
            </a:r>
          </a:p>
          <a:p>
            <a:pPr lvl="1"/>
            <a:r>
              <a:rPr lang="en-US" dirty="0"/>
              <a:t>3</a:t>
            </a:r>
            <a:r>
              <a:rPr lang="en-US" b="1" dirty="0"/>
              <a:t>. Fagan’s Inspection Method</a:t>
            </a:r>
          </a:p>
          <a:p>
            <a:pPr lvl="2"/>
            <a:r>
              <a:rPr lang="en-US" b="1" dirty="0"/>
              <a:t>Roles: Moderator, Author, Reader, Tester</a:t>
            </a:r>
          </a:p>
          <a:p>
            <a:pPr lvl="2"/>
            <a:r>
              <a:rPr lang="en-US" b="1" dirty="0"/>
              <a:t>Steps: Planning, Overview, Preparation, Examination, Rework, Follow-up</a:t>
            </a:r>
          </a:p>
          <a:p>
            <a:pPr lvl="1"/>
            <a:r>
              <a:rPr lang="en-US" dirty="0"/>
              <a:t>4. Changes to the Inspection Process</a:t>
            </a:r>
          </a:p>
          <a:p>
            <a:pPr lvl="2"/>
            <a:r>
              <a:rPr lang="en-US" dirty="0"/>
              <a:t>4.1. Active design review</a:t>
            </a:r>
          </a:p>
          <a:p>
            <a:pPr lvl="2"/>
            <a:r>
              <a:rPr lang="en-US" dirty="0"/>
              <a:t>4.x. Two-person, N-fold inspection, Phased,</a:t>
            </a:r>
          </a:p>
          <a:p>
            <a:pPr lvl="2"/>
            <a:r>
              <a:rPr lang="en-US" dirty="0"/>
              <a:t>4.5 Inspection without a meeting</a:t>
            </a:r>
          </a:p>
          <a:p>
            <a:pPr lvl="2"/>
            <a:r>
              <a:rPr lang="en-US" dirty="0"/>
              <a:t>4.6. Other techniques</a:t>
            </a:r>
          </a:p>
          <a:p>
            <a:pPr lvl="1"/>
            <a:r>
              <a:rPr lang="en-US" dirty="0"/>
              <a:t>5. Support to Structure</a:t>
            </a:r>
          </a:p>
          <a:p>
            <a:pPr lvl="2"/>
            <a:r>
              <a:rPr lang="en-US" dirty="0"/>
              <a:t>5.1 Support for preparation: reading technique</a:t>
            </a:r>
          </a:p>
          <a:p>
            <a:pPr lvl="3"/>
            <a:r>
              <a:rPr lang="en-US" dirty="0"/>
              <a:t>5.2.x: Ad-hoc, checklist, stepwise, scenario/defect, perspective/stakeholder</a:t>
            </a:r>
          </a:p>
          <a:p>
            <a:pPr lvl="2"/>
            <a:r>
              <a:rPr lang="en-US" dirty="0"/>
              <a:t>5.2 Electronic support for the inspection process</a:t>
            </a:r>
          </a:p>
          <a:p>
            <a:pPr lvl="2"/>
            <a:r>
              <a:rPr lang="en-US" dirty="0"/>
              <a:t>5.3. Support for </a:t>
            </a:r>
            <a:r>
              <a:rPr lang="en-US" dirty="0" err="1"/>
              <a:t>reinspection</a:t>
            </a:r>
            <a:endParaRPr lang="en-US" dirty="0"/>
          </a:p>
          <a:p>
            <a:pPr lvl="3"/>
            <a:r>
              <a:rPr lang="en-US" dirty="0"/>
              <a:t>Inspection metrics, estimation of remaining defects (defect density, subjective, historical, capture/recapture (overlap))</a:t>
            </a:r>
          </a:p>
          <a:p>
            <a:pPr lvl="1"/>
            <a:r>
              <a:rPr lang="en-US" dirty="0"/>
              <a:t>6. Summary and Conclusion</a:t>
            </a:r>
          </a:p>
          <a:p>
            <a:pPr lvl="1"/>
            <a:endParaRPr lang="en-US" dirty="0"/>
          </a:p>
        </p:txBody>
      </p:sp>
      <p:sp>
        <p:nvSpPr>
          <p:cNvPr id="8" name="Content Placeholder 7"/>
          <p:cNvSpPr>
            <a:spLocks noGrp="1"/>
          </p:cNvSpPr>
          <p:nvPr>
            <p:ph sz="half" idx="2"/>
          </p:nvPr>
        </p:nvSpPr>
        <p:spPr>
          <a:xfrm>
            <a:off x="5074497" y="1788162"/>
            <a:ext cx="3430269" cy="4023360"/>
          </a:xfrm>
        </p:spPr>
        <p:txBody>
          <a:bodyPr>
            <a:normAutofit fontScale="47500" lnSpcReduction="20000"/>
          </a:bodyPr>
          <a:lstStyle/>
          <a:p>
            <a:pPr marL="91440" lvl="1" indent="-91440">
              <a:spcBef>
                <a:spcPts val="1200"/>
              </a:spcBef>
              <a:spcAft>
                <a:spcPts val="200"/>
              </a:spcAft>
              <a:buSzPct val="100000"/>
              <a:buFont typeface="Calibri" panose="020F0502020204030204" pitchFamily="34" charset="0"/>
              <a:buChar char=" "/>
            </a:pPr>
            <a:r>
              <a:rPr lang="en-US" dirty="0"/>
              <a:t>3. Fagan’s Inspection Method</a:t>
            </a:r>
          </a:p>
          <a:p>
            <a:pPr lvl="1"/>
            <a:r>
              <a:rPr lang="en-US" dirty="0"/>
              <a:t>Roles: Moderator, Author, Reader, Tester</a:t>
            </a:r>
          </a:p>
          <a:p>
            <a:pPr lvl="1"/>
            <a:r>
              <a:rPr lang="en-US" dirty="0"/>
              <a:t>Steps: </a:t>
            </a:r>
          </a:p>
          <a:p>
            <a:pPr lvl="2"/>
            <a:r>
              <a:rPr lang="en-US" dirty="0"/>
              <a:t>Planning: 	Form a team and roles</a:t>
            </a:r>
          </a:p>
          <a:p>
            <a:pPr lvl="2"/>
            <a:r>
              <a:rPr lang="en-US" dirty="0"/>
              <a:t>Overview, 	Briefing</a:t>
            </a:r>
          </a:p>
          <a:p>
            <a:pPr lvl="2"/>
            <a:r>
              <a:rPr lang="en-US" dirty="0"/>
              <a:t>Preparation:	Inspect</a:t>
            </a:r>
          </a:p>
          <a:p>
            <a:pPr lvl="2"/>
            <a:r>
              <a:rPr lang="en-US" dirty="0"/>
              <a:t>Examination:	Pool findings</a:t>
            </a:r>
          </a:p>
          <a:p>
            <a:pPr lvl="2"/>
            <a:r>
              <a:rPr lang="en-US" dirty="0"/>
              <a:t>Rework:	Solutions &amp;  </a:t>
            </a:r>
            <a:r>
              <a:rPr lang="en-US" dirty="0" err="1"/>
              <a:t>Reinspection</a:t>
            </a:r>
            <a:endParaRPr lang="en-US" dirty="0"/>
          </a:p>
          <a:p>
            <a:pPr lvl="2"/>
            <a:r>
              <a:rPr lang="en-US" dirty="0"/>
              <a:t>Follow-up:	Signatures &amp; Recording</a:t>
            </a:r>
          </a:p>
          <a:p>
            <a:r>
              <a:rPr lang="en-US" b="1" dirty="0"/>
              <a:t>What years did these come out?</a:t>
            </a:r>
          </a:p>
          <a:p>
            <a:r>
              <a:rPr lang="en-US" b="1" dirty="0"/>
              <a:t>What is not the manager not used in the Inspection Method?</a:t>
            </a:r>
          </a:p>
          <a:p>
            <a:r>
              <a:rPr lang="en-US" b="1" dirty="0"/>
              <a:t>What are some other view points?</a:t>
            </a:r>
          </a:p>
          <a:p>
            <a:r>
              <a:rPr lang="en-US" b="1" i="1" dirty="0"/>
              <a:t>“The metrics themselves are the lifeblood of inspections” - ?</a:t>
            </a:r>
          </a:p>
          <a:p>
            <a:r>
              <a:rPr lang="en-US" b="1" i="1" dirty="0"/>
              <a:t>Knowing a bit about S/W methodologies, does anything ring a bell?</a:t>
            </a:r>
          </a:p>
          <a:p>
            <a:r>
              <a:rPr lang="en-US" b="1" i="1" dirty="0"/>
              <a:t>Questions for further research?</a:t>
            </a:r>
          </a:p>
          <a:p>
            <a:endParaRPr lang="en-US" dirty="0"/>
          </a:p>
        </p:txBody>
      </p:sp>
      <p:pic>
        <p:nvPicPr>
          <p:cNvPr id="6" name="Picture 5"/>
          <p:cNvPicPr>
            <a:picLocks noChangeAspect="1"/>
          </p:cNvPicPr>
          <p:nvPr/>
        </p:nvPicPr>
        <p:blipFill>
          <a:blip r:embed="rId2"/>
          <a:stretch>
            <a:fillRect/>
          </a:stretch>
        </p:blipFill>
        <p:spPr>
          <a:xfrm>
            <a:off x="8504766" y="2143761"/>
            <a:ext cx="3687234" cy="2765426"/>
          </a:xfrm>
          <a:prstGeom prst="rect">
            <a:avLst/>
          </a:prstGeom>
        </p:spPr>
      </p:pic>
      <p:pic>
        <p:nvPicPr>
          <p:cNvPr id="7" name="Picture 6"/>
          <p:cNvPicPr>
            <a:picLocks noChangeAspect="1"/>
          </p:cNvPicPr>
          <p:nvPr/>
        </p:nvPicPr>
        <p:blipFill>
          <a:blip r:embed="rId3"/>
          <a:stretch>
            <a:fillRect/>
          </a:stretch>
        </p:blipFill>
        <p:spPr>
          <a:xfrm>
            <a:off x="8568267" y="4989043"/>
            <a:ext cx="3623733" cy="1868957"/>
          </a:xfrm>
          <a:prstGeom prst="rect">
            <a:avLst/>
          </a:prstGeom>
        </p:spPr>
      </p:pic>
      <p:sp>
        <p:nvSpPr>
          <p:cNvPr id="9" name="TextBox 8">
            <a:extLst>
              <a:ext uri="{FF2B5EF4-FFF2-40B4-BE49-F238E27FC236}">
                <a16:creationId xmlns:a16="http://schemas.microsoft.com/office/drawing/2014/main" id="{6462397A-DB73-8F4C-A26D-BE92CCC4C51B}"/>
              </a:ext>
            </a:extLst>
          </p:cNvPr>
          <p:cNvSpPr txBox="1"/>
          <p:nvPr/>
        </p:nvSpPr>
        <p:spPr>
          <a:xfrm>
            <a:off x="6379640" y="-4207"/>
            <a:ext cx="5812360" cy="369332"/>
          </a:xfrm>
          <a:prstGeom prst="rect">
            <a:avLst/>
          </a:prstGeom>
          <a:noFill/>
        </p:spPr>
        <p:txBody>
          <a:bodyPr wrap="none" rtlCol="0">
            <a:spAutoFit/>
          </a:bodyPr>
          <a:lstStyle/>
          <a:p>
            <a:r>
              <a:rPr lang="en-US" dirty="0"/>
              <a:t>Recall Testing Tech: test, inspection, analysis, demonstration</a:t>
            </a:r>
          </a:p>
        </p:txBody>
      </p:sp>
    </p:spTree>
    <p:extLst>
      <p:ext uri="{BB962C8B-B14F-4D97-AF65-F5344CB8AC3E}">
        <p14:creationId xmlns:p14="http://schemas.microsoft.com/office/powerpoint/2010/main" val="342706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animEffect transition="in" filter="fade">
                                      <p:cBhvr>
                                        <p:cTn id="7" dur="1000"/>
                                        <p:tgtEl>
                                          <p:spTgt spid="8">
                                            <p:txEl>
                                              <p:pRg st="9" end="9"/>
                                            </p:txEl>
                                          </p:spTgt>
                                        </p:tgtEl>
                                      </p:cBhvr>
                                    </p:animEffect>
                                    <p:anim calcmode="lin" valueType="num">
                                      <p:cBhvr>
                                        <p:cTn id="8"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0" end="10"/>
                                            </p:txEl>
                                          </p:spTgt>
                                        </p:tgtEl>
                                        <p:attrNameLst>
                                          <p:attrName>style.visibility</p:attrName>
                                        </p:attrNameLst>
                                      </p:cBhvr>
                                      <p:to>
                                        <p:strVal val="visible"/>
                                      </p:to>
                                    </p:set>
                                    <p:animEffect transition="in" filter="fade">
                                      <p:cBhvr>
                                        <p:cTn id="12" dur="1000"/>
                                        <p:tgtEl>
                                          <p:spTgt spid="8">
                                            <p:txEl>
                                              <p:pRg st="10" end="10"/>
                                            </p:txEl>
                                          </p:spTgt>
                                        </p:tgtEl>
                                      </p:cBhvr>
                                    </p:animEffect>
                                    <p:anim calcmode="lin" valueType="num">
                                      <p:cBhvr>
                                        <p:cTn id="1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11" end="11"/>
                                            </p:txEl>
                                          </p:spTgt>
                                        </p:tgtEl>
                                        <p:attrNameLst>
                                          <p:attrName>style.visibility</p:attrName>
                                        </p:attrNameLst>
                                      </p:cBhvr>
                                      <p:to>
                                        <p:strVal val="visible"/>
                                      </p:to>
                                    </p:set>
                                    <p:animEffect transition="in" filter="fade">
                                      <p:cBhvr>
                                        <p:cTn id="17" dur="1000"/>
                                        <p:tgtEl>
                                          <p:spTgt spid="8">
                                            <p:txEl>
                                              <p:pRg st="11" end="11"/>
                                            </p:txEl>
                                          </p:spTgt>
                                        </p:tgtEl>
                                      </p:cBhvr>
                                    </p:animEffect>
                                    <p:anim calcmode="lin" valueType="num">
                                      <p:cBhvr>
                                        <p:cTn id="18"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12" end="12"/>
                                            </p:txEl>
                                          </p:spTgt>
                                        </p:tgtEl>
                                        <p:attrNameLst>
                                          <p:attrName>style.visibility</p:attrName>
                                        </p:attrNameLst>
                                      </p:cBhvr>
                                      <p:to>
                                        <p:strVal val="visible"/>
                                      </p:to>
                                    </p:set>
                                    <p:animEffect transition="in" filter="fade">
                                      <p:cBhvr>
                                        <p:cTn id="22" dur="1000"/>
                                        <p:tgtEl>
                                          <p:spTgt spid="8">
                                            <p:txEl>
                                              <p:pRg st="12" end="12"/>
                                            </p:txEl>
                                          </p:spTgt>
                                        </p:tgtEl>
                                      </p:cBhvr>
                                    </p:animEffect>
                                    <p:anim calcmode="lin" valueType="num">
                                      <p:cBhvr>
                                        <p:cTn id="23"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13" end="13"/>
                                            </p:txEl>
                                          </p:spTgt>
                                        </p:tgtEl>
                                        <p:attrNameLst>
                                          <p:attrName>style.visibility</p:attrName>
                                        </p:attrNameLst>
                                      </p:cBhvr>
                                      <p:to>
                                        <p:strVal val="visible"/>
                                      </p:to>
                                    </p:set>
                                    <p:animEffect transition="in" filter="fade">
                                      <p:cBhvr>
                                        <p:cTn id="27" dur="1000"/>
                                        <p:tgtEl>
                                          <p:spTgt spid="8">
                                            <p:txEl>
                                              <p:pRg st="13" end="13"/>
                                            </p:txEl>
                                          </p:spTgt>
                                        </p:tgtEl>
                                      </p:cBhvr>
                                    </p:animEffect>
                                    <p:anim calcmode="lin" valueType="num">
                                      <p:cBhvr>
                                        <p:cTn id="28"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13" end="1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14" end="14"/>
                                            </p:txEl>
                                          </p:spTgt>
                                        </p:tgtEl>
                                        <p:attrNameLst>
                                          <p:attrName>style.visibility</p:attrName>
                                        </p:attrNameLst>
                                      </p:cBhvr>
                                      <p:to>
                                        <p:strVal val="visible"/>
                                      </p:to>
                                    </p:set>
                                    <p:animEffect transition="in" filter="fade">
                                      <p:cBhvr>
                                        <p:cTn id="32" dur="1000"/>
                                        <p:tgtEl>
                                          <p:spTgt spid="8">
                                            <p:txEl>
                                              <p:pRg st="14" end="14"/>
                                            </p:txEl>
                                          </p:spTgt>
                                        </p:tgtEl>
                                      </p:cBhvr>
                                    </p:animEffect>
                                    <p:anim calcmode="lin" valueType="num">
                                      <p:cBhvr>
                                        <p:cTn id="33"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1214-72A9-E742-9037-83DEC91C9F33}"/>
              </a:ext>
            </a:extLst>
          </p:cNvPr>
          <p:cNvSpPr>
            <a:spLocks noGrp="1"/>
          </p:cNvSpPr>
          <p:nvPr>
            <p:ph type="title"/>
          </p:nvPr>
        </p:nvSpPr>
        <p:spPr/>
        <p:txBody>
          <a:bodyPr/>
          <a:lstStyle/>
          <a:p>
            <a:r>
              <a:rPr lang="en-US" dirty="0"/>
              <a:t>3</a:t>
            </a:r>
            <a:r>
              <a:rPr lang="en-US" b="1" dirty="0"/>
              <a:t>. Fagan’s Inspection Methods</a:t>
            </a:r>
            <a:endParaRPr lang="en-US" dirty="0"/>
          </a:p>
        </p:txBody>
      </p:sp>
      <p:graphicFrame>
        <p:nvGraphicFramePr>
          <p:cNvPr id="12" name="Content Placeholder 2">
            <a:extLst>
              <a:ext uri="{FF2B5EF4-FFF2-40B4-BE49-F238E27FC236}">
                <a16:creationId xmlns:a16="http://schemas.microsoft.com/office/drawing/2014/main" id="{9F21F4E2-3AE9-405C-B2B1-9C913D92696A}"/>
              </a:ext>
            </a:extLst>
          </p:cNvPr>
          <p:cNvGraphicFramePr>
            <a:graphicFrameLocks noGrp="1"/>
          </p:cNvGraphicFramePr>
          <p:nvPr>
            <p:ph sz="half" idx="1"/>
            <p:extLst>
              <p:ext uri="{D42A27DB-BD31-4B8C-83A1-F6EECF244321}">
                <p14:modId xmlns:p14="http://schemas.microsoft.com/office/powerpoint/2010/main" val="2554459384"/>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A68E0B1C-6380-D94C-BD8B-46350261F611}"/>
              </a:ext>
            </a:extLst>
          </p:cNvPr>
          <p:cNvSpPr>
            <a:spLocks noGrp="1"/>
          </p:cNvSpPr>
          <p:nvPr>
            <p:ph sz="half" idx="2"/>
          </p:nvPr>
        </p:nvSpPr>
        <p:spPr/>
        <p:txBody>
          <a:bodyPr>
            <a:normAutofit/>
          </a:bodyPr>
          <a:lstStyle/>
          <a:p>
            <a:endParaRPr lang="en-US"/>
          </a:p>
        </p:txBody>
      </p:sp>
      <p:pic>
        <p:nvPicPr>
          <p:cNvPr id="5" name="Picture 4">
            <a:extLst>
              <a:ext uri="{FF2B5EF4-FFF2-40B4-BE49-F238E27FC236}">
                <a16:creationId xmlns:a16="http://schemas.microsoft.com/office/drawing/2014/main" id="{1C87CA36-A19E-3B4D-81E4-E1ECBE9CD5DF}"/>
              </a:ext>
            </a:extLst>
          </p:cNvPr>
          <p:cNvPicPr>
            <a:picLocks noChangeAspect="1"/>
          </p:cNvPicPr>
          <p:nvPr/>
        </p:nvPicPr>
        <p:blipFill>
          <a:blip r:embed="rId7"/>
          <a:stretch>
            <a:fillRect/>
          </a:stretch>
        </p:blipFill>
        <p:spPr>
          <a:xfrm>
            <a:off x="7969626" y="1690688"/>
            <a:ext cx="3638206" cy="2728655"/>
          </a:xfrm>
          <a:prstGeom prst="rect">
            <a:avLst/>
          </a:prstGeom>
        </p:spPr>
      </p:pic>
      <p:pic>
        <p:nvPicPr>
          <p:cNvPr id="6" name="Picture 5">
            <a:extLst>
              <a:ext uri="{FF2B5EF4-FFF2-40B4-BE49-F238E27FC236}">
                <a16:creationId xmlns:a16="http://schemas.microsoft.com/office/drawing/2014/main" id="{A17B255E-AC38-7341-9789-3A4EB6D1E1D7}"/>
              </a:ext>
            </a:extLst>
          </p:cNvPr>
          <p:cNvPicPr>
            <a:picLocks noChangeAspect="1"/>
          </p:cNvPicPr>
          <p:nvPr/>
        </p:nvPicPr>
        <p:blipFill>
          <a:blip r:embed="rId8"/>
          <a:stretch>
            <a:fillRect/>
          </a:stretch>
        </p:blipFill>
        <p:spPr>
          <a:xfrm>
            <a:off x="7506073" y="4419343"/>
            <a:ext cx="4459204" cy="2299855"/>
          </a:xfrm>
          <a:prstGeom prst="rect">
            <a:avLst/>
          </a:prstGeom>
        </p:spPr>
      </p:pic>
      <p:sp>
        <p:nvSpPr>
          <p:cNvPr id="7" name="TextBox 6">
            <a:extLst>
              <a:ext uri="{FF2B5EF4-FFF2-40B4-BE49-F238E27FC236}">
                <a16:creationId xmlns:a16="http://schemas.microsoft.com/office/drawing/2014/main" id="{2C06738B-0839-844A-A523-B1D0A1C812B2}"/>
              </a:ext>
            </a:extLst>
          </p:cNvPr>
          <p:cNvSpPr txBox="1"/>
          <p:nvPr/>
        </p:nvSpPr>
        <p:spPr>
          <a:xfrm>
            <a:off x="6379640" y="-4207"/>
            <a:ext cx="5812360" cy="369332"/>
          </a:xfrm>
          <a:prstGeom prst="rect">
            <a:avLst/>
          </a:prstGeom>
          <a:noFill/>
        </p:spPr>
        <p:txBody>
          <a:bodyPr wrap="none" rtlCol="0">
            <a:spAutoFit/>
          </a:bodyPr>
          <a:lstStyle/>
          <a:p>
            <a:r>
              <a:rPr lang="en-US" dirty="0"/>
              <a:t>Recall Testing Tech: test, inspection, analysis, demonstration</a:t>
            </a:r>
          </a:p>
        </p:txBody>
      </p:sp>
    </p:spTree>
    <p:extLst>
      <p:ext uri="{BB962C8B-B14F-4D97-AF65-F5344CB8AC3E}">
        <p14:creationId xmlns:p14="http://schemas.microsoft.com/office/powerpoint/2010/main" val="317437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Plan vs Testing Plan</a:t>
            </a:r>
          </a:p>
        </p:txBody>
      </p:sp>
      <p:sp>
        <p:nvSpPr>
          <p:cNvPr id="4" name="Text Placeholder 3"/>
          <p:cNvSpPr>
            <a:spLocks noGrp="1"/>
          </p:cNvSpPr>
          <p:nvPr>
            <p:ph type="body" idx="1"/>
          </p:nvPr>
        </p:nvSpPr>
        <p:spPr/>
        <p:txBody>
          <a:bodyPr/>
          <a:lstStyle/>
          <a:p>
            <a:r>
              <a:rPr lang="en-US" dirty="0"/>
              <a:t>Inspection Plan</a:t>
            </a:r>
          </a:p>
        </p:txBody>
      </p:sp>
      <p:sp>
        <p:nvSpPr>
          <p:cNvPr id="5" name="Content Placeholder 4"/>
          <p:cNvSpPr>
            <a:spLocks noGrp="1"/>
          </p:cNvSpPr>
          <p:nvPr>
            <p:ph sz="half" idx="2"/>
          </p:nvPr>
        </p:nvSpPr>
        <p:spPr/>
        <p:txBody>
          <a:bodyPr>
            <a:normAutofit fontScale="92500" lnSpcReduction="10000"/>
          </a:bodyPr>
          <a:lstStyle/>
          <a:p>
            <a:r>
              <a:rPr lang="en-US" dirty="0"/>
              <a:t>Walk Through/Static Analysis</a:t>
            </a:r>
          </a:p>
          <a:p>
            <a:pPr lvl="1"/>
            <a:r>
              <a:rPr lang="en-US" dirty="0"/>
              <a:t>Ad hoc</a:t>
            </a:r>
          </a:p>
          <a:p>
            <a:pPr lvl="1"/>
            <a:r>
              <a:rPr lang="en-US" dirty="0"/>
              <a:t>Checklist</a:t>
            </a:r>
          </a:p>
          <a:p>
            <a:pPr lvl="1"/>
            <a:r>
              <a:rPr lang="en-US" dirty="0"/>
              <a:t>Stepwise</a:t>
            </a:r>
          </a:p>
          <a:p>
            <a:pPr lvl="1"/>
            <a:r>
              <a:rPr lang="en-US" dirty="0"/>
              <a:t>Scenario</a:t>
            </a:r>
          </a:p>
          <a:p>
            <a:pPr lvl="1"/>
            <a:r>
              <a:rPr lang="en-US" dirty="0"/>
              <a:t>Perspective</a:t>
            </a:r>
          </a:p>
          <a:p>
            <a:r>
              <a:rPr lang="en-US" dirty="0"/>
              <a:t>Review</a:t>
            </a:r>
          </a:p>
          <a:p>
            <a:pPr lvl="1"/>
            <a:r>
              <a:rPr lang="en-US" dirty="0"/>
              <a:t>Meeting</a:t>
            </a:r>
          </a:p>
          <a:p>
            <a:pPr lvl="1"/>
            <a:r>
              <a:rPr lang="en-US" dirty="0"/>
              <a:t>No-Meeting</a:t>
            </a:r>
          </a:p>
          <a:p>
            <a:r>
              <a:rPr lang="en-US" dirty="0"/>
              <a:t>Test</a:t>
            </a:r>
          </a:p>
        </p:txBody>
      </p:sp>
      <p:sp>
        <p:nvSpPr>
          <p:cNvPr id="6" name="Text Placeholder 5"/>
          <p:cNvSpPr>
            <a:spLocks noGrp="1"/>
          </p:cNvSpPr>
          <p:nvPr>
            <p:ph type="body" sz="quarter" idx="3"/>
          </p:nvPr>
        </p:nvSpPr>
        <p:spPr/>
        <p:txBody>
          <a:bodyPr/>
          <a:lstStyle/>
          <a:p>
            <a:endParaRPr lang="en-US" dirty="0"/>
          </a:p>
        </p:txBody>
      </p:sp>
      <p:sp>
        <p:nvSpPr>
          <p:cNvPr id="7" name="Content Placeholder 6"/>
          <p:cNvSpPr>
            <a:spLocks noGrp="1"/>
          </p:cNvSpPr>
          <p:nvPr>
            <p:ph sz="quarter" idx="4"/>
          </p:nvPr>
        </p:nvSpPr>
        <p:spPr/>
        <p:txBody>
          <a:bodyPr>
            <a:normAutofit/>
          </a:bodyPr>
          <a:lstStyle/>
          <a:p>
            <a:pPr lvl="1"/>
            <a:endParaRPr lang="en-US" dirty="0"/>
          </a:p>
          <a:p>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8041778" y="1681163"/>
            <a:ext cx="3638206" cy="2728655"/>
          </a:xfrm>
          <a:prstGeom prst="rect">
            <a:avLst/>
          </a:prstGeom>
        </p:spPr>
      </p:pic>
      <p:pic>
        <p:nvPicPr>
          <p:cNvPr id="9" name="Picture 8"/>
          <p:cNvPicPr>
            <a:picLocks noChangeAspect="1"/>
          </p:cNvPicPr>
          <p:nvPr/>
        </p:nvPicPr>
        <p:blipFill>
          <a:blip r:embed="rId3"/>
          <a:stretch>
            <a:fillRect/>
          </a:stretch>
        </p:blipFill>
        <p:spPr>
          <a:xfrm>
            <a:off x="7578225" y="4409818"/>
            <a:ext cx="4459204" cy="2299855"/>
          </a:xfrm>
          <a:prstGeom prst="rect">
            <a:avLst/>
          </a:prstGeom>
        </p:spPr>
      </p:pic>
      <p:sp>
        <p:nvSpPr>
          <p:cNvPr id="12" name="TextBox 11">
            <a:extLst>
              <a:ext uri="{FF2B5EF4-FFF2-40B4-BE49-F238E27FC236}">
                <a16:creationId xmlns:a16="http://schemas.microsoft.com/office/drawing/2014/main" id="{91418AEB-77CD-F644-A460-9541B617D01D}"/>
              </a:ext>
            </a:extLst>
          </p:cNvPr>
          <p:cNvSpPr txBox="1"/>
          <p:nvPr/>
        </p:nvSpPr>
        <p:spPr>
          <a:xfrm>
            <a:off x="6379640" y="-4207"/>
            <a:ext cx="5812360" cy="369332"/>
          </a:xfrm>
          <a:prstGeom prst="rect">
            <a:avLst/>
          </a:prstGeom>
          <a:noFill/>
        </p:spPr>
        <p:txBody>
          <a:bodyPr wrap="none" rtlCol="0">
            <a:spAutoFit/>
          </a:bodyPr>
          <a:lstStyle/>
          <a:p>
            <a:r>
              <a:rPr lang="en-US" dirty="0"/>
              <a:t>Recall Testing Tech: test, inspection, analysis, demonstration</a:t>
            </a:r>
          </a:p>
        </p:txBody>
      </p:sp>
    </p:spTree>
    <p:extLst>
      <p:ext uri="{BB962C8B-B14F-4D97-AF65-F5344CB8AC3E}">
        <p14:creationId xmlns:p14="http://schemas.microsoft.com/office/powerpoint/2010/main" val="3443249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Reviews</a:t>
            </a:r>
          </a:p>
        </p:txBody>
      </p:sp>
      <p:sp>
        <p:nvSpPr>
          <p:cNvPr id="3" name="Content Placeholder 2"/>
          <p:cNvSpPr>
            <a:spLocks noGrp="1"/>
          </p:cNvSpPr>
          <p:nvPr>
            <p:ph sz="half" idx="1"/>
          </p:nvPr>
        </p:nvSpPr>
        <p:spPr/>
        <p:txBody>
          <a:bodyPr/>
          <a:lstStyle/>
          <a:p>
            <a:r>
              <a:rPr lang="en-US" dirty="0"/>
              <a:t>What is a Peer Review?</a:t>
            </a:r>
          </a:p>
          <a:p>
            <a:pPr lvl="1"/>
            <a:r>
              <a:rPr lang="en-US" dirty="0"/>
              <a:t>Scenario:</a:t>
            </a:r>
          </a:p>
          <a:p>
            <a:pPr lvl="2"/>
            <a:r>
              <a:rPr lang="en-US" dirty="0"/>
              <a:t>You are on your 1</a:t>
            </a:r>
            <a:r>
              <a:rPr lang="en-US" baseline="30000" dirty="0"/>
              <a:t>st</a:t>
            </a:r>
            <a:r>
              <a:rPr lang="en-US" dirty="0"/>
              <a:t> project and your manager asks you to peer review on of your teammates code. How would you review it?</a:t>
            </a:r>
          </a:p>
          <a:p>
            <a:r>
              <a:rPr lang="en-US" dirty="0"/>
              <a:t>What should be in a Peer Review?</a:t>
            </a:r>
          </a:p>
          <a:p>
            <a:r>
              <a:rPr lang="en-US" dirty="0"/>
              <a:t>Who should be involved with a Peer Review?</a:t>
            </a:r>
          </a:p>
          <a:p>
            <a:r>
              <a:rPr lang="en-US" dirty="0"/>
              <a:t>What type of deliverables?</a:t>
            </a:r>
          </a:p>
        </p:txBody>
      </p:sp>
      <p:sp>
        <p:nvSpPr>
          <p:cNvPr id="4" name="Content Placeholder 3"/>
          <p:cNvSpPr>
            <a:spLocks noGrp="1"/>
          </p:cNvSpPr>
          <p:nvPr>
            <p:ph sz="half" idx="2"/>
          </p:nvPr>
        </p:nvSpPr>
        <p:spPr/>
        <p:txBody>
          <a:bodyPr/>
          <a:lstStyle/>
          <a:p>
            <a:r>
              <a:rPr lang="en-US" dirty="0"/>
              <a:t>Roles: Peer, System Architect, QA, Tester, CM/DM, PM</a:t>
            </a:r>
          </a:p>
          <a:p>
            <a:endParaRPr lang="en-US" dirty="0"/>
          </a:p>
          <a:p>
            <a:r>
              <a:rPr lang="en-US" dirty="0"/>
              <a:t>Programming Standards, Compliance, Requirements, Design, Test, Performance, UX, Documentation</a:t>
            </a:r>
          </a:p>
          <a:p>
            <a:endParaRPr lang="en-US" dirty="0"/>
          </a:p>
        </p:txBody>
      </p:sp>
      <p:sp>
        <p:nvSpPr>
          <p:cNvPr id="6" name="TextBox 5">
            <a:extLst>
              <a:ext uri="{FF2B5EF4-FFF2-40B4-BE49-F238E27FC236}">
                <a16:creationId xmlns:a16="http://schemas.microsoft.com/office/drawing/2014/main" id="{FC838B08-4217-C44C-821A-A8D51FDBC950}"/>
              </a:ext>
            </a:extLst>
          </p:cNvPr>
          <p:cNvSpPr txBox="1"/>
          <p:nvPr/>
        </p:nvSpPr>
        <p:spPr>
          <a:xfrm>
            <a:off x="6379640" y="-4207"/>
            <a:ext cx="5812360" cy="369332"/>
          </a:xfrm>
          <a:prstGeom prst="rect">
            <a:avLst/>
          </a:prstGeom>
          <a:noFill/>
        </p:spPr>
        <p:txBody>
          <a:bodyPr wrap="none" rtlCol="0">
            <a:spAutoFit/>
          </a:bodyPr>
          <a:lstStyle/>
          <a:p>
            <a:r>
              <a:rPr lang="en-US" dirty="0"/>
              <a:t>Recall Testing Tech: test, inspection, analysis, demonstration</a:t>
            </a:r>
          </a:p>
        </p:txBody>
      </p:sp>
    </p:spTree>
    <p:extLst>
      <p:ext uri="{BB962C8B-B14F-4D97-AF65-F5344CB8AC3E}">
        <p14:creationId xmlns:p14="http://schemas.microsoft.com/office/powerpoint/2010/main" val="2853018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E134-6673-564C-A657-8CACAD0402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8CD8E2-3F67-E547-9C80-CA4BDE3B6C9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449E667-BE81-2845-A790-F9FCF2B6D7E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56483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795D-7C50-5442-8D64-5A9FE77CF895}"/>
              </a:ext>
            </a:extLst>
          </p:cNvPr>
          <p:cNvSpPr>
            <a:spLocks noGrp="1"/>
          </p:cNvSpPr>
          <p:nvPr>
            <p:ph type="title"/>
          </p:nvPr>
        </p:nvSpPr>
        <p:spPr/>
        <p:txBody>
          <a:bodyPr/>
          <a:lstStyle/>
          <a:p>
            <a:r>
              <a:rPr lang="en-US" b="1" dirty="0"/>
              <a:t>What should be in a V&amp;V QA Checklist?</a:t>
            </a:r>
            <a:endParaRPr lang="en-US" dirty="0"/>
          </a:p>
        </p:txBody>
      </p:sp>
      <p:sp>
        <p:nvSpPr>
          <p:cNvPr id="3" name="Content Placeholder 2">
            <a:extLst>
              <a:ext uri="{FF2B5EF4-FFF2-40B4-BE49-F238E27FC236}">
                <a16:creationId xmlns:a16="http://schemas.microsoft.com/office/drawing/2014/main" id="{0E5EE2CB-9404-BA46-947F-8094BE6B415A}"/>
              </a:ext>
            </a:extLst>
          </p:cNvPr>
          <p:cNvSpPr>
            <a:spLocks noGrp="1"/>
          </p:cNvSpPr>
          <p:nvPr>
            <p:ph sz="half" idx="1"/>
          </p:nvPr>
        </p:nvSpPr>
        <p:spPr/>
        <p:txBody>
          <a:bodyPr>
            <a:normAutofit/>
          </a:bodyPr>
          <a:lstStyle/>
          <a:p>
            <a:r>
              <a:rPr lang="en-US" dirty="0"/>
              <a:t>Create a checklist for each of the lifecycle phase’s V&amp;V Process, by looking at the task found in the V&amp;V Process tables.</a:t>
            </a:r>
          </a:p>
          <a:p>
            <a:r>
              <a:rPr lang="en-US" dirty="0"/>
              <a:t>Each check list should contain:</a:t>
            </a:r>
          </a:p>
          <a:p>
            <a:pPr lvl="1"/>
            <a:r>
              <a:rPr lang="en-US" dirty="0"/>
              <a:t>A brief description of its purpose</a:t>
            </a:r>
          </a:p>
          <a:p>
            <a:pPr lvl="1"/>
            <a:r>
              <a:rPr lang="en-US" dirty="0"/>
              <a:t>When the checklist will be used, i.e. the lifecycle phase.</a:t>
            </a:r>
          </a:p>
          <a:p>
            <a:pPr lvl="1"/>
            <a:r>
              <a:rPr lang="en-US" dirty="0"/>
              <a:t>At least 5 items in the checklist, and should cover every element found at Integrity Level 3 &amp; 4.</a:t>
            </a:r>
          </a:p>
          <a:p>
            <a:endParaRPr lang="en-US" dirty="0"/>
          </a:p>
        </p:txBody>
      </p:sp>
      <p:sp>
        <p:nvSpPr>
          <p:cNvPr id="4" name="Content Placeholder 3">
            <a:extLst>
              <a:ext uri="{FF2B5EF4-FFF2-40B4-BE49-F238E27FC236}">
                <a16:creationId xmlns:a16="http://schemas.microsoft.com/office/drawing/2014/main" id="{FD5A0432-0EDA-E74E-8C51-39E294DA171D}"/>
              </a:ext>
            </a:extLst>
          </p:cNvPr>
          <p:cNvSpPr>
            <a:spLocks noGrp="1"/>
          </p:cNvSpPr>
          <p:nvPr>
            <p:ph sz="half" idx="2"/>
          </p:nvPr>
        </p:nvSpPr>
        <p:spPr>
          <a:xfrm>
            <a:off x="5602014" y="1825625"/>
            <a:ext cx="3836276" cy="4351338"/>
          </a:xfrm>
        </p:spPr>
        <p:txBody>
          <a:bodyPr>
            <a:normAutofit/>
          </a:bodyPr>
          <a:lstStyle/>
          <a:p>
            <a:endParaRPr lang="en-US" dirty="0"/>
          </a:p>
          <a:p>
            <a:endParaRPr lang="en-US" dirty="0"/>
          </a:p>
        </p:txBody>
      </p:sp>
      <p:sp>
        <p:nvSpPr>
          <p:cNvPr id="5" name="Content Placeholder 3">
            <a:extLst>
              <a:ext uri="{FF2B5EF4-FFF2-40B4-BE49-F238E27FC236}">
                <a16:creationId xmlns:a16="http://schemas.microsoft.com/office/drawing/2014/main" id="{2CAE3BFC-0E92-1549-9FDF-535A7EA1EEA9}"/>
              </a:ext>
            </a:extLst>
          </p:cNvPr>
          <p:cNvSpPr txBox="1">
            <a:spLocks/>
          </p:cNvSpPr>
          <p:nvPr/>
        </p:nvSpPr>
        <p:spPr>
          <a:xfrm>
            <a:off x="8944305" y="1484038"/>
            <a:ext cx="3142592" cy="528450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sz="5600" dirty="0"/>
              <a:t>Software construction V&amp;V (</a:t>
            </a:r>
            <a:r>
              <a:rPr lang="en-US" sz="5600" dirty="0" err="1"/>
              <a:t>pg</a:t>
            </a:r>
            <a:r>
              <a:rPr lang="en-US" sz="5600" dirty="0"/>
              <a:t> 119)</a:t>
            </a:r>
          </a:p>
          <a:p>
            <a:pPr lvl="1"/>
            <a:r>
              <a:rPr lang="en-US" sz="4800" dirty="0"/>
              <a:t>Software Component Test Case V&amp;V</a:t>
            </a:r>
          </a:p>
          <a:p>
            <a:pPr lvl="1"/>
            <a:r>
              <a:rPr lang="en-US" sz="4800" dirty="0"/>
              <a:t>Software Integration Test Case V&amp;V</a:t>
            </a:r>
          </a:p>
          <a:p>
            <a:pPr lvl="1"/>
            <a:r>
              <a:rPr lang="en-US" sz="4800" dirty="0"/>
              <a:t>Software Qualification Test Case V&amp;V</a:t>
            </a:r>
          </a:p>
          <a:p>
            <a:pPr lvl="1"/>
            <a:r>
              <a:rPr lang="en-US" sz="4800" dirty="0"/>
              <a:t>Software Acceptance Test Case V&amp;V</a:t>
            </a:r>
          </a:p>
          <a:p>
            <a:pPr lvl="1"/>
            <a:r>
              <a:rPr lang="en-US" sz="4800" dirty="0"/>
              <a:t>Software Component Test Procedure V&amp;V</a:t>
            </a:r>
          </a:p>
          <a:p>
            <a:pPr lvl="1"/>
            <a:r>
              <a:rPr lang="en-US" sz="4800" dirty="0"/>
              <a:t>Software Integration Test Procedure V&amp;V</a:t>
            </a:r>
          </a:p>
          <a:p>
            <a:pPr lvl="1"/>
            <a:r>
              <a:rPr lang="en-US" sz="4800" dirty="0"/>
              <a:t>Software Qualification Test Procedure V&amp;V</a:t>
            </a:r>
          </a:p>
          <a:p>
            <a:pPr lvl="1"/>
            <a:r>
              <a:rPr lang="en-US" sz="4800" dirty="0"/>
              <a:t>Software Component Test Execution V&amp;V</a:t>
            </a:r>
          </a:p>
          <a:p>
            <a:r>
              <a:rPr lang="en-US" sz="5600" dirty="0"/>
              <a:t>Combined</a:t>
            </a:r>
          </a:p>
          <a:p>
            <a:pPr lvl="1"/>
            <a:r>
              <a:rPr lang="en-US" sz="5200" dirty="0"/>
              <a:t>Software Integration Test V&amp;V (</a:t>
            </a:r>
            <a:r>
              <a:rPr lang="en-US" sz="5200" dirty="0" err="1"/>
              <a:t>pg</a:t>
            </a:r>
            <a:r>
              <a:rPr lang="en-US" sz="5200" dirty="0"/>
              <a:t> 123)</a:t>
            </a:r>
          </a:p>
          <a:p>
            <a:pPr lvl="2"/>
            <a:r>
              <a:rPr lang="en-US" sz="4400" dirty="0"/>
              <a:t>Software Integration Test Execution V&amp;V</a:t>
            </a:r>
          </a:p>
          <a:p>
            <a:pPr lvl="1"/>
            <a:r>
              <a:rPr lang="en-US" sz="5200" dirty="0"/>
              <a:t>Software Qualification Test V&amp;V (</a:t>
            </a:r>
            <a:r>
              <a:rPr lang="en-US" sz="5200" dirty="0" err="1"/>
              <a:t>pg</a:t>
            </a:r>
            <a:r>
              <a:rPr lang="en-US" sz="5200" dirty="0"/>
              <a:t> 124)</a:t>
            </a:r>
          </a:p>
          <a:p>
            <a:pPr lvl="2"/>
            <a:r>
              <a:rPr lang="en-US" sz="4400" dirty="0"/>
              <a:t>Software Qualification Test Execution V&amp;V</a:t>
            </a:r>
          </a:p>
          <a:p>
            <a:pPr lvl="1"/>
            <a:r>
              <a:rPr lang="en-US" sz="5200" dirty="0"/>
              <a:t>Software Acceptance Test V&amp;V (</a:t>
            </a:r>
            <a:r>
              <a:rPr lang="en-US" sz="5200" dirty="0" err="1"/>
              <a:t>pg</a:t>
            </a:r>
            <a:r>
              <a:rPr lang="en-US" sz="5200" dirty="0"/>
              <a:t> 125)</a:t>
            </a:r>
          </a:p>
          <a:p>
            <a:pPr lvl="2"/>
            <a:r>
              <a:rPr lang="en-US" sz="4400" dirty="0"/>
              <a:t>Software Acceptance Test Procedure V&amp;V</a:t>
            </a:r>
          </a:p>
          <a:p>
            <a:pPr lvl="2"/>
            <a:r>
              <a:rPr lang="en-US" sz="4400" dirty="0"/>
              <a:t>Software Acceptance Test Execution V&amp;V</a:t>
            </a:r>
          </a:p>
          <a:p>
            <a:endParaRPr lang="en-US" dirty="0"/>
          </a:p>
        </p:txBody>
      </p:sp>
      <p:sp>
        <p:nvSpPr>
          <p:cNvPr id="6" name="Content Placeholder 3">
            <a:extLst>
              <a:ext uri="{FF2B5EF4-FFF2-40B4-BE49-F238E27FC236}">
                <a16:creationId xmlns:a16="http://schemas.microsoft.com/office/drawing/2014/main" id="{A4320B5B-5ED6-9A4B-A463-E49472128CE9}"/>
              </a:ext>
            </a:extLst>
          </p:cNvPr>
          <p:cNvSpPr txBox="1">
            <a:spLocks/>
          </p:cNvSpPr>
          <p:nvPr/>
        </p:nvSpPr>
        <p:spPr>
          <a:xfrm>
            <a:off x="6096000" y="1853598"/>
            <a:ext cx="3142593"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sz="2100" dirty="0"/>
              <a:t>Software Requirements V&amp;V (</a:t>
            </a:r>
            <a:r>
              <a:rPr lang="en-US" sz="2100" dirty="0" err="1"/>
              <a:t>pg</a:t>
            </a:r>
            <a:r>
              <a:rPr lang="en-US" sz="2100" dirty="0"/>
              <a:t> 109)</a:t>
            </a:r>
          </a:p>
          <a:p>
            <a:pPr lvl="1"/>
            <a:r>
              <a:rPr lang="en-US" sz="1800" dirty="0"/>
              <a:t>Software Qualification Test Plan V&amp;V </a:t>
            </a:r>
          </a:p>
          <a:p>
            <a:pPr lvl="1"/>
            <a:r>
              <a:rPr lang="en-US" sz="1800" dirty="0"/>
              <a:t>Software Acceptance Test Plan V&amp;V</a:t>
            </a:r>
          </a:p>
          <a:p>
            <a:r>
              <a:rPr lang="en-US" sz="2100" dirty="0"/>
              <a:t>Software design V&amp;V (</a:t>
            </a:r>
            <a:r>
              <a:rPr lang="en-US" sz="2100" dirty="0" err="1"/>
              <a:t>pg</a:t>
            </a:r>
            <a:r>
              <a:rPr lang="en-US" sz="2100" dirty="0"/>
              <a:t> 114)</a:t>
            </a:r>
          </a:p>
          <a:p>
            <a:pPr lvl="1"/>
            <a:r>
              <a:rPr lang="en-US" sz="1800" dirty="0"/>
              <a:t>Software Component Test Plan V&amp;V</a:t>
            </a:r>
          </a:p>
          <a:p>
            <a:pPr lvl="1"/>
            <a:r>
              <a:rPr lang="en-US" sz="1800" dirty="0"/>
              <a:t>Software Integration Test Plan V&amp;V</a:t>
            </a:r>
          </a:p>
          <a:p>
            <a:pPr lvl="1"/>
            <a:r>
              <a:rPr lang="en-US" sz="1800" dirty="0"/>
              <a:t>Software Component Test Design V&amp;V</a:t>
            </a:r>
          </a:p>
          <a:p>
            <a:pPr lvl="1"/>
            <a:r>
              <a:rPr lang="en-US" sz="1800" dirty="0"/>
              <a:t>Software Integration Test Design V&amp;V</a:t>
            </a:r>
          </a:p>
          <a:p>
            <a:pPr lvl="1"/>
            <a:r>
              <a:rPr lang="en-US" sz="1800" dirty="0"/>
              <a:t>Software Qualification Test Design V&amp;V</a:t>
            </a:r>
          </a:p>
          <a:p>
            <a:pPr lvl="1"/>
            <a:r>
              <a:rPr lang="en-US" sz="1800" dirty="0"/>
              <a:t>Software Acceptance Test Design V&amp;V</a:t>
            </a:r>
          </a:p>
          <a:p>
            <a:endParaRPr lang="en-US" dirty="0"/>
          </a:p>
        </p:txBody>
      </p:sp>
    </p:spTree>
    <p:extLst>
      <p:ext uri="{BB962C8B-B14F-4D97-AF65-F5344CB8AC3E}">
        <p14:creationId xmlns:p14="http://schemas.microsoft.com/office/powerpoint/2010/main" val="682120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0BCF-86E9-C04F-BAB7-728A269F95C2}"/>
              </a:ext>
            </a:extLst>
          </p:cNvPr>
          <p:cNvSpPr>
            <a:spLocks noGrp="1"/>
          </p:cNvSpPr>
          <p:nvPr>
            <p:ph type="title"/>
          </p:nvPr>
        </p:nvSpPr>
        <p:spPr>
          <a:xfrm>
            <a:off x="838200" y="365125"/>
            <a:ext cx="5011417" cy="1325563"/>
          </a:xfrm>
        </p:spPr>
        <p:txBody>
          <a:bodyPr/>
          <a:lstStyle/>
          <a:p>
            <a:r>
              <a:rPr lang="en-US" b="1" dirty="0"/>
              <a:t>How do I conduct a Review or Audit?</a:t>
            </a:r>
            <a:endParaRPr lang="en-US" dirty="0"/>
          </a:p>
        </p:txBody>
      </p:sp>
      <p:sp>
        <p:nvSpPr>
          <p:cNvPr id="3" name="Content Placeholder 2">
            <a:extLst>
              <a:ext uri="{FF2B5EF4-FFF2-40B4-BE49-F238E27FC236}">
                <a16:creationId xmlns:a16="http://schemas.microsoft.com/office/drawing/2014/main" id="{BA85A1D1-15B0-E448-AEB6-F25437859062}"/>
              </a:ext>
            </a:extLst>
          </p:cNvPr>
          <p:cNvSpPr>
            <a:spLocks noGrp="1"/>
          </p:cNvSpPr>
          <p:nvPr>
            <p:ph sz="half" idx="1"/>
          </p:nvPr>
        </p:nvSpPr>
        <p:spPr/>
        <p:txBody>
          <a:bodyPr>
            <a:normAutofit fontScale="77500" lnSpcReduction="20000"/>
          </a:bodyPr>
          <a:lstStyle/>
          <a:p>
            <a:r>
              <a:rPr lang="en-US" b="1" dirty="0"/>
              <a:t>Overview</a:t>
            </a:r>
          </a:p>
          <a:p>
            <a:pPr lvl="1"/>
            <a:r>
              <a:rPr lang="en-US" dirty="0"/>
              <a:t>In this assignment you are going to compare the reading on the different types of reviews, inspections, and audits.</a:t>
            </a:r>
          </a:p>
          <a:p>
            <a:r>
              <a:rPr lang="en-US" dirty="0"/>
              <a:t>Part 1: Comparing Inspections and Reviews</a:t>
            </a:r>
          </a:p>
          <a:p>
            <a:pPr lvl="1"/>
            <a:r>
              <a:rPr lang="en-US" dirty="0"/>
              <a:t>Compare the “State-of-the-art: software inspection after 25 years” and the IEEE 1028-2008 Standard for Software Reviews and Audits (Management, Technical, Inspections, and Walkthroughs, Audits). </a:t>
            </a:r>
            <a:br>
              <a:rPr lang="en-US" dirty="0"/>
            </a:br>
            <a:endParaRPr lang="en-US" dirty="0"/>
          </a:p>
          <a:p>
            <a:pPr lvl="1"/>
            <a:r>
              <a:rPr lang="en-US" dirty="0"/>
              <a:t>Start with the list of “State-of-the-art” Figure 2, as listed, determine which review or audit would  best fit the inspection process. Provide your reasoning. </a:t>
            </a:r>
          </a:p>
          <a:p>
            <a:r>
              <a:rPr lang="en-US" dirty="0"/>
              <a:t> </a:t>
            </a:r>
          </a:p>
          <a:p>
            <a:endParaRPr lang="en-US" dirty="0"/>
          </a:p>
        </p:txBody>
      </p:sp>
      <p:graphicFrame>
        <p:nvGraphicFramePr>
          <p:cNvPr id="7" name="Content Placeholder 6">
            <a:extLst>
              <a:ext uri="{FF2B5EF4-FFF2-40B4-BE49-F238E27FC236}">
                <a16:creationId xmlns:a16="http://schemas.microsoft.com/office/drawing/2014/main" id="{54CCEE1C-8BA5-5145-BFDA-20E8C17AD665}"/>
              </a:ext>
            </a:extLst>
          </p:cNvPr>
          <p:cNvGraphicFramePr>
            <a:graphicFrameLocks noGrp="1"/>
          </p:cNvGraphicFramePr>
          <p:nvPr>
            <p:ph sz="half" idx="2"/>
          </p:nvPr>
        </p:nvGraphicFramePr>
        <p:xfrm>
          <a:off x="6172202" y="4298315"/>
          <a:ext cx="5577840" cy="2194560"/>
        </p:xfrm>
        <a:graphic>
          <a:graphicData uri="http://schemas.openxmlformats.org/drawingml/2006/table">
            <a:tbl>
              <a:tblPr>
                <a:tableStyleId>{10A1B5D5-9B99-4C35-A422-299274C87663}</a:tableStyleId>
              </a:tblPr>
              <a:tblGrid>
                <a:gridCol w="2128907">
                  <a:extLst>
                    <a:ext uri="{9D8B030D-6E8A-4147-A177-3AD203B41FA5}">
                      <a16:colId xmlns:a16="http://schemas.microsoft.com/office/drawing/2014/main" val="576863341"/>
                    </a:ext>
                  </a:extLst>
                </a:gridCol>
                <a:gridCol w="2592628">
                  <a:extLst>
                    <a:ext uri="{9D8B030D-6E8A-4147-A177-3AD203B41FA5}">
                      <a16:colId xmlns:a16="http://schemas.microsoft.com/office/drawing/2014/main" val="720941911"/>
                    </a:ext>
                  </a:extLst>
                </a:gridCol>
                <a:gridCol w="856305">
                  <a:extLst>
                    <a:ext uri="{9D8B030D-6E8A-4147-A177-3AD203B41FA5}">
                      <a16:colId xmlns:a16="http://schemas.microsoft.com/office/drawing/2014/main" val="3114870630"/>
                    </a:ext>
                  </a:extLst>
                </a:gridCol>
              </a:tblGrid>
              <a:tr h="361668">
                <a:tc>
                  <a:txBody>
                    <a:bodyPr/>
                    <a:lstStyle/>
                    <a:p>
                      <a:r>
                        <a:rPr lang="en-US" sz="1600" b="1" dirty="0"/>
                        <a:t>State-of-the-art Inspection Processes </a:t>
                      </a:r>
                    </a:p>
                  </a:txBody>
                  <a:tcPr marL="0" marR="0" marT="0" marB="0"/>
                </a:tc>
                <a:tc>
                  <a:txBody>
                    <a:bodyPr/>
                    <a:lstStyle/>
                    <a:p>
                      <a:r>
                        <a:rPr lang="en-US" sz="1600" b="1" dirty="0"/>
                        <a:t>IEEE 1028-2008 Std SW Reviews &amp; Audits</a:t>
                      </a:r>
                    </a:p>
                  </a:txBody>
                  <a:tcPr marL="0" marR="0" marT="0" marB="0"/>
                </a:tc>
                <a:tc>
                  <a:txBody>
                    <a:bodyPr/>
                    <a:lstStyle/>
                    <a:p>
                      <a:r>
                        <a:rPr lang="en-US" sz="1600" b="1" dirty="0"/>
                        <a:t>Reason for choice</a:t>
                      </a:r>
                    </a:p>
                  </a:txBody>
                  <a:tcPr marL="0" marR="0" marT="0" marB="0"/>
                </a:tc>
                <a:extLst>
                  <a:ext uri="{0D108BD9-81ED-4DB2-BD59-A6C34878D82A}">
                    <a16:rowId xmlns:a16="http://schemas.microsoft.com/office/drawing/2014/main" val="2953386423"/>
                  </a:ext>
                </a:extLst>
              </a:tr>
              <a:tr h="241112">
                <a:tc>
                  <a:txBody>
                    <a:bodyPr/>
                    <a:lstStyle/>
                    <a:p>
                      <a:r>
                        <a:rPr lang="en-US" sz="1600" dirty="0"/>
                        <a:t>Fagan's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484183090"/>
                  </a:ext>
                </a:extLst>
              </a:tr>
              <a:tr h="241112">
                <a:tc>
                  <a:txBody>
                    <a:bodyPr/>
                    <a:lstStyle/>
                    <a:p>
                      <a:r>
                        <a:rPr lang="en-US" sz="1600"/>
                        <a:t>Active Design Review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979486194"/>
                  </a:ext>
                </a:extLst>
              </a:tr>
              <a:tr h="241112">
                <a:tc>
                  <a:txBody>
                    <a:bodyPr/>
                    <a:lstStyle/>
                    <a:p>
                      <a:r>
                        <a:rPr lang="en-US" sz="1600"/>
                        <a:t>Two-Person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67422713"/>
                  </a:ext>
                </a:extLst>
              </a:tr>
              <a:tr h="241112">
                <a:tc>
                  <a:txBody>
                    <a:bodyPr/>
                    <a:lstStyle/>
                    <a:p>
                      <a:r>
                        <a:rPr lang="en-US" sz="1600" dirty="0"/>
                        <a:t>N-Fold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567459728"/>
                  </a:ext>
                </a:extLst>
              </a:tr>
              <a:tr h="241112">
                <a:tc>
                  <a:txBody>
                    <a:bodyPr/>
                    <a:lstStyle/>
                    <a:p>
                      <a:r>
                        <a:rPr lang="en-US" sz="1600"/>
                        <a:t>Phased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49734137"/>
                  </a:ext>
                </a:extLst>
              </a:tr>
              <a:tr h="241112">
                <a:tc>
                  <a:txBody>
                    <a:bodyPr/>
                    <a:lstStyle/>
                    <a:p>
                      <a:r>
                        <a:rPr lang="en-US" sz="1600"/>
                        <a:t>Inspection w/o Meeting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343392088"/>
                  </a:ext>
                </a:extLst>
              </a:tr>
              <a:tr h="120556">
                <a:tc>
                  <a:txBody>
                    <a:bodyPr/>
                    <a:lstStyle/>
                    <a:p>
                      <a:r>
                        <a:rPr lang="en-US" sz="1600" dirty="0" err="1"/>
                        <a:t>Gilb</a:t>
                      </a:r>
                      <a:r>
                        <a:rPr lang="en-US" sz="1600" dirty="0"/>
                        <a:t> Inspection </a:t>
                      </a:r>
                    </a:p>
                  </a:txBody>
                  <a:tcPr marL="0" marR="0" marT="0" marB="0"/>
                </a:tc>
                <a:tc>
                  <a:txBody>
                    <a:bodyPr/>
                    <a:lstStyle/>
                    <a:p>
                      <a:r>
                        <a:rPr lang="en-US" sz="1600" dirty="0"/>
                        <a:t> </a:t>
                      </a:r>
                    </a:p>
                  </a:txBody>
                  <a:tcPr marL="0" marR="0" marT="0" marB="0"/>
                </a:tc>
                <a:tc>
                  <a:txBody>
                    <a:bodyPr/>
                    <a:lstStyle/>
                    <a:p>
                      <a:r>
                        <a:rPr lang="en-US" sz="1600" dirty="0"/>
                        <a:t> </a:t>
                      </a:r>
                    </a:p>
                  </a:txBody>
                  <a:tcPr marL="0" marR="0" marT="0" marB="0"/>
                </a:tc>
                <a:extLst>
                  <a:ext uri="{0D108BD9-81ED-4DB2-BD59-A6C34878D82A}">
                    <a16:rowId xmlns:a16="http://schemas.microsoft.com/office/drawing/2014/main" val="84207840"/>
                  </a:ext>
                </a:extLst>
              </a:tr>
            </a:tbl>
          </a:graphicData>
        </a:graphic>
      </p:graphicFrame>
      <p:pic>
        <p:nvPicPr>
          <p:cNvPr id="5" name="Picture 4">
            <a:extLst>
              <a:ext uri="{FF2B5EF4-FFF2-40B4-BE49-F238E27FC236}">
                <a16:creationId xmlns:a16="http://schemas.microsoft.com/office/drawing/2014/main" id="{12E9D81A-014F-EC40-A66B-EF7CCDD4E11A}"/>
              </a:ext>
            </a:extLst>
          </p:cNvPr>
          <p:cNvPicPr>
            <a:picLocks noChangeAspect="1"/>
          </p:cNvPicPr>
          <p:nvPr/>
        </p:nvPicPr>
        <p:blipFill>
          <a:blip r:embed="rId2"/>
          <a:stretch>
            <a:fillRect/>
          </a:stretch>
        </p:blipFill>
        <p:spPr>
          <a:xfrm>
            <a:off x="5849617" y="1328975"/>
            <a:ext cx="3720256" cy="2100025"/>
          </a:xfrm>
          <a:prstGeom prst="rect">
            <a:avLst/>
          </a:prstGeom>
        </p:spPr>
      </p:pic>
      <p:pic>
        <p:nvPicPr>
          <p:cNvPr id="8" name="Picture 7">
            <a:extLst>
              <a:ext uri="{FF2B5EF4-FFF2-40B4-BE49-F238E27FC236}">
                <a16:creationId xmlns:a16="http://schemas.microsoft.com/office/drawing/2014/main" id="{5DF21FC0-BC51-1147-BAE9-93AE26AA6C34}"/>
              </a:ext>
            </a:extLst>
          </p:cNvPr>
          <p:cNvPicPr>
            <a:picLocks noChangeAspect="1"/>
          </p:cNvPicPr>
          <p:nvPr/>
        </p:nvPicPr>
        <p:blipFill>
          <a:blip r:embed="rId3"/>
          <a:stretch>
            <a:fillRect/>
          </a:stretch>
        </p:blipFill>
        <p:spPr>
          <a:xfrm>
            <a:off x="8322879" y="1825625"/>
            <a:ext cx="3700544" cy="2287971"/>
          </a:xfrm>
          <a:prstGeom prst="rect">
            <a:avLst/>
          </a:prstGeom>
        </p:spPr>
      </p:pic>
      <p:pic>
        <p:nvPicPr>
          <p:cNvPr id="9" name="Picture 8">
            <a:extLst>
              <a:ext uri="{FF2B5EF4-FFF2-40B4-BE49-F238E27FC236}">
                <a16:creationId xmlns:a16="http://schemas.microsoft.com/office/drawing/2014/main" id="{AC745D54-5A4A-C244-903C-305A6F41CEC1}"/>
              </a:ext>
            </a:extLst>
          </p:cNvPr>
          <p:cNvPicPr>
            <a:picLocks noChangeAspect="1"/>
          </p:cNvPicPr>
          <p:nvPr/>
        </p:nvPicPr>
        <p:blipFill>
          <a:blip r:embed="rId4"/>
          <a:stretch>
            <a:fillRect/>
          </a:stretch>
        </p:blipFill>
        <p:spPr>
          <a:xfrm>
            <a:off x="8918028" y="-76020"/>
            <a:ext cx="3273972" cy="1205913"/>
          </a:xfrm>
          <a:prstGeom prst="rect">
            <a:avLst/>
          </a:prstGeom>
        </p:spPr>
      </p:pic>
    </p:spTree>
    <p:extLst>
      <p:ext uri="{BB962C8B-B14F-4D97-AF65-F5344CB8AC3E}">
        <p14:creationId xmlns:p14="http://schemas.microsoft.com/office/powerpoint/2010/main" val="4063753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0BCF-86E9-C04F-BAB7-728A269F95C2}"/>
              </a:ext>
            </a:extLst>
          </p:cNvPr>
          <p:cNvSpPr>
            <a:spLocks noGrp="1"/>
          </p:cNvSpPr>
          <p:nvPr>
            <p:ph type="title"/>
          </p:nvPr>
        </p:nvSpPr>
        <p:spPr>
          <a:xfrm>
            <a:off x="838200" y="365125"/>
            <a:ext cx="5011417" cy="1325563"/>
          </a:xfrm>
        </p:spPr>
        <p:txBody>
          <a:bodyPr/>
          <a:lstStyle/>
          <a:p>
            <a:r>
              <a:rPr lang="en-US" b="1" dirty="0"/>
              <a:t>How do I conduct a Review or Audit?</a:t>
            </a:r>
            <a:endParaRPr lang="en-US" dirty="0"/>
          </a:p>
        </p:txBody>
      </p:sp>
      <p:sp>
        <p:nvSpPr>
          <p:cNvPr id="3" name="Content Placeholder 2">
            <a:extLst>
              <a:ext uri="{FF2B5EF4-FFF2-40B4-BE49-F238E27FC236}">
                <a16:creationId xmlns:a16="http://schemas.microsoft.com/office/drawing/2014/main" id="{BA85A1D1-15B0-E448-AEB6-F25437859062}"/>
              </a:ext>
            </a:extLst>
          </p:cNvPr>
          <p:cNvSpPr>
            <a:spLocks noGrp="1"/>
          </p:cNvSpPr>
          <p:nvPr>
            <p:ph sz="half" idx="1"/>
          </p:nvPr>
        </p:nvSpPr>
        <p:spPr/>
        <p:txBody>
          <a:bodyPr>
            <a:normAutofit fontScale="77500" lnSpcReduction="20000"/>
          </a:bodyPr>
          <a:lstStyle/>
          <a:p>
            <a:r>
              <a:rPr lang="en-US" b="1" dirty="0"/>
              <a:t>Overview</a:t>
            </a:r>
          </a:p>
          <a:p>
            <a:pPr lvl="1"/>
            <a:r>
              <a:rPr lang="en-US" dirty="0"/>
              <a:t>In this assignment you are going to compare the reading on the different types of reviews, inspections, and audits.</a:t>
            </a:r>
          </a:p>
          <a:p>
            <a:r>
              <a:rPr lang="en-US" dirty="0"/>
              <a:t>Part 1: Comparing Inspections and Reviews</a:t>
            </a:r>
          </a:p>
          <a:p>
            <a:pPr lvl="1"/>
            <a:r>
              <a:rPr lang="en-US" dirty="0"/>
              <a:t>Compare the “State-of-the-art: software inspection after 25 years” and the IEEE 1028-2008 Standard for Software Reviews and Audits (Management, Technical, Inspections, and Walkthroughs, Audits). </a:t>
            </a:r>
            <a:br>
              <a:rPr lang="en-US" dirty="0"/>
            </a:br>
            <a:endParaRPr lang="en-US" dirty="0"/>
          </a:p>
          <a:p>
            <a:pPr lvl="1"/>
            <a:r>
              <a:rPr lang="en-US" dirty="0"/>
              <a:t>Start with the list of “State-of-the-art” Figure 2, as listed, determine which review or audit would  best fit the inspection process. Provide your reasoning. </a:t>
            </a:r>
          </a:p>
          <a:p>
            <a:r>
              <a:rPr lang="en-US" dirty="0"/>
              <a:t> </a:t>
            </a:r>
          </a:p>
          <a:p>
            <a:endParaRPr lang="en-US" dirty="0"/>
          </a:p>
        </p:txBody>
      </p:sp>
      <p:graphicFrame>
        <p:nvGraphicFramePr>
          <p:cNvPr id="7" name="Content Placeholder 6">
            <a:extLst>
              <a:ext uri="{FF2B5EF4-FFF2-40B4-BE49-F238E27FC236}">
                <a16:creationId xmlns:a16="http://schemas.microsoft.com/office/drawing/2014/main" id="{54CCEE1C-8BA5-5145-BFDA-20E8C17AD665}"/>
              </a:ext>
            </a:extLst>
          </p:cNvPr>
          <p:cNvGraphicFramePr>
            <a:graphicFrameLocks noGrp="1"/>
          </p:cNvGraphicFramePr>
          <p:nvPr>
            <p:ph sz="half" idx="2"/>
            <p:extLst>
              <p:ext uri="{D42A27DB-BD31-4B8C-83A1-F6EECF244321}">
                <p14:modId xmlns:p14="http://schemas.microsoft.com/office/powerpoint/2010/main" val="2476041164"/>
              </p:ext>
            </p:extLst>
          </p:nvPr>
        </p:nvGraphicFramePr>
        <p:xfrm>
          <a:off x="6172202" y="4298315"/>
          <a:ext cx="5577840" cy="2194560"/>
        </p:xfrm>
        <a:graphic>
          <a:graphicData uri="http://schemas.openxmlformats.org/drawingml/2006/table">
            <a:tbl>
              <a:tblPr>
                <a:tableStyleId>{10A1B5D5-9B99-4C35-A422-299274C87663}</a:tableStyleId>
              </a:tblPr>
              <a:tblGrid>
                <a:gridCol w="2128907">
                  <a:extLst>
                    <a:ext uri="{9D8B030D-6E8A-4147-A177-3AD203B41FA5}">
                      <a16:colId xmlns:a16="http://schemas.microsoft.com/office/drawing/2014/main" val="576863341"/>
                    </a:ext>
                  </a:extLst>
                </a:gridCol>
                <a:gridCol w="2592628">
                  <a:extLst>
                    <a:ext uri="{9D8B030D-6E8A-4147-A177-3AD203B41FA5}">
                      <a16:colId xmlns:a16="http://schemas.microsoft.com/office/drawing/2014/main" val="720941911"/>
                    </a:ext>
                  </a:extLst>
                </a:gridCol>
                <a:gridCol w="856305">
                  <a:extLst>
                    <a:ext uri="{9D8B030D-6E8A-4147-A177-3AD203B41FA5}">
                      <a16:colId xmlns:a16="http://schemas.microsoft.com/office/drawing/2014/main" val="3114870630"/>
                    </a:ext>
                  </a:extLst>
                </a:gridCol>
              </a:tblGrid>
              <a:tr h="361668">
                <a:tc>
                  <a:txBody>
                    <a:bodyPr/>
                    <a:lstStyle/>
                    <a:p>
                      <a:r>
                        <a:rPr lang="en-US" sz="1600" b="1" dirty="0"/>
                        <a:t>State-of-the-art Inspection Processes </a:t>
                      </a:r>
                    </a:p>
                  </a:txBody>
                  <a:tcPr marL="0" marR="0" marT="0" marB="0"/>
                </a:tc>
                <a:tc>
                  <a:txBody>
                    <a:bodyPr/>
                    <a:lstStyle/>
                    <a:p>
                      <a:r>
                        <a:rPr lang="en-US" sz="1600" b="1" dirty="0"/>
                        <a:t>IEEE 1028-2008 Std SW Reviews &amp; Audits</a:t>
                      </a:r>
                    </a:p>
                  </a:txBody>
                  <a:tcPr marL="0" marR="0" marT="0" marB="0"/>
                </a:tc>
                <a:tc>
                  <a:txBody>
                    <a:bodyPr/>
                    <a:lstStyle/>
                    <a:p>
                      <a:r>
                        <a:rPr lang="en-US" sz="1600" b="1" dirty="0"/>
                        <a:t>Reason for choice</a:t>
                      </a:r>
                    </a:p>
                  </a:txBody>
                  <a:tcPr marL="0" marR="0" marT="0" marB="0"/>
                </a:tc>
                <a:extLst>
                  <a:ext uri="{0D108BD9-81ED-4DB2-BD59-A6C34878D82A}">
                    <a16:rowId xmlns:a16="http://schemas.microsoft.com/office/drawing/2014/main" val="2953386423"/>
                  </a:ext>
                </a:extLst>
              </a:tr>
              <a:tr h="241112">
                <a:tc>
                  <a:txBody>
                    <a:bodyPr/>
                    <a:lstStyle/>
                    <a:p>
                      <a:r>
                        <a:rPr lang="en-US" sz="1600" dirty="0"/>
                        <a:t>Fagan's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484183090"/>
                  </a:ext>
                </a:extLst>
              </a:tr>
              <a:tr h="241112">
                <a:tc>
                  <a:txBody>
                    <a:bodyPr/>
                    <a:lstStyle/>
                    <a:p>
                      <a:r>
                        <a:rPr lang="en-US" sz="1600"/>
                        <a:t>Active Design Review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979486194"/>
                  </a:ext>
                </a:extLst>
              </a:tr>
              <a:tr h="241112">
                <a:tc>
                  <a:txBody>
                    <a:bodyPr/>
                    <a:lstStyle/>
                    <a:p>
                      <a:r>
                        <a:rPr lang="en-US" sz="1600"/>
                        <a:t>Two-Person Inspection </a:t>
                      </a:r>
                    </a:p>
                  </a:txBody>
                  <a:tcPr marL="0" marR="0" marT="0" marB="0"/>
                </a:tc>
                <a:tc>
                  <a:txBody>
                    <a:bodyPr/>
                    <a:lstStyle/>
                    <a:p>
                      <a:r>
                        <a:rPr lang="en-US" sz="1600" dirty="0"/>
                        <a:t> </a:t>
                      </a:r>
                      <a:r>
                        <a:rPr lang="en-US" sz="1600" dirty="0" err="1"/>
                        <a:t>ie</a:t>
                      </a:r>
                      <a:r>
                        <a:rPr lang="en-US" sz="1600" dirty="0"/>
                        <a:t>. Technical</a:t>
                      </a:r>
                    </a:p>
                  </a:txBody>
                  <a:tcPr marL="0" marR="0" marT="0" marB="0"/>
                </a:tc>
                <a:tc>
                  <a:txBody>
                    <a:bodyPr/>
                    <a:lstStyle/>
                    <a:p>
                      <a:r>
                        <a:rPr lang="en-US" sz="1600" dirty="0"/>
                        <a:t>?</a:t>
                      </a:r>
                    </a:p>
                  </a:txBody>
                  <a:tcPr marL="0" marR="0" marT="0" marB="0"/>
                </a:tc>
                <a:extLst>
                  <a:ext uri="{0D108BD9-81ED-4DB2-BD59-A6C34878D82A}">
                    <a16:rowId xmlns:a16="http://schemas.microsoft.com/office/drawing/2014/main" val="2067422713"/>
                  </a:ext>
                </a:extLst>
              </a:tr>
              <a:tr h="241112">
                <a:tc>
                  <a:txBody>
                    <a:bodyPr/>
                    <a:lstStyle/>
                    <a:p>
                      <a:r>
                        <a:rPr lang="en-US" sz="1600" dirty="0"/>
                        <a:t>N-Fold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567459728"/>
                  </a:ext>
                </a:extLst>
              </a:tr>
              <a:tr h="241112">
                <a:tc>
                  <a:txBody>
                    <a:bodyPr/>
                    <a:lstStyle/>
                    <a:p>
                      <a:r>
                        <a:rPr lang="en-US" sz="1600"/>
                        <a:t>Phased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49734137"/>
                  </a:ext>
                </a:extLst>
              </a:tr>
              <a:tr h="241112">
                <a:tc>
                  <a:txBody>
                    <a:bodyPr/>
                    <a:lstStyle/>
                    <a:p>
                      <a:r>
                        <a:rPr lang="en-US" sz="1600"/>
                        <a:t>Inspection w/o Meeting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343392088"/>
                  </a:ext>
                </a:extLst>
              </a:tr>
              <a:tr h="120556">
                <a:tc>
                  <a:txBody>
                    <a:bodyPr/>
                    <a:lstStyle/>
                    <a:p>
                      <a:r>
                        <a:rPr lang="en-US" sz="1600" dirty="0" err="1"/>
                        <a:t>Gilb</a:t>
                      </a:r>
                      <a:r>
                        <a:rPr lang="en-US" sz="1600" dirty="0"/>
                        <a:t> Inspection </a:t>
                      </a:r>
                    </a:p>
                  </a:txBody>
                  <a:tcPr marL="0" marR="0" marT="0" marB="0"/>
                </a:tc>
                <a:tc>
                  <a:txBody>
                    <a:bodyPr/>
                    <a:lstStyle/>
                    <a:p>
                      <a:r>
                        <a:rPr lang="en-US" sz="1600" dirty="0"/>
                        <a:t> </a:t>
                      </a:r>
                    </a:p>
                  </a:txBody>
                  <a:tcPr marL="0" marR="0" marT="0" marB="0"/>
                </a:tc>
                <a:tc>
                  <a:txBody>
                    <a:bodyPr/>
                    <a:lstStyle/>
                    <a:p>
                      <a:r>
                        <a:rPr lang="en-US" sz="1600" dirty="0"/>
                        <a:t> </a:t>
                      </a:r>
                    </a:p>
                  </a:txBody>
                  <a:tcPr marL="0" marR="0" marT="0" marB="0"/>
                </a:tc>
                <a:extLst>
                  <a:ext uri="{0D108BD9-81ED-4DB2-BD59-A6C34878D82A}">
                    <a16:rowId xmlns:a16="http://schemas.microsoft.com/office/drawing/2014/main" val="84207840"/>
                  </a:ext>
                </a:extLst>
              </a:tr>
            </a:tbl>
          </a:graphicData>
        </a:graphic>
      </p:graphicFrame>
      <p:pic>
        <p:nvPicPr>
          <p:cNvPr id="5" name="Picture 4">
            <a:extLst>
              <a:ext uri="{FF2B5EF4-FFF2-40B4-BE49-F238E27FC236}">
                <a16:creationId xmlns:a16="http://schemas.microsoft.com/office/drawing/2014/main" id="{12E9D81A-014F-EC40-A66B-EF7CCDD4E11A}"/>
              </a:ext>
            </a:extLst>
          </p:cNvPr>
          <p:cNvPicPr>
            <a:picLocks noChangeAspect="1"/>
          </p:cNvPicPr>
          <p:nvPr/>
        </p:nvPicPr>
        <p:blipFill>
          <a:blip r:embed="rId2"/>
          <a:stretch>
            <a:fillRect/>
          </a:stretch>
        </p:blipFill>
        <p:spPr>
          <a:xfrm>
            <a:off x="5849617" y="1328975"/>
            <a:ext cx="3720256" cy="2100025"/>
          </a:xfrm>
          <a:prstGeom prst="rect">
            <a:avLst/>
          </a:prstGeom>
        </p:spPr>
      </p:pic>
      <p:pic>
        <p:nvPicPr>
          <p:cNvPr id="8" name="Picture 7">
            <a:extLst>
              <a:ext uri="{FF2B5EF4-FFF2-40B4-BE49-F238E27FC236}">
                <a16:creationId xmlns:a16="http://schemas.microsoft.com/office/drawing/2014/main" id="{5DF21FC0-BC51-1147-BAE9-93AE26AA6C34}"/>
              </a:ext>
            </a:extLst>
          </p:cNvPr>
          <p:cNvPicPr>
            <a:picLocks noChangeAspect="1"/>
          </p:cNvPicPr>
          <p:nvPr/>
        </p:nvPicPr>
        <p:blipFill>
          <a:blip r:embed="rId3"/>
          <a:stretch>
            <a:fillRect/>
          </a:stretch>
        </p:blipFill>
        <p:spPr>
          <a:xfrm>
            <a:off x="8322879" y="1825625"/>
            <a:ext cx="3700544" cy="2287971"/>
          </a:xfrm>
          <a:prstGeom prst="rect">
            <a:avLst/>
          </a:prstGeom>
        </p:spPr>
      </p:pic>
      <p:pic>
        <p:nvPicPr>
          <p:cNvPr id="9" name="Picture 8">
            <a:extLst>
              <a:ext uri="{FF2B5EF4-FFF2-40B4-BE49-F238E27FC236}">
                <a16:creationId xmlns:a16="http://schemas.microsoft.com/office/drawing/2014/main" id="{AC745D54-5A4A-C244-903C-305A6F41CEC1}"/>
              </a:ext>
            </a:extLst>
          </p:cNvPr>
          <p:cNvPicPr>
            <a:picLocks noChangeAspect="1"/>
          </p:cNvPicPr>
          <p:nvPr/>
        </p:nvPicPr>
        <p:blipFill>
          <a:blip r:embed="rId4"/>
          <a:stretch>
            <a:fillRect/>
          </a:stretch>
        </p:blipFill>
        <p:spPr>
          <a:xfrm>
            <a:off x="8918028" y="-76020"/>
            <a:ext cx="3273972" cy="1205913"/>
          </a:xfrm>
          <a:prstGeom prst="rect">
            <a:avLst/>
          </a:prstGeom>
        </p:spPr>
      </p:pic>
    </p:spTree>
    <p:extLst>
      <p:ext uri="{BB962C8B-B14F-4D97-AF65-F5344CB8AC3E}">
        <p14:creationId xmlns:p14="http://schemas.microsoft.com/office/powerpoint/2010/main" val="254122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0302-CE4A-6347-AAE0-44485CBE9D68}"/>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D45B8DCE-31C8-0849-8D9D-C72518E92CF6}"/>
              </a:ext>
            </a:extLst>
          </p:cNvPr>
          <p:cNvSpPr>
            <a:spLocks noGrp="1"/>
          </p:cNvSpPr>
          <p:nvPr>
            <p:ph idx="1"/>
          </p:nvPr>
        </p:nvSpPr>
        <p:spPr/>
        <p:txBody>
          <a:bodyPr>
            <a:normAutofit fontScale="92500" lnSpcReduction="10000"/>
          </a:bodyPr>
          <a:lstStyle/>
          <a:p>
            <a:r>
              <a:rPr lang="en-US" dirty="0"/>
              <a:t>"IEEE Standard Software Reviews and Audits," in </a:t>
            </a:r>
            <a:r>
              <a:rPr lang="en-US" i="1" dirty="0"/>
              <a:t>IEEE Std 1028-1988</a:t>
            </a:r>
            <a:r>
              <a:rPr lang="en-US" dirty="0"/>
              <a:t> , vol., no., pp.1-36, 30 June 1989, </a:t>
            </a:r>
            <a:r>
              <a:rPr lang="en-US" dirty="0" err="1"/>
              <a:t>doi</a:t>
            </a:r>
            <a:r>
              <a:rPr lang="en-US" dirty="0"/>
              <a:t>: 10.1109/IEEESTD.1989.81607. (page 38)</a:t>
            </a:r>
          </a:p>
          <a:p>
            <a:pPr lvl="1"/>
            <a:r>
              <a:rPr lang="en-US" dirty="0">
                <a:hlinkClick r:id="rId2"/>
              </a:rPr>
              <a:t>https://ieeexplore-ieee-org.byui.idm.oclc.org/document/29123</a:t>
            </a:r>
            <a:endParaRPr lang="en-US" dirty="0"/>
          </a:p>
          <a:p>
            <a:r>
              <a:rPr lang="en-US" dirty="0"/>
              <a:t>L. Westfall Certified Software Quality Engineer Handbook, ASQ Quality Press, 2009-09-01, </a:t>
            </a:r>
            <a:r>
              <a:rPr lang="en-US" dirty="0">
                <a:hlinkClick r:id="rId3"/>
              </a:rPr>
              <a:t>https://ebookcentral.proquest.com/lib/byui/detail.action?docID=3002591</a:t>
            </a:r>
            <a:endParaRPr lang="en-US" dirty="0"/>
          </a:p>
          <a:p>
            <a:pPr lvl="1"/>
            <a:r>
              <a:rPr lang="en-US" dirty="0"/>
              <a:t>Chapter 8: Audits (pages 20)</a:t>
            </a:r>
          </a:p>
          <a:p>
            <a:pPr lvl="1"/>
            <a:r>
              <a:rPr lang="en-US" dirty="0"/>
              <a:t>Chapter 23: Reviews and Inspections (pages 22)</a:t>
            </a:r>
          </a:p>
          <a:p>
            <a:pPr lvl="1"/>
            <a:r>
              <a:rPr lang="en-US" dirty="0"/>
              <a:t>Chapter 16: B. Tracking and Controlling – Section 3 &amp; 4 (pages 24)</a:t>
            </a:r>
          </a:p>
          <a:p>
            <a:r>
              <a:rPr lang="en-US" dirty="0"/>
              <a:t>A. Aurum et al., "State-of-the-art: Software inspections after 25 years," </a:t>
            </a:r>
            <a:r>
              <a:rPr lang="en-US" i="1" dirty="0"/>
              <a:t>Software Testing, Verification and Reliability</a:t>
            </a:r>
            <a:r>
              <a:rPr lang="en-US" dirty="0"/>
              <a:t>, vol. 12, no. 3, pp. 133-154, Feb. 2002,  (pages 22)</a:t>
            </a:r>
          </a:p>
          <a:p>
            <a:endParaRPr lang="en-US" dirty="0"/>
          </a:p>
        </p:txBody>
      </p:sp>
    </p:spTree>
    <p:extLst>
      <p:ext uri="{BB962C8B-B14F-4D97-AF65-F5344CB8AC3E}">
        <p14:creationId xmlns:p14="http://schemas.microsoft.com/office/powerpoint/2010/main" val="3214083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96ECA5-A3B4-5D49-9AC2-7BD201AECAD3}"/>
              </a:ext>
            </a:extLst>
          </p:cNvPr>
          <p:cNvPicPr>
            <a:picLocks noChangeAspect="1"/>
          </p:cNvPicPr>
          <p:nvPr/>
        </p:nvPicPr>
        <p:blipFill>
          <a:blip r:embed="rId2"/>
          <a:stretch>
            <a:fillRect/>
          </a:stretch>
        </p:blipFill>
        <p:spPr>
          <a:xfrm>
            <a:off x="6550478" y="-16630"/>
            <a:ext cx="3544801" cy="2194560"/>
          </a:xfrm>
          <a:prstGeom prst="rect">
            <a:avLst/>
          </a:prstGeom>
        </p:spPr>
      </p:pic>
      <p:sp>
        <p:nvSpPr>
          <p:cNvPr id="2" name="Title 1">
            <a:extLst>
              <a:ext uri="{FF2B5EF4-FFF2-40B4-BE49-F238E27FC236}">
                <a16:creationId xmlns:a16="http://schemas.microsoft.com/office/drawing/2014/main" id="{AEBC0BCF-86E9-C04F-BAB7-728A269F95C2}"/>
              </a:ext>
            </a:extLst>
          </p:cNvPr>
          <p:cNvSpPr>
            <a:spLocks noGrp="1"/>
          </p:cNvSpPr>
          <p:nvPr>
            <p:ph type="title"/>
          </p:nvPr>
        </p:nvSpPr>
        <p:spPr>
          <a:xfrm>
            <a:off x="838200" y="365125"/>
            <a:ext cx="5011417" cy="1325563"/>
          </a:xfrm>
        </p:spPr>
        <p:txBody>
          <a:bodyPr/>
          <a:lstStyle/>
          <a:p>
            <a:r>
              <a:rPr lang="en-US" b="1" dirty="0"/>
              <a:t>How do I conduct a Review or Audit?</a:t>
            </a:r>
            <a:endParaRPr lang="en-US" dirty="0"/>
          </a:p>
        </p:txBody>
      </p:sp>
      <p:sp>
        <p:nvSpPr>
          <p:cNvPr id="3" name="Content Placeholder 2">
            <a:extLst>
              <a:ext uri="{FF2B5EF4-FFF2-40B4-BE49-F238E27FC236}">
                <a16:creationId xmlns:a16="http://schemas.microsoft.com/office/drawing/2014/main" id="{BA85A1D1-15B0-E448-AEB6-F25437859062}"/>
              </a:ext>
            </a:extLst>
          </p:cNvPr>
          <p:cNvSpPr>
            <a:spLocks noGrp="1"/>
          </p:cNvSpPr>
          <p:nvPr>
            <p:ph sz="half" idx="1"/>
          </p:nvPr>
        </p:nvSpPr>
        <p:spPr/>
        <p:txBody>
          <a:bodyPr>
            <a:normAutofit fontScale="77500" lnSpcReduction="20000"/>
          </a:bodyPr>
          <a:lstStyle/>
          <a:p>
            <a:r>
              <a:rPr lang="en-US" b="1" dirty="0"/>
              <a:t>Overview</a:t>
            </a:r>
          </a:p>
          <a:p>
            <a:pPr lvl="1"/>
            <a:r>
              <a:rPr lang="en-US" dirty="0"/>
              <a:t>In this assignment you are going to compare the reading on the different types of reviews, inspections, and audits.</a:t>
            </a:r>
          </a:p>
          <a:p>
            <a:r>
              <a:rPr lang="en-US" dirty="0"/>
              <a:t>Part 1: Comparing Inspections and Reviews</a:t>
            </a:r>
          </a:p>
          <a:p>
            <a:pPr lvl="1"/>
            <a:r>
              <a:rPr lang="en-US" dirty="0"/>
              <a:t>Compare the </a:t>
            </a:r>
          </a:p>
          <a:p>
            <a:pPr lvl="2"/>
            <a:r>
              <a:rPr lang="en-US" dirty="0"/>
              <a:t>“State-of-the-art: software inspection after 25 years” and the </a:t>
            </a:r>
          </a:p>
          <a:p>
            <a:pPr lvl="2"/>
            <a:r>
              <a:rPr lang="en-US" dirty="0"/>
              <a:t>IEEE 1028-2008 Standard for Software Reviews and Audits (Management, Technical, Inspections, and Walkthroughs, Audits). </a:t>
            </a:r>
            <a:br>
              <a:rPr lang="en-US" dirty="0"/>
            </a:br>
            <a:endParaRPr lang="en-US" dirty="0"/>
          </a:p>
          <a:p>
            <a:pPr lvl="1"/>
            <a:r>
              <a:rPr lang="en-US" dirty="0"/>
              <a:t>Start with the list of “State-of-the-art” Figure 2, as listed, determine which review or audit would  best fit the inspection process. Provide your reasoning. </a:t>
            </a:r>
          </a:p>
          <a:p>
            <a:r>
              <a:rPr lang="en-US" dirty="0"/>
              <a:t> </a:t>
            </a:r>
          </a:p>
          <a:p>
            <a:endParaRPr lang="en-US" dirty="0"/>
          </a:p>
        </p:txBody>
      </p:sp>
      <p:graphicFrame>
        <p:nvGraphicFramePr>
          <p:cNvPr id="7" name="Content Placeholder 6">
            <a:extLst>
              <a:ext uri="{FF2B5EF4-FFF2-40B4-BE49-F238E27FC236}">
                <a16:creationId xmlns:a16="http://schemas.microsoft.com/office/drawing/2014/main" id="{54CCEE1C-8BA5-5145-BFDA-20E8C17AD665}"/>
              </a:ext>
            </a:extLst>
          </p:cNvPr>
          <p:cNvGraphicFramePr>
            <a:graphicFrameLocks noGrp="1"/>
          </p:cNvGraphicFramePr>
          <p:nvPr>
            <p:ph sz="half" idx="2"/>
          </p:nvPr>
        </p:nvGraphicFramePr>
        <p:xfrm>
          <a:off x="6550478" y="4662702"/>
          <a:ext cx="5577840" cy="2194560"/>
        </p:xfrm>
        <a:graphic>
          <a:graphicData uri="http://schemas.openxmlformats.org/drawingml/2006/table">
            <a:tbl>
              <a:tblPr>
                <a:tableStyleId>{10A1B5D5-9B99-4C35-A422-299274C87663}</a:tableStyleId>
              </a:tblPr>
              <a:tblGrid>
                <a:gridCol w="2128907">
                  <a:extLst>
                    <a:ext uri="{9D8B030D-6E8A-4147-A177-3AD203B41FA5}">
                      <a16:colId xmlns:a16="http://schemas.microsoft.com/office/drawing/2014/main" val="576863341"/>
                    </a:ext>
                  </a:extLst>
                </a:gridCol>
                <a:gridCol w="2592628">
                  <a:extLst>
                    <a:ext uri="{9D8B030D-6E8A-4147-A177-3AD203B41FA5}">
                      <a16:colId xmlns:a16="http://schemas.microsoft.com/office/drawing/2014/main" val="720941911"/>
                    </a:ext>
                  </a:extLst>
                </a:gridCol>
                <a:gridCol w="856305">
                  <a:extLst>
                    <a:ext uri="{9D8B030D-6E8A-4147-A177-3AD203B41FA5}">
                      <a16:colId xmlns:a16="http://schemas.microsoft.com/office/drawing/2014/main" val="3114870630"/>
                    </a:ext>
                  </a:extLst>
                </a:gridCol>
              </a:tblGrid>
              <a:tr h="361668">
                <a:tc>
                  <a:txBody>
                    <a:bodyPr/>
                    <a:lstStyle/>
                    <a:p>
                      <a:r>
                        <a:rPr lang="en-US" sz="1600" b="1" dirty="0"/>
                        <a:t>State-of-the-art Inspection Processes </a:t>
                      </a:r>
                    </a:p>
                  </a:txBody>
                  <a:tcPr marL="0" marR="0" marT="0" marB="0"/>
                </a:tc>
                <a:tc>
                  <a:txBody>
                    <a:bodyPr/>
                    <a:lstStyle/>
                    <a:p>
                      <a:r>
                        <a:rPr lang="en-US" sz="1600" b="1" dirty="0"/>
                        <a:t>IEEE 1028-2008 Std SW Reviews &amp; Audits</a:t>
                      </a:r>
                    </a:p>
                  </a:txBody>
                  <a:tcPr marL="0" marR="0" marT="0" marB="0"/>
                </a:tc>
                <a:tc>
                  <a:txBody>
                    <a:bodyPr/>
                    <a:lstStyle/>
                    <a:p>
                      <a:r>
                        <a:rPr lang="en-US" sz="1600" b="1" dirty="0"/>
                        <a:t>Reason for choice</a:t>
                      </a:r>
                    </a:p>
                  </a:txBody>
                  <a:tcPr marL="0" marR="0" marT="0" marB="0"/>
                </a:tc>
                <a:extLst>
                  <a:ext uri="{0D108BD9-81ED-4DB2-BD59-A6C34878D82A}">
                    <a16:rowId xmlns:a16="http://schemas.microsoft.com/office/drawing/2014/main" val="2953386423"/>
                  </a:ext>
                </a:extLst>
              </a:tr>
              <a:tr h="241112">
                <a:tc>
                  <a:txBody>
                    <a:bodyPr/>
                    <a:lstStyle/>
                    <a:p>
                      <a:r>
                        <a:rPr lang="en-US" sz="1600" dirty="0"/>
                        <a:t>Fagan's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484183090"/>
                  </a:ext>
                </a:extLst>
              </a:tr>
              <a:tr h="241112">
                <a:tc>
                  <a:txBody>
                    <a:bodyPr/>
                    <a:lstStyle/>
                    <a:p>
                      <a:r>
                        <a:rPr lang="en-US" sz="1600"/>
                        <a:t>Active Design Review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979486194"/>
                  </a:ext>
                </a:extLst>
              </a:tr>
              <a:tr h="241112">
                <a:tc>
                  <a:txBody>
                    <a:bodyPr/>
                    <a:lstStyle/>
                    <a:p>
                      <a:r>
                        <a:rPr lang="en-US" sz="1600"/>
                        <a:t>Two-Person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67422713"/>
                  </a:ext>
                </a:extLst>
              </a:tr>
              <a:tr h="241112">
                <a:tc>
                  <a:txBody>
                    <a:bodyPr/>
                    <a:lstStyle/>
                    <a:p>
                      <a:r>
                        <a:rPr lang="en-US" sz="1600" dirty="0"/>
                        <a:t>N-Fold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567459728"/>
                  </a:ext>
                </a:extLst>
              </a:tr>
              <a:tr h="241112">
                <a:tc>
                  <a:txBody>
                    <a:bodyPr/>
                    <a:lstStyle/>
                    <a:p>
                      <a:r>
                        <a:rPr lang="en-US" sz="1600"/>
                        <a:t>Phased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49734137"/>
                  </a:ext>
                </a:extLst>
              </a:tr>
              <a:tr h="241112">
                <a:tc>
                  <a:txBody>
                    <a:bodyPr/>
                    <a:lstStyle/>
                    <a:p>
                      <a:r>
                        <a:rPr lang="en-US" sz="1600"/>
                        <a:t>Inspection w/o Meeting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343392088"/>
                  </a:ext>
                </a:extLst>
              </a:tr>
              <a:tr h="120556">
                <a:tc>
                  <a:txBody>
                    <a:bodyPr/>
                    <a:lstStyle/>
                    <a:p>
                      <a:r>
                        <a:rPr lang="en-US" sz="1600" dirty="0" err="1"/>
                        <a:t>Gilb</a:t>
                      </a:r>
                      <a:r>
                        <a:rPr lang="en-US" sz="1600" dirty="0"/>
                        <a:t> Inspection </a:t>
                      </a:r>
                    </a:p>
                  </a:txBody>
                  <a:tcPr marL="0" marR="0" marT="0" marB="0"/>
                </a:tc>
                <a:tc>
                  <a:txBody>
                    <a:bodyPr/>
                    <a:lstStyle/>
                    <a:p>
                      <a:r>
                        <a:rPr lang="en-US" sz="1600" dirty="0"/>
                        <a:t> </a:t>
                      </a:r>
                    </a:p>
                  </a:txBody>
                  <a:tcPr marL="0" marR="0" marT="0" marB="0"/>
                </a:tc>
                <a:tc>
                  <a:txBody>
                    <a:bodyPr/>
                    <a:lstStyle/>
                    <a:p>
                      <a:r>
                        <a:rPr lang="en-US" sz="1600" dirty="0"/>
                        <a:t> </a:t>
                      </a:r>
                    </a:p>
                  </a:txBody>
                  <a:tcPr marL="0" marR="0" marT="0" marB="0"/>
                </a:tc>
                <a:extLst>
                  <a:ext uri="{0D108BD9-81ED-4DB2-BD59-A6C34878D82A}">
                    <a16:rowId xmlns:a16="http://schemas.microsoft.com/office/drawing/2014/main" val="84207840"/>
                  </a:ext>
                </a:extLst>
              </a:tr>
            </a:tbl>
          </a:graphicData>
        </a:graphic>
      </p:graphicFrame>
      <p:pic>
        <p:nvPicPr>
          <p:cNvPr id="5" name="Picture 4">
            <a:extLst>
              <a:ext uri="{FF2B5EF4-FFF2-40B4-BE49-F238E27FC236}">
                <a16:creationId xmlns:a16="http://schemas.microsoft.com/office/drawing/2014/main" id="{12E9D81A-014F-EC40-A66B-EF7CCDD4E11A}"/>
              </a:ext>
            </a:extLst>
          </p:cNvPr>
          <p:cNvPicPr>
            <a:picLocks noChangeAspect="1"/>
          </p:cNvPicPr>
          <p:nvPr/>
        </p:nvPicPr>
        <p:blipFill>
          <a:blip r:embed="rId3"/>
          <a:stretch>
            <a:fillRect/>
          </a:stretch>
        </p:blipFill>
        <p:spPr>
          <a:xfrm>
            <a:off x="6019800" y="2378987"/>
            <a:ext cx="3720256" cy="2100025"/>
          </a:xfrm>
          <a:prstGeom prst="rect">
            <a:avLst/>
          </a:prstGeom>
        </p:spPr>
      </p:pic>
      <p:pic>
        <p:nvPicPr>
          <p:cNvPr id="8" name="Picture 7">
            <a:extLst>
              <a:ext uri="{FF2B5EF4-FFF2-40B4-BE49-F238E27FC236}">
                <a16:creationId xmlns:a16="http://schemas.microsoft.com/office/drawing/2014/main" id="{5DF21FC0-BC51-1147-BAE9-93AE26AA6C34}"/>
              </a:ext>
            </a:extLst>
          </p:cNvPr>
          <p:cNvPicPr>
            <a:picLocks noChangeAspect="1"/>
          </p:cNvPicPr>
          <p:nvPr/>
        </p:nvPicPr>
        <p:blipFill>
          <a:blip r:embed="rId4"/>
          <a:stretch>
            <a:fillRect/>
          </a:stretch>
        </p:blipFill>
        <p:spPr>
          <a:xfrm>
            <a:off x="8322879" y="1825625"/>
            <a:ext cx="3700544" cy="2287971"/>
          </a:xfrm>
          <a:prstGeom prst="rect">
            <a:avLst/>
          </a:prstGeom>
        </p:spPr>
      </p:pic>
      <p:pic>
        <p:nvPicPr>
          <p:cNvPr id="9" name="Picture 8">
            <a:extLst>
              <a:ext uri="{FF2B5EF4-FFF2-40B4-BE49-F238E27FC236}">
                <a16:creationId xmlns:a16="http://schemas.microsoft.com/office/drawing/2014/main" id="{AC745D54-5A4A-C244-903C-305A6F41CEC1}"/>
              </a:ext>
            </a:extLst>
          </p:cNvPr>
          <p:cNvPicPr>
            <a:picLocks noChangeAspect="1"/>
          </p:cNvPicPr>
          <p:nvPr/>
        </p:nvPicPr>
        <p:blipFill>
          <a:blip r:embed="rId5"/>
          <a:stretch>
            <a:fillRect/>
          </a:stretch>
        </p:blipFill>
        <p:spPr>
          <a:xfrm>
            <a:off x="8918028" y="-76020"/>
            <a:ext cx="3273972" cy="1205913"/>
          </a:xfrm>
          <a:prstGeom prst="rect">
            <a:avLst/>
          </a:prstGeom>
        </p:spPr>
      </p:pic>
      <p:pic>
        <p:nvPicPr>
          <p:cNvPr id="10" name="Picture 9">
            <a:extLst>
              <a:ext uri="{FF2B5EF4-FFF2-40B4-BE49-F238E27FC236}">
                <a16:creationId xmlns:a16="http://schemas.microsoft.com/office/drawing/2014/main" id="{96035C9A-B8DB-0C44-A11F-10A67ED9429C}"/>
              </a:ext>
            </a:extLst>
          </p:cNvPr>
          <p:cNvPicPr>
            <a:picLocks noChangeAspect="1"/>
          </p:cNvPicPr>
          <p:nvPr/>
        </p:nvPicPr>
        <p:blipFill>
          <a:blip r:embed="rId6"/>
          <a:stretch>
            <a:fillRect/>
          </a:stretch>
        </p:blipFill>
        <p:spPr>
          <a:xfrm>
            <a:off x="10923661" y="1171968"/>
            <a:ext cx="949291" cy="1141372"/>
          </a:xfrm>
          <a:prstGeom prst="rect">
            <a:avLst/>
          </a:prstGeom>
        </p:spPr>
      </p:pic>
      <p:sp>
        <p:nvSpPr>
          <p:cNvPr id="11" name="TextBox 10">
            <a:extLst>
              <a:ext uri="{FF2B5EF4-FFF2-40B4-BE49-F238E27FC236}">
                <a16:creationId xmlns:a16="http://schemas.microsoft.com/office/drawing/2014/main" id="{E0708586-CCAC-B4E7-4C7F-C46BE0402E63}"/>
              </a:ext>
            </a:extLst>
          </p:cNvPr>
          <p:cNvSpPr txBox="1"/>
          <p:nvPr/>
        </p:nvSpPr>
        <p:spPr>
          <a:xfrm>
            <a:off x="9355492" y="5371075"/>
            <a:ext cx="2399044"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1"/>
            <a:r>
              <a:rPr lang="en-US" sz="1400" dirty="0"/>
              <a:t>Management reviews</a:t>
            </a:r>
          </a:p>
          <a:p>
            <a:pPr lvl="1"/>
            <a:r>
              <a:rPr lang="en-US" sz="1400" dirty="0"/>
              <a:t>Technical reviews</a:t>
            </a:r>
          </a:p>
          <a:p>
            <a:pPr lvl="1"/>
            <a:r>
              <a:rPr lang="en-US" sz="1400" dirty="0"/>
              <a:t>Inspections</a:t>
            </a:r>
          </a:p>
          <a:p>
            <a:pPr lvl="1"/>
            <a:r>
              <a:rPr lang="en-US" sz="1400" dirty="0"/>
              <a:t>Walk-throughs</a:t>
            </a:r>
          </a:p>
          <a:p>
            <a:pPr lvl="1"/>
            <a:r>
              <a:rPr lang="en-US" sz="1400" dirty="0"/>
              <a:t>Audits</a:t>
            </a:r>
          </a:p>
        </p:txBody>
      </p:sp>
    </p:spTree>
    <p:extLst>
      <p:ext uri="{BB962C8B-B14F-4D97-AF65-F5344CB8AC3E}">
        <p14:creationId xmlns:p14="http://schemas.microsoft.com/office/powerpoint/2010/main" val="1117752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DCC8-8AD1-5047-8225-321706E3D7C6}"/>
              </a:ext>
            </a:extLst>
          </p:cNvPr>
          <p:cNvSpPr>
            <a:spLocks noGrp="1"/>
          </p:cNvSpPr>
          <p:nvPr>
            <p:ph type="title"/>
          </p:nvPr>
        </p:nvSpPr>
        <p:spPr>
          <a:xfrm>
            <a:off x="838200" y="365125"/>
            <a:ext cx="4900448" cy="1325563"/>
          </a:xfrm>
        </p:spPr>
        <p:txBody>
          <a:bodyPr/>
          <a:lstStyle/>
          <a:p>
            <a:r>
              <a:rPr lang="en-US" b="1" dirty="0"/>
              <a:t>How do I conduct a Review or Audit?</a:t>
            </a:r>
            <a:endParaRPr lang="en-US" dirty="0"/>
          </a:p>
        </p:txBody>
      </p:sp>
      <p:sp>
        <p:nvSpPr>
          <p:cNvPr id="3" name="Content Placeholder 2">
            <a:extLst>
              <a:ext uri="{FF2B5EF4-FFF2-40B4-BE49-F238E27FC236}">
                <a16:creationId xmlns:a16="http://schemas.microsoft.com/office/drawing/2014/main" id="{8F4FA0D3-9081-6642-92DA-9A08DD768825}"/>
              </a:ext>
            </a:extLst>
          </p:cNvPr>
          <p:cNvSpPr>
            <a:spLocks noGrp="1"/>
          </p:cNvSpPr>
          <p:nvPr>
            <p:ph sz="half" idx="1"/>
          </p:nvPr>
        </p:nvSpPr>
        <p:spPr/>
        <p:txBody>
          <a:bodyPr>
            <a:normAutofit fontScale="62500" lnSpcReduction="20000"/>
          </a:bodyPr>
          <a:lstStyle/>
          <a:p>
            <a:r>
              <a:rPr lang="en-US" dirty="0"/>
              <a:t>Part 2: Creating Review and Audit process</a:t>
            </a:r>
            <a:br>
              <a:rPr lang="en-US" dirty="0"/>
            </a:br>
            <a:r>
              <a:rPr lang="en-US" dirty="0"/>
              <a:t>Create a diagram like Figure 8.4, from Certified Software Quality Engineer Handbook for each of the following each of the IEEE 1028-2008 Std SW Reviews &amp; Audits review types. </a:t>
            </a:r>
          </a:p>
          <a:p>
            <a:pPr lvl="1"/>
            <a:r>
              <a:rPr lang="en-US" dirty="0"/>
              <a:t>Management reviews</a:t>
            </a:r>
          </a:p>
          <a:p>
            <a:pPr lvl="1"/>
            <a:r>
              <a:rPr lang="en-US" dirty="0"/>
              <a:t>Technical reviews</a:t>
            </a:r>
          </a:p>
          <a:p>
            <a:pPr lvl="1"/>
            <a:r>
              <a:rPr lang="en-US" dirty="0"/>
              <a:t>Inspections</a:t>
            </a:r>
          </a:p>
          <a:p>
            <a:pPr lvl="1"/>
            <a:r>
              <a:rPr lang="en-US" dirty="0"/>
              <a:t>Walk-throughs</a:t>
            </a:r>
          </a:p>
          <a:p>
            <a:pPr lvl="1"/>
            <a:r>
              <a:rPr lang="en-US" dirty="0"/>
              <a:t>Audits</a:t>
            </a:r>
          </a:p>
          <a:p>
            <a:r>
              <a:rPr lang="en-US" dirty="0"/>
              <a:t>Steps</a:t>
            </a:r>
          </a:p>
          <a:p>
            <a:pPr lvl="1"/>
            <a:r>
              <a:rPr lang="en-US" dirty="0"/>
              <a:t>Step 1: Identify the roles. Using Figure 8.4 as an example, put the roles in the left column.</a:t>
            </a:r>
            <a:br>
              <a:rPr lang="en-US" dirty="0"/>
            </a:br>
            <a:endParaRPr lang="en-US" dirty="0"/>
          </a:p>
          <a:p>
            <a:pPr lvl="1"/>
            <a:r>
              <a:rPr lang="en-US" dirty="0"/>
              <a:t>Step 2: Identify the process. Reading the IEEE document, id the process and what roles are covered. You may have to re-arrange the roles so they are cluster similar to what is in Figure 8.4.</a:t>
            </a:r>
            <a:br>
              <a:rPr lang="en-US" dirty="0"/>
            </a:br>
            <a:endParaRPr lang="en-US" dirty="0"/>
          </a:p>
          <a:p>
            <a:pPr lvl="1"/>
            <a:r>
              <a:rPr lang="en-US" dirty="0"/>
              <a:t>Step 3: Update the process or roles from “Software Inspection after 25 Years” reading.</a:t>
            </a:r>
          </a:p>
          <a:p>
            <a:endParaRPr lang="en-US" dirty="0"/>
          </a:p>
        </p:txBody>
      </p:sp>
      <p:pic>
        <p:nvPicPr>
          <p:cNvPr id="5" name="Picture 4">
            <a:extLst>
              <a:ext uri="{FF2B5EF4-FFF2-40B4-BE49-F238E27FC236}">
                <a16:creationId xmlns:a16="http://schemas.microsoft.com/office/drawing/2014/main" id="{61C7185F-D168-E64D-926B-739770E83AA0}"/>
              </a:ext>
            </a:extLst>
          </p:cNvPr>
          <p:cNvPicPr>
            <a:picLocks noChangeAspect="1"/>
          </p:cNvPicPr>
          <p:nvPr/>
        </p:nvPicPr>
        <p:blipFill>
          <a:blip r:embed="rId2"/>
          <a:stretch>
            <a:fillRect/>
          </a:stretch>
        </p:blipFill>
        <p:spPr>
          <a:xfrm>
            <a:off x="7409792" y="0"/>
            <a:ext cx="4782207" cy="3543022"/>
          </a:xfrm>
          <a:prstGeom prst="rect">
            <a:avLst/>
          </a:prstGeom>
        </p:spPr>
      </p:pic>
      <p:sp>
        <p:nvSpPr>
          <p:cNvPr id="6" name="Up Arrow 5">
            <a:extLst>
              <a:ext uri="{FF2B5EF4-FFF2-40B4-BE49-F238E27FC236}">
                <a16:creationId xmlns:a16="http://schemas.microsoft.com/office/drawing/2014/main" id="{10E1911B-91EE-094E-84C9-49DB4116761C}"/>
              </a:ext>
            </a:extLst>
          </p:cNvPr>
          <p:cNvSpPr/>
          <p:nvPr/>
        </p:nvSpPr>
        <p:spPr>
          <a:xfrm>
            <a:off x="7512267" y="3093187"/>
            <a:ext cx="357353" cy="6716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a:extLst>
              <a:ext uri="{FF2B5EF4-FFF2-40B4-BE49-F238E27FC236}">
                <a16:creationId xmlns:a16="http://schemas.microsoft.com/office/drawing/2014/main" id="{57CD8ABC-9112-9F44-8E4A-08D5C70462F9}"/>
              </a:ext>
            </a:extLst>
          </p:cNvPr>
          <p:cNvSpPr/>
          <p:nvPr/>
        </p:nvSpPr>
        <p:spPr>
          <a:xfrm>
            <a:off x="9443542" y="3093187"/>
            <a:ext cx="357353" cy="6716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6">
            <a:extLst>
              <a:ext uri="{FF2B5EF4-FFF2-40B4-BE49-F238E27FC236}">
                <a16:creationId xmlns:a16="http://schemas.microsoft.com/office/drawing/2014/main" id="{50346F81-F629-9FD3-0052-F187CC921819}"/>
              </a:ext>
            </a:extLst>
          </p:cNvPr>
          <p:cNvGraphicFramePr>
            <a:graphicFrameLocks noGrp="1"/>
          </p:cNvGraphicFramePr>
          <p:nvPr>
            <p:ph sz="half" idx="2"/>
          </p:nvPr>
        </p:nvGraphicFramePr>
        <p:xfrm>
          <a:off x="6299269" y="3764813"/>
          <a:ext cx="5577840" cy="2194560"/>
        </p:xfrm>
        <a:graphic>
          <a:graphicData uri="http://schemas.openxmlformats.org/drawingml/2006/table">
            <a:tbl>
              <a:tblPr>
                <a:tableStyleId>{10A1B5D5-9B99-4C35-A422-299274C87663}</a:tableStyleId>
              </a:tblPr>
              <a:tblGrid>
                <a:gridCol w="2128907">
                  <a:extLst>
                    <a:ext uri="{9D8B030D-6E8A-4147-A177-3AD203B41FA5}">
                      <a16:colId xmlns:a16="http://schemas.microsoft.com/office/drawing/2014/main" val="576863341"/>
                    </a:ext>
                  </a:extLst>
                </a:gridCol>
                <a:gridCol w="2592628">
                  <a:extLst>
                    <a:ext uri="{9D8B030D-6E8A-4147-A177-3AD203B41FA5}">
                      <a16:colId xmlns:a16="http://schemas.microsoft.com/office/drawing/2014/main" val="720941911"/>
                    </a:ext>
                  </a:extLst>
                </a:gridCol>
                <a:gridCol w="856305">
                  <a:extLst>
                    <a:ext uri="{9D8B030D-6E8A-4147-A177-3AD203B41FA5}">
                      <a16:colId xmlns:a16="http://schemas.microsoft.com/office/drawing/2014/main" val="3114870630"/>
                    </a:ext>
                  </a:extLst>
                </a:gridCol>
              </a:tblGrid>
              <a:tr h="361668">
                <a:tc>
                  <a:txBody>
                    <a:bodyPr/>
                    <a:lstStyle/>
                    <a:p>
                      <a:r>
                        <a:rPr lang="en-US" sz="1600" b="1" dirty="0"/>
                        <a:t>State-of-the-art Inspection Processes </a:t>
                      </a:r>
                    </a:p>
                  </a:txBody>
                  <a:tcPr marL="0" marR="0" marT="0" marB="0"/>
                </a:tc>
                <a:tc>
                  <a:txBody>
                    <a:bodyPr/>
                    <a:lstStyle/>
                    <a:p>
                      <a:r>
                        <a:rPr lang="en-US" sz="1600" b="1" dirty="0"/>
                        <a:t>IEEE 1028-2008 Std SW Reviews &amp; Audits</a:t>
                      </a:r>
                    </a:p>
                  </a:txBody>
                  <a:tcPr marL="0" marR="0" marT="0" marB="0"/>
                </a:tc>
                <a:tc>
                  <a:txBody>
                    <a:bodyPr/>
                    <a:lstStyle/>
                    <a:p>
                      <a:r>
                        <a:rPr lang="en-US" sz="1600" b="1" dirty="0"/>
                        <a:t>Reason for choice</a:t>
                      </a:r>
                    </a:p>
                  </a:txBody>
                  <a:tcPr marL="0" marR="0" marT="0" marB="0"/>
                </a:tc>
                <a:extLst>
                  <a:ext uri="{0D108BD9-81ED-4DB2-BD59-A6C34878D82A}">
                    <a16:rowId xmlns:a16="http://schemas.microsoft.com/office/drawing/2014/main" val="2953386423"/>
                  </a:ext>
                </a:extLst>
              </a:tr>
              <a:tr h="241112">
                <a:tc>
                  <a:txBody>
                    <a:bodyPr/>
                    <a:lstStyle/>
                    <a:p>
                      <a:r>
                        <a:rPr lang="en-US" sz="1600" dirty="0"/>
                        <a:t>Fagan's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484183090"/>
                  </a:ext>
                </a:extLst>
              </a:tr>
              <a:tr h="241112">
                <a:tc>
                  <a:txBody>
                    <a:bodyPr/>
                    <a:lstStyle/>
                    <a:p>
                      <a:r>
                        <a:rPr lang="en-US" sz="1600"/>
                        <a:t>Active Design Review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979486194"/>
                  </a:ext>
                </a:extLst>
              </a:tr>
              <a:tr h="241112">
                <a:tc>
                  <a:txBody>
                    <a:bodyPr/>
                    <a:lstStyle/>
                    <a:p>
                      <a:r>
                        <a:rPr lang="en-US" sz="1600"/>
                        <a:t>Two-Person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67422713"/>
                  </a:ext>
                </a:extLst>
              </a:tr>
              <a:tr h="241112">
                <a:tc>
                  <a:txBody>
                    <a:bodyPr/>
                    <a:lstStyle/>
                    <a:p>
                      <a:r>
                        <a:rPr lang="en-US" sz="1600" dirty="0"/>
                        <a:t>N-Fold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567459728"/>
                  </a:ext>
                </a:extLst>
              </a:tr>
              <a:tr h="241112">
                <a:tc>
                  <a:txBody>
                    <a:bodyPr/>
                    <a:lstStyle/>
                    <a:p>
                      <a:r>
                        <a:rPr lang="en-US" sz="1600"/>
                        <a:t>Phased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49734137"/>
                  </a:ext>
                </a:extLst>
              </a:tr>
              <a:tr h="241112">
                <a:tc>
                  <a:txBody>
                    <a:bodyPr/>
                    <a:lstStyle/>
                    <a:p>
                      <a:r>
                        <a:rPr lang="en-US" sz="1600"/>
                        <a:t>Inspection w/o Meeting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343392088"/>
                  </a:ext>
                </a:extLst>
              </a:tr>
              <a:tr h="120556">
                <a:tc>
                  <a:txBody>
                    <a:bodyPr/>
                    <a:lstStyle/>
                    <a:p>
                      <a:r>
                        <a:rPr lang="en-US" sz="1600" dirty="0" err="1"/>
                        <a:t>Gilb</a:t>
                      </a:r>
                      <a:r>
                        <a:rPr lang="en-US" sz="1600" dirty="0"/>
                        <a:t> Inspection </a:t>
                      </a:r>
                    </a:p>
                  </a:txBody>
                  <a:tcPr marL="0" marR="0" marT="0" marB="0"/>
                </a:tc>
                <a:tc>
                  <a:txBody>
                    <a:bodyPr/>
                    <a:lstStyle/>
                    <a:p>
                      <a:r>
                        <a:rPr lang="en-US" sz="1600" dirty="0"/>
                        <a:t> </a:t>
                      </a:r>
                    </a:p>
                  </a:txBody>
                  <a:tcPr marL="0" marR="0" marT="0" marB="0"/>
                </a:tc>
                <a:tc>
                  <a:txBody>
                    <a:bodyPr/>
                    <a:lstStyle/>
                    <a:p>
                      <a:r>
                        <a:rPr lang="en-US" sz="1600" dirty="0"/>
                        <a:t> </a:t>
                      </a:r>
                    </a:p>
                  </a:txBody>
                  <a:tcPr marL="0" marR="0" marT="0" marB="0"/>
                </a:tc>
                <a:extLst>
                  <a:ext uri="{0D108BD9-81ED-4DB2-BD59-A6C34878D82A}">
                    <a16:rowId xmlns:a16="http://schemas.microsoft.com/office/drawing/2014/main" val="84207840"/>
                  </a:ext>
                </a:extLst>
              </a:tr>
            </a:tbl>
          </a:graphicData>
        </a:graphic>
      </p:graphicFrame>
      <p:sp>
        <p:nvSpPr>
          <p:cNvPr id="9" name="TextBox 8">
            <a:extLst>
              <a:ext uri="{FF2B5EF4-FFF2-40B4-BE49-F238E27FC236}">
                <a16:creationId xmlns:a16="http://schemas.microsoft.com/office/drawing/2014/main" id="{B7E2F9C5-3575-2769-1F71-BEF03687634A}"/>
              </a:ext>
            </a:extLst>
          </p:cNvPr>
          <p:cNvSpPr txBox="1"/>
          <p:nvPr/>
        </p:nvSpPr>
        <p:spPr>
          <a:xfrm>
            <a:off x="9104283" y="4473186"/>
            <a:ext cx="2399044"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1"/>
            <a:r>
              <a:rPr lang="en-US" sz="1400" dirty="0"/>
              <a:t>Management reviews</a:t>
            </a:r>
          </a:p>
          <a:p>
            <a:pPr lvl="1"/>
            <a:r>
              <a:rPr lang="en-US" sz="1400" dirty="0"/>
              <a:t>Technical reviews</a:t>
            </a:r>
          </a:p>
          <a:p>
            <a:pPr lvl="1"/>
            <a:r>
              <a:rPr lang="en-US" sz="1400" dirty="0"/>
              <a:t>Inspections</a:t>
            </a:r>
          </a:p>
          <a:p>
            <a:pPr lvl="1"/>
            <a:r>
              <a:rPr lang="en-US" sz="1400" dirty="0"/>
              <a:t>Walk-throughs</a:t>
            </a:r>
          </a:p>
          <a:p>
            <a:pPr lvl="1"/>
            <a:r>
              <a:rPr lang="en-US" sz="1400" dirty="0"/>
              <a:t>Audits</a:t>
            </a:r>
          </a:p>
        </p:txBody>
      </p:sp>
      <p:pic>
        <p:nvPicPr>
          <p:cNvPr id="4" name="Picture 3">
            <a:extLst>
              <a:ext uri="{FF2B5EF4-FFF2-40B4-BE49-F238E27FC236}">
                <a16:creationId xmlns:a16="http://schemas.microsoft.com/office/drawing/2014/main" id="{AFB996F4-221E-44A3-BADC-F2B80C970183}"/>
              </a:ext>
            </a:extLst>
          </p:cNvPr>
          <p:cNvPicPr>
            <a:picLocks noChangeAspect="1"/>
          </p:cNvPicPr>
          <p:nvPr/>
        </p:nvPicPr>
        <p:blipFill>
          <a:blip r:embed="rId3"/>
          <a:stretch>
            <a:fillRect/>
          </a:stretch>
        </p:blipFill>
        <p:spPr>
          <a:xfrm>
            <a:off x="8305800" y="4954940"/>
            <a:ext cx="3886200" cy="2008866"/>
          </a:xfrm>
          <a:prstGeom prst="rect">
            <a:avLst/>
          </a:prstGeom>
        </p:spPr>
      </p:pic>
    </p:spTree>
    <p:extLst>
      <p:ext uri="{BB962C8B-B14F-4D97-AF65-F5344CB8AC3E}">
        <p14:creationId xmlns:p14="http://schemas.microsoft.com/office/powerpoint/2010/main" val="3068066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DCC8-8AD1-5047-8225-321706E3D7C6}"/>
              </a:ext>
            </a:extLst>
          </p:cNvPr>
          <p:cNvSpPr>
            <a:spLocks noGrp="1"/>
          </p:cNvSpPr>
          <p:nvPr>
            <p:ph type="title"/>
          </p:nvPr>
        </p:nvSpPr>
        <p:spPr>
          <a:xfrm>
            <a:off x="838200" y="365125"/>
            <a:ext cx="4900448" cy="1325563"/>
          </a:xfrm>
        </p:spPr>
        <p:txBody>
          <a:bodyPr/>
          <a:lstStyle/>
          <a:p>
            <a:r>
              <a:rPr lang="en-US" b="1" dirty="0"/>
              <a:t>How do I conduct a Review or Audit?</a:t>
            </a:r>
            <a:endParaRPr lang="en-US" dirty="0"/>
          </a:p>
        </p:txBody>
      </p:sp>
      <p:sp>
        <p:nvSpPr>
          <p:cNvPr id="3" name="Content Placeholder 2">
            <a:extLst>
              <a:ext uri="{FF2B5EF4-FFF2-40B4-BE49-F238E27FC236}">
                <a16:creationId xmlns:a16="http://schemas.microsoft.com/office/drawing/2014/main" id="{8F4FA0D3-9081-6642-92DA-9A08DD768825}"/>
              </a:ext>
            </a:extLst>
          </p:cNvPr>
          <p:cNvSpPr>
            <a:spLocks noGrp="1"/>
          </p:cNvSpPr>
          <p:nvPr>
            <p:ph sz="half" idx="1"/>
          </p:nvPr>
        </p:nvSpPr>
        <p:spPr/>
        <p:txBody>
          <a:bodyPr>
            <a:normAutofit fontScale="55000" lnSpcReduction="20000"/>
          </a:bodyPr>
          <a:lstStyle/>
          <a:p>
            <a:r>
              <a:rPr lang="en-US" dirty="0"/>
              <a:t>Part 2: Creating Review and Audit process</a:t>
            </a:r>
            <a:br>
              <a:rPr lang="en-US" dirty="0"/>
            </a:br>
            <a:r>
              <a:rPr lang="en-US" dirty="0"/>
              <a:t>Create a diagram like Figure 8.4, from Certified Software Quality Engineer Handbook for each of the following each of the IEEE 1028-2008 Std SW Reviews &amp; Audits review types. </a:t>
            </a:r>
          </a:p>
          <a:p>
            <a:pPr lvl="1"/>
            <a:r>
              <a:rPr lang="en-US" dirty="0"/>
              <a:t>Management reviews</a:t>
            </a:r>
          </a:p>
          <a:p>
            <a:pPr lvl="1"/>
            <a:r>
              <a:rPr lang="en-US" dirty="0"/>
              <a:t>Technical reviews</a:t>
            </a:r>
          </a:p>
          <a:p>
            <a:pPr lvl="1"/>
            <a:r>
              <a:rPr lang="en-US" dirty="0"/>
              <a:t>Inspections</a:t>
            </a:r>
          </a:p>
          <a:p>
            <a:pPr lvl="1"/>
            <a:r>
              <a:rPr lang="en-US" dirty="0"/>
              <a:t>Walk-throughs</a:t>
            </a:r>
          </a:p>
          <a:p>
            <a:pPr lvl="1"/>
            <a:r>
              <a:rPr lang="en-US" dirty="0"/>
              <a:t>Audits</a:t>
            </a:r>
          </a:p>
          <a:p>
            <a:r>
              <a:rPr lang="en-US" dirty="0"/>
              <a:t>Steps</a:t>
            </a:r>
          </a:p>
          <a:p>
            <a:pPr lvl="1"/>
            <a:r>
              <a:rPr lang="en-US" dirty="0"/>
              <a:t>Step 1: Identify the roles. Using Figure 8.4 as an example, put the roles in the left column.</a:t>
            </a:r>
            <a:br>
              <a:rPr lang="en-US" dirty="0"/>
            </a:br>
            <a:endParaRPr lang="en-US" dirty="0"/>
          </a:p>
          <a:p>
            <a:pPr lvl="1"/>
            <a:r>
              <a:rPr lang="en-US" dirty="0"/>
              <a:t>Step 2: Identify the process. Reading the IEEE document, id the process and what roles are covered. You may have to re-arrange the roles so they are cluster similar to what is in Figure 8.4 and Figure 23.5, 23.7</a:t>
            </a:r>
            <a:r>
              <a:rPr lang="en-US"/>
              <a:t>, 23.8, 23.9</a:t>
            </a:r>
            <a:br>
              <a:rPr lang="en-US" dirty="0"/>
            </a:br>
            <a:endParaRPr lang="en-US" dirty="0"/>
          </a:p>
          <a:p>
            <a:pPr lvl="1"/>
            <a:r>
              <a:rPr lang="en-US" dirty="0"/>
              <a:t>Step 3: Update the process or roles from “Software Inspection after 25 Years” reading.</a:t>
            </a:r>
          </a:p>
          <a:p>
            <a:endParaRPr lang="en-US" dirty="0"/>
          </a:p>
        </p:txBody>
      </p:sp>
      <p:pic>
        <p:nvPicPr>
          <p:cNvPr id="5" name="Picture 4">
            <a:extLst>
              <a:ext uri="{FF2B5EF4-FFF2-40B4-BE49-F238E27FC236}">
                <a16:creationId xmlns:a16="http://schemas.microsoft.com/office/drawing/2014/main" id="{61C7185F-D168-E64D-926B-739770E83AA0}"/>
              </a:ext>
            </a:extLst>
          </p:cNvPr>
          <p:cNvPicPr>
            <a:picLocks noChangeAspect="1"/>
          </p:cNvPicPr>
          <p:nvPr/>
        </p:nvPicPr>
        <p:blipFill>
          <a:blip r:embed="rId2"/>
          <a:stretch>
            <a:fillRect/>
          </a:stretch>
        </p:blipFill>
        <p:spPr>
          <a:xfrm>
            <a:off x="7409792" y="0"/>
            <a:ext cx="4782207" cy="3543022"/>
          </a:xfrm>
          <a:prstGeom prst="rect">
            <a:avLst/>
          </a:prstGeom>
        </p:spPr>
      </p:pic>
      <p:sp>
        <p:nvSpPr>
          <p:cNvPr id="6" name="Up Arrow 5">
            <a:extLst>
              <a:ext uri="{FF2B5EF4-FFF2-40B4-BE49-F238E27FC236}">
                <a16:creationId xmlns:a16="http://schemas.microsoft.com/office/drawing/2014/main" id="{10E1911B-91EE-094E-84C9-49DB4116761C}"/>
              </a:ext>
            </a:extLst>
          </p:cNvPr>
          <p:cNvSpPr/>
          <p:nvPr/>
        </p:nvSpPr>
        <p:spPr>
          <a:xfrm>
            <a:off x="7512267" y="3093187"/>
            <a:ext cx="357353" cy="6716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a:extLst>
              <a:ext uri="{FF2B5EF4-FFF2-40B4-BE49-F238E27FC236}">
                <a16:creationId xmlns:a16="http://schemas.microsoft.com/office/drawing/2014/main" id="{57CD8ABC-9112-9F44-8E4A-08D5C70462F9}"/>
              </a:ext>
            </a:extLst>
          </p:cNvPr>
          <p:cNvSpPr/>
          <p:nvPr/>
        </p:nvSpPr>
        <p:spPr>
          <a:xfrm>
            <a:off x="9443542" y="3093187"/>
            <a:ext cx="357353" cy="6716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9721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C2-05E2-8E4A-B240-A2798666C418}"/>
              </a:ext>
            </a:extLst>
          </p:cNvPr>
          <p:cNvSpPr>
            <a:spLocks noGrp="1"/>
          </p:cNvSpPr>
          <p:nvPr>
            <p:ph type="title"/>
          </p:nvPr>
        </p:nvSpPr>
        <p:spPr/>
        <p:txBody>
          <a:bodyPr/>
          <a:lstStyle/>
          <a:p>
            <a:r>
              <a:rPr lang="en-US" b="1" dirty="0"/>
              <a:t>Complete SQAP Section 6</a:t>
            </a:r>
            <a:endParaRPr lang="en-US" dirty="0"/>
          </a:p>
        </p:txBody>
      </p:sp>
      <p:sp>
        <p:nvSpPr>
          <p:cNvPr id="3" name="Content Placeholder 2">
            <a:extLst>
              <a:ext uri="{FF2B5EF4-FFF2-40B4-BE49-F238E27FC236}">
                <a16:creationId xmlns:a16="http://schemas.microsoft.com/office/drawing/2014/main" id="{B9018978-47D4-1F46-BD17-D0211337D238}"/>
              </a:ext>
            </a:extLst>
          </p:cNvPr>
          <p:cNvSpPr>
            <a:spLocks noGrp="1"/>
          </p:cNvSpPr>
          <p:nvPr>
            <p:ph sz="half" idx="1"/>
          </p:nvPr>
        </p:nvSpPr>
        <p:spPr/>
        <p:txBody>
          <a:bodyPr>
            <a:normAutofit fontScale="62500" lnSpcReduction="20000"/>
          </a:bodyPr>
          <a:lstStyle/>
          <a:p>
            <a:r>
              <a:rPr lang="en-US" dirty="0"/>
              <a:t>Complete the Section 6 of the QA Plan. </a:t>
            </a:r>
            <a:br>
              <a:rPr lang="en-US" dirty="0"/>
            </a:br>
            <a:r>
              <a:rPr lang="en-US" dirty="0"/>
              <a:t>Section 6 will contain 4 sections. </a:t>
            </a:r>
          </a:p>
          <a:p>
            <a:r>
              <a:rPr lang="en-US" dirty="0"/>
              <a:t>6.1 Purpose</a:t>
            </a:r>
          </a:p>
          <a:p>
            <a:pPr lvl="1"/>
            <a:r>
              <a:rPr lang="en-US" dirty="0"/>
              <a:t>Complete in Week 05</a:t>
            </a:r>
          </a:p>
          <a:p>
            <a:r>
              <a:rPr lang="en-US" dirty="0"/>
              <a:t>6.2 Required Reviews</a:t>
            </a:r>
          </a:p>
          <a:p>
            <a:r>
              <a:rPr lang="en-US" dirty="0"/>
              <a:t>6.2.1 Software specifications review (SSR) </a:t>
            </a:r>
          </a:p>
          <a:p>
            <a:pPr lvl="1"/>
            <a:r>
              <a:rPr lang="en-US" dirty="0"/>
              <a:t>This section will contain a list of reviews associated with Software Requirements V&amp;V. </a:t>
            </a:r>
          </a:p>
          <a:p>
            <a:r>
              <a:rPr lang="en-US" dirty="0"/>
              <a:t>6.2.3 Detailed design review (DDR) </a:t>
            </a:r>
          </a:p>
          <a:p>
            <a:pPr lvl="1"/>
            <a:r>
              <a:rPr lang="en-US" dirty="0"/>
              <a:t>This section will contain a list of reviews associated with Software Design V&amp;V </a:t>
            </a:r>
          </a:p>
          <a:p>
            <a:r>
              <a:rPr lang="en-US" dirty="0"/>
              <a:t>6.2.4 Verification and validation plan review </a:t>
            </a:r>
          </a:p>
          <a:p>
            <a:pPr lvl="1"/>
            <a:r>
              <a:rPr lang="en-US" dirty="0"/>
              <a:t>This section will contain a list of reviews associated with Software Construction </a:t>
            </a:r>
          </a:p>
          <a:p>
            <a:r>
              <a:rPr lang="en-US" dirty="0"/>
              <a:t>6.2.10 Post-implementation reviews </a:t>
            </a:r>
          </a:p>
          <a:p>
            <a:pPr lvl="1"/>
            <a:r>
              <a:rPr lang="en-US" dirty="0"/>
              <a:t>This section will contain a list of reviews associated Integration and Acceptance V&amp;V </a:t>
            </a:r>
          </a:p>
          <a:p>
            <a:endParaRPr lang="en-US" dirty="0"/>
          </a:p>
        </p:txBody>
      </p:sp>
      <p:sp>
        <p:nvSpPr>
          <p:cNvPr id="4" name="Content Placeholder 3">
            <a:extLst>
              <a:ext uri="{FF2B5EF4-FFF2-40B4-BE49-F238E27FC236}">
                <a16:creationId xmlns:a16="http://schemas.microsoft.com/office/drawing/2014/main" id="{A262DE3D-E4DD-E74B-BD0B-0645421C4949}"/>
              </a:ext>
            </a:extLst>
          </p:cNvPr>
          <p:cNvSpPr>
            <a:spLocks noGrp="1"/>
          </p:cNvSpPr>
          <p:nvPr>
            <p:ph sz="half" idx="2"/>
          </p:nvPr>
        </p:nvSpPr>
        <p:spPr/>
        <p:txBody>
          <a:bodyPr>
            <a:normAutofit fontScale="62500" lnSpcReduction="20000"/>
          </a:bodyPr>
          <a:lstStyle/>
          <a:p>
            <a:r>
              <a:rPr lang="en-US" dirty="0"/>
              <a:t>Each sub-section will contain a brief description of the purpose of the sub-section based on what is found in the IEEE 730-2002 Standards for Software Quality Assurance Plans. Each item in the list will have a 1-2 sentence summary of the purpose of the review. </a:t>
            </a:r>
            <a:br>
              <a:rPr lang="en-US" dirty="0"/>
            </a:br>
            <a:endParaRPr lang="en-US" dirty="0"/>
          </a:p>
          <a:p>
            <a:r>
              <a:rPr lang="en-US" dirty="0"/>
              <a:t>Make sure you include all the reviews from the readings. </a:t>
            </a:r>
            <a:br>
              <a:rPr lang="en-US" dirty="0"/>
            </a:br>
            <a:endParaRPr lang="en-US" dirty="0"/>
          </a:p>
          <a:p>
            <a:r>
              <a:rPr lang="en-US" dirty="0"/>
              <a:t>Next week we will be adding to this section for audits. </a:t>
            </a:r>
          </a:p>
          <a:p>
            <a:pPr lvl="1"/>
            <a:r>
              <a:rPr lang="en-US" b="1" dirty="0"/>
              <a:t>4.6.2.5 Functional audit </a:t>
            </a:r>
            <a:endParaRPr lang="en-US" dirty="0"/>
          </a:p>
          <a:p>
            <a:pPr lvl="1"/>
            <a:r>
              <a:rPr lang="en-US" b="1" dirty="0"/>
              <a:t>4.6.2.6 Physical audit </a:t>
            </a:r>
            <a:endParaRPr lang="en-US" dirty="0"/>
          </a:p>
          <a:p>
            <a:pPr lvl="1"/>
            <a:r>
              <a:rPr lang="en-US" b="1" dirty="0"/>
              <a:t>4.6.2.7 In-process audits </a:t>
            </a:r>
            <a:endParaRPr lang="en-US" dirty="0"/>
          </a:p>
          <a:p>
            <a:pPr lvl="1"/>
            <a:r>
              <a:rPr lang="en-US" b="1" dirty="0"/>
              <a:t>4.6.2.8 Managerial reviews </a:t>
            </a:r>
            <a:endParaRPr lang="en-US" dirty="0"/>
          </a:p>
          <a:p>
            <a:pPr lvl="1"/>
            <a:r>
              <a:rPr lang="en-US" b="1" dirty="0"/>
              <a:t>4.6.2.9 Software configuration management plan review (SCMPR) </a:t>
            </a:r>
            <a:endParaRPr lang="en-US" dirty="0"/>
          </a:p>
          <a:p>
            <a:pPr lvl="1"/>
            <a:endParaRPr lang="en-US" dirty="0"/>
          </a:p>
          <a:p>
            <a:endParaRPr lang="en-US" dirty="0"/>
          </a:p>
        </p:txBody>
      </p:sp>
    </p:spTree>
    <p:extLst>
      <p:ext uri="{BB962C8B-B14F-4D97-AF65-F5344CB8AC3E}">
        <p14:creationId xmlns:p14="http://schemas.microsoft.com/office/powerpoint/2010/main" val="161748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752A-1BF9-E247-92FA-5C22BBBDAE0D}"/>
              </a:ext>
            </a:extLst>
          </p:cNvPr>
          <p:cNvSpPr>
            <a:spLocks noGrp="1"/>
          </p:cNvSpPr>
          <p:nvPr>
            <p:ph type="title"/>
          </p:nvPr>
        </p:nvSpPr>
        <p:spPr/>
        <p:txBody>
          <a:bodyPr/>
          <a:lstStyle/>
          <a:p>
            <a:r>
              <a:rPr lang="en-US" dirty="0"/>
              <a:t>This weeks tasking</a:t>
            </a:r>
          </a:p>
        </p:txBody>
      </p:sp>
      <p:sp>
        <p:nvSpPr>
          <p:cNvPr id="3" name="Content Placeholder 2">
            <a:extLst>
              <a:ext uri="{FF2B5EF4-FFF2-40B4-BE49-F238E27FC236}">
                <a16:creationId xmlns:a16="http://schemas.microsoft.com/office/drawing/2014/main" id="{923F3641-EEAC-514E-BFC8-0DACD9DEBE70}"/>
              </a:ext>
            </a:extLst>
          </p:cNvPr>
          <p:cNvSpPr>
            <a:spLocks noGrp="1"/>
          </p:cNvSpPr>
          <p:nvPr>
            <p:ph idx="1"/>
          </p:nvPr>
        </p:nvSpPr>
        <p:spPr/>
        <p:txBody>
          <a:bodyPr/>
          <a:lstStyle/>
          <a:p>
            <a:r>
              <a:rPr lang="en-US" dirty="0">
                <a:hlinkClick r:id="rId2"/>
              </a:rPr>
              <a:t>Teach</a:t>
            </a:r>
            <a:r>
              <a:rPr lang="en-US" dirty="0"/>
              <a:t>: What should be in a V&amp;V QA Checklist? </a:t>
            </a:r>
          </a:p>
          <a:p>
            <a:r>
              <a:rPr lang="en-US" dirty="0">
                <a:hlinkClick r:id="rId3"/>
              </a:rPr>
              <a:t>Teach</a:t>
            </a:r>
            <a:r>
              <a:rPr lang="en-US" dirty="0"/>
              <a:t>: How do I conduct a Review or Audit? </a:t>
            </a:r>
          </a:p>
          <a:p>
            <a:r>
              <a:rPr lang="en-US" dirty="0">
                <a:hlinkClick r:id="rId4"/>
              </a:rPr>
              <a:t>Prove</a:t>
            </a:r>
            <a:r>
              <a:rPr lang="en-US" dirty="0"/>
              <a:t>: Complete SQAP Section 6</a:t>
            </a:r>
          </a:p>
        </p:txBody>
      </p:sp>
    </p:spTree>
    <p:extLst>
      <p:ext uri="{BB962C8B-B14F-4D97-AF65-F5344CB8AC3E}">
        <p14:creationId xmlns:p14="http://schemas.microsoft.com/office/powerpoint/2010/main" val="88287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795D-7C50-5442-8D64-5A9FE77CF895}"/>
              </a:ext>
            </a:extLst>
          </p:cNvPr>
          <p:cNvSpPr>
            <a:spLocks noGrp="1"/>
          </p:cNvSpPr>
          <p:nvPr>
            <p:ph type="title"/>
          </p:nvPr>
        </p:nvSpPr>
        <p:spPr/>
        <p:txBody>
          <a:bodyPr/>
          <a:lstStyle/>
          <a:p>
            <a:r>
              <a:rPr lang="en-US" b="1" dirty="0"/>
              <a:t>What should be in a V&amp;V QA Checklist?</a:t>
            </a:r>
            <a:endParaRPr lang="en-US" dirty="0"/>
          </a:p>
        </p:txBody>
      </p:sp>
      <p:sp>
        <p:nvSpPr>
          <p:cNvPr id="3" name="Content Placeholder 2">
            <a:extLst>
              <a:ext uri="{FF2B5EF4-FFF2-40B4-BE49-F238E27FC236}">
                <a16:creationId xmlns:a16="http://schemas.microsoft.com/office/drawing/2014/main" id="{0E5EE2CB-9404-BA46-947F-8094BE6B415A}"/>
              </a:ext>
            </a:extLst>
          </p:cNvPr>
          <p:cNvSpPr>
            <a:spLocks noGrp="1"/>
          </p:cNvSpPr>
          <p:nvPr>
            <p:ph sz="half" idx="1"/>
          </p:nvPr>
        </p:nvSpPr>
        <p:spPr/>
        <p:txBody>
          <a:bodyPr>
            <a:normAutofit/>
          </a:bodyPr>
          <a:lstStyle/>
          <a:p>
            <a:r>
              <a:rPr lang="en-US" dirty="0"/>
              <a:t>Create a checklist for each of the lifecycle phase’s V&amp;V Process, by looking at the task found in the V&amp;V Process tables.</a:t>
            </a:r>
          </a:p>
          <a:p>
            <a:r>
              <a:rPr lang="en-US" dirty="0"/>
              <a:t>Each check list should contain:</a:t>
            </a:r>
          </a:p>
          <a:p>
            <a:pPr lvl="1"/>
            <a:r>
              <a:rPr lang="en-US" dirty="0"/>
              <a:t>A brief description of its purpose</a:t>
            </a:r>
          </a:p>
          <a:p>
            <a:pPr lvl="1"/>
            <a:r>
              <a:rPr lang="en-US" dirty="0"/>
              <a:t>When the checklist will be used, i.e. the lifecycle phase.</a:t>
            </a:r>
          </a:p>
          <a:p>
            <a:pPr lvl="1"/>
            <a:r>
              <a:rPr lang="en-US" dirty="0"/>
              <a:t>At least 5 items in the checklist, and should cover every element found at Integrity Level 3 &amp; 4.</a:t>
            </a:r>
          </a:p>
          <a:p>
            <a:endParaRPr lang="en-US" dirty="0"/>
          </a:p>
        </p:txBody>
      </p:sp>
      <p:sp>
        <p:nvSpPr>
          <p:cNvPr id="4" name="Content Placeholder 3">
            <a:extLst>
              <a:ext uri="{FF2B5EF4-FFF2-40B4-BE49-F238E27FC236}">
                <a16:creationId xmlns:a16="http://schemas.microsoft.com/office/drawing/2014/main" id="{FD5A0432-0EDA-E74E-8C51-39E294DA171D}"/>
              </a:ext>
            </a:extLst>
          </p:cNvPr>
          <p:cNvSpPr>
            <a:spLocks noGrp="1"/>
          </p:cNvSpPr>
          <p:nvPr>
            <p:ph sz="half" idx="2"/>
          </p:nvPr>
        </p:nvSpPr>
        <p:spPr>
          <a:xfrm>
            <a:off x="5602014" y="1825625"/>
            <a:ext cx="3836276" cy="4351338"/>
          </a:xfrm>
        </p:spPr>
        <p:txBody>
          <a:bodyPr>
            <a:normAutofit/>
          </a:bodyPr>
          <a:lstStyle/>
          <a:p>
            <a:endParaRPr lang="en-US" dirty="0"/>
          </a:p>
          <a:p>
            <a:endParaRPr lang="en-US" dirty="0"/>
          </a:p>
        </p:txBody>
      </p:sp>
      <p:sp>
        <p:nvSpPr>
          <p:cNvPr id="5" name="Content Placeholder 3">
            <a:extLst>
              <a:ext uri="{FF2B5EF4-FFF2-40B4-BE49-F238E27FC236}">
                <a16:creationId xmlns:a16="http://schemas.microsoft.com/office/drawing/2014/main" id="{2CAE3BFC-0E92-1549-9FDF-535A7EA1EEA9}"/>
              </a:ext>
            </a:extLst>
          </p:cNvPr>
          <p:cNvSpPr txBox="1">
            <a:spLocks/>
          </p:cNvSpPr>
          <p:nvPr/>
        </p:nvSpPr>
        <p:spPr>
          <a:xfrm>
            <a:off x="8944305" y="1484039"/>
            <a:ext cx="3142592"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sz="5600" dirty="0"/>
              <a:t>Software construction V&amp;V (</a:t>
            </a:r>
            <a:r>
              <a:rPr lang="en-US" sz="5600" dirty="0" err="1"/>
              <a:t>pg</a:t>
            </a:r>
            <a:r>
              <a:rPr lang="en-US" sz="5600" dirty="0"/>
              <a:t> 119)</a:t>
            </a:r>
          </a:p>
          <a:p>
            <a:pPr lvl="1"/>
            <a:r>
              <a:rPr lang="en-US" sz="4800" dirty="0"/>
              <a:t>Software Component Test Case V&amp;V</a:t>
            </a:r>
          </a:p>
          <a:p>
            <a:pPr lvl="1"/>
            <a:r>
              <a:rPr lang="en-US" sz="4800" dirty="0"/>
              <a:t>Software Integration Test Case V&amp;V</a:t>
            </a:r>
          </a:p>
          <a:p>
            <a:pPr lvl="1"/>
            <a:r>
              <a:rPr lang="en-US" sz="4800" dirty="0"/>
              <a:t>Software Qualification Test Case V&amp;V</a:t>
            </a:r>
          </a:p>
          <a:p>
            <a:pPr lvl="1"/>
            <a:r>
              <a:rPr lang="en-US" sz="4800" dirty="0"/>
              <a:t>Software Acceptance Test Case V&amp;V</a:t>
            </a:r>
          </a:p>
          <a:p>
            <a:pPr lvl="1"/>
            <a:r>
              <a:rPr lang="en-US" sz="4800" dirty="0"/>
              <a:t>Software Component Test Procedure V&amp;V</a:t>
            </a:r>
          </a:p>
          <a:p>
            <a:pPr lvl="1"/>
            <a:r>
              <a:rPr lang="en-US" sz="4800" dirty="0"/>
              <a:t>Software Integration Test Procedure V&amp;V</a:t>
            </a:r>
          </a:p>
          <a:p>
            <a:pPr lvl="1"/>
            <a:r>
              <a:rPr lang="en-US" sz="4800" dirty="0"/>
              <a:t>Software Qualification Test Procedure V&amp;V</a:t>
            </a:r>
          </a:p>
          <a:p>
            <a:pPr lvl="1"/>
            <a:r>
              <a:rPr lang="en-US" sz="4800" dirty="0"/>
              <a:t>Software Component Test Execution V&amp;V</a:t>
            </a:r>
          </a:p>
          <a:p>
            <a:r>
              <a:rPr lang="en-US" sz="5600" dirty="0"/>
              <a:t>Software integration Test V&amp;V (</a:t>
            </a:r>
            <a:r>
              <a:rPr lang="en-US" sz="5600" dirty="0" err="1"/>
              <a:t>pg</a:t>
            </a:r>
            <a:r>
              <a:rPr lang="en-US" sz="5600" dirty="0"/>
              <a:t> 123)</a:t>
            </a:r>
          </a:p>
          <a:p>
            <a:pPr lvl="1"/>
            <a:r>
              <a:rPr lang="en-US" sz="4800" dirty="0"/>
              <a:t>Software Integration Test Execution V&amp;V</a:t>
            </a:r>
          </a:p>
          <a:p>
            <a:r>
              <a:rPr lang="en-US" sz="5600" dirty="0"/>
              <a:t>Software qualification Test V&amp;V (</a:t>
            </a:r>
            <a:r>
              <a:rPr lang="en-US" sz="5600" dirty="0" err="1"/>
              <a:t>pg</a:t>
            </a:r>
            <a:r>
              <a:rPr lang="en-US" sz="5600" dirty="0"/>
              <a:t> 124)</a:t>
            </a:r>
          </a:p>
          <a:p>
            <a:pPr lvl="1"/>
            <a:r>
              <a:rPr lang="en-US" sz="4800" dirty="0"/>
              <a:t>Software Qualification Test Execution V&amp;V</a:t>
            </a:r>
          </a:p>
          <a:p>
            <a:r>
              <a:rPr lang="en-US" sz="5600" dirty="0"/>
              <a:t>Software Acceptance Test V&amp;V (</a:t>
            </a:r>
            <a:r>
              <a:rPr lang="en-US" sz="5600" dirty="0" err="1"/>
              <a:t>pg</a:t>
            </a:r>
            <a:r>
              <a:rPr lang="en-US" sz="5600" dirty="0"/>
              <a:t> 125)</a:t>
            </a:r>
          </a:p>
          <a:p>
            <a:pPr lvl="1"/>
            <a:r>
              <a:rPr lang="en-US" sz="4800" dirty="0"/>
              <a:t>Software Acceptance Test Procedure V&amp;V</a:t>
            </a:r>
          </a:p>
          <a:p>
            <a:pPr lvl="1"/>
            <a:r>
              <a:rPr lang="en-US" sz="4800" dirty="0"/>
              <a:t>Software Acceptance Test Execution V&amp;V</a:t>
            </a:r>
          </a:p>
          <a:p>
            <a:endParaRPr lang="en-US" dirty="0"/>
          </a:p>
        </p:txBody>
      </p:sp>
      <p:sp>
        <p:nvSpPr>
          <p:cNvPr id="6" name="Content Placeholder 3">
            <a:extLst>
              <a:ext uri="{FF2B5EF4-FFF2-40B4-BE49-F238E27FC236}">
                <a16:creationId xmlns:a16="http://schemas.microsoft.com/office/drawing/2014/main" id="{A4320B5B-5ED6-9A4B-A463-E49472128CE9}"/>
              </a:ext>
            </a:extLst>
          </p:cNvPr>
          <p:cNvSpPr txBox="1">
            <a:spLocks/>
          </p:cNvSpPr>
          <p:nvPr/>
        </p:nvSpPr>
        <p:spPr>
          <a:xfrm>
            <a:off x="6096000" y="1853598"/>
            <a:ext cx="3142593"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sz="2100" dirty="0"/>
              <a:t>Software Requirements V&amp;V (</a:t>
            </a:r>
            <a:r>
              <a:rPr lang="en-US" sz="2100" dirty="0" err="1"/>
              <a:t>pg</a:t>
            </a:r>
            <a:r>
              <a:rPr lang="en-US" sz="2100" dirty="0"/>
              <a:t> 109)</a:t>
            </a:r>
          </a:p>
          <a:p>
            <a:pPr lvl="1"/>
            <a:r>
              <a:rPr lang="en-US" sz="1800" dirty="0"/>
              <a:t>Software Qualification Test Plan V&amp;V </a:t>
            </a:r>
          </a:p>
          <a:p>
            <a:pPr lvl="1"/>
            <a:r>
              <a:rPr lang="en-US" sz="1800" dirty="0"/>
              <a:t>Software Acceptance Test Plan V&amp;V</a:t>
            </a:r>
          </a:p>
          <a:p>
            <a:r>
              <a:rPr lang="en-US" sz="2100" dirty="0"/>
              <a:t>Software design V&amp;V (</a:t>
            </a:r>
            <a:r>
              <a:rPr lang="en-US" sz="2100" dirty="0" err="1"/>
              <a:t>pg</a:t>
            </a:r>
            <a:r>
              <a:rPr lang="en-US" sz="2100" dirty="0"/>
              <a:t> 114)</a:t>
            </a:r>
          </a:p>
          <a:p>
            <a:pPr lvl="1"/>
            <a:r>
              <a:rPr lang="en-US" sz="1800" dirty="0"/>
              <a:t>Software Component Test Plan V&amp;V</a:t>
            </a:r>
          </a:p>
          <a:p>
            <a:pPr lvl="1"/>
            <a:r>
              <a:rPr lang="en-US" sz="1800" dirty="0"/>
              <a:t>Software Integration Test Plan V&amp;V</a:t>
            </a:r>
          </a:p>
          <a:p>
            <a:pPr lvl="1"/>
            <a:r>
              <a:rPr lang="en-US" sz="1800" dirty="0"/>
              <a:t>Software Component Test Design V&amp;V</a:t>
            </a:r>
          </a:p>
          <a:p>
            <a:pPr lvl="1"/>
            <a:r>
              <a:rPr lang="en-US" sz="1800" dirty="0"/>
              <a:t>Software Integration Test Design V&amp;V</a:t>
            </a:r>
          </a:p>
          <a:p>
            <a:pPr lvl="1"/>
            <a:r>
              <a:rPr lang="en-US" sz="1800" dirty="0"/>
              <a:t>Software Qualification Test Design V&amp;V</a:t>
            </a:r>
          </a:p>
          <a:p>
            <a:pPr lvl="1"/>
            <a:r>
              <a:rPr lang="en-US" sz="1800" dirty="0"/>
              <a:t>Software Acceptance Test Design V&amp;V</a:t>
            </a:r>
          </a:p>
          <a:p>
            <a:endParaRPr lang="en-US" dirty="0"/>
          </a:p>
        </p:txBody>
      </p:sp>
    </p:spTree>
    <p:extLst>
      <p:ext uri="{BB962C8B-B14F-4D97-AF65-F5344CB8AC3E}">
        <p14:creationId xmlns:p14="http://schemas.microsoft.com/office/powerpoint/2010/main" val="344280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96ECA5-A3B4-5D49-9AC2-7BD201AECAD3}"/>
              </a:ext>
            </a:extLst>
          </p:cNvPr>
          <p:cNvPicPr>
            <a:picLocks noChangeAspect="1"/>
          </p:cNvPicPr>
          <p:nvPr/>
        </p:nvPicPr>
        <p:blipFill>
          <a:blip r:embed="rId2"/>
          <a:stretch>
            <a:fillRect/>
          </a:stretch>
        </p:blipFill>
        <p:spPr>
          <a:xfrm>
            <a:off x="6550478" y="-16630"/>
            <a:ext cx="3544801" cy="2194560"/>
          </a:xfrm>
          <a:prstGeom prst="rect">
            <a:avLst/>
          </a:prstGeom>
        </p:spPr>
      </p:pic>
      <p:sp>
        <p:nvSpPr>
          <p:cNvPr id="2" name="Title 1">
            <a:extLst>
              <a:ext uri="{FF2B5EF4-FFF2-40B4-BE49-F238E27FC236}">
                <a16:creationId xmlns:a16="http://schemas.microsoft.com/office/drawing/2014/main" id="{AEBC0BCF-86E9-C04F-BAB7-728A269F95C2}"/>
              </a:ext>
            </a:extLst>
          </p:cNvPr>
          <p:cNvSpPr>
            <a:spLocks noGrp="1"/>
          </p:cNvSpPr>
          <p:nvPr>
            <p:ph type="title"/>
          </p:nvPr>
        </p:nvSpPr>
        <p:spPr>
          <a:xfrm>
            <a:off x="838200" y="365125"/>
            <a:ext cx="5011417" cy="1325563"/>
          </a:xfrm>
        </p:spPr>
        <p:txBody>
          <a:bodyPr/>
          <a:lstStyle/>
          <a:p>
            <a:r>
              <a:rPr lang="en-US" b="1" dirty="0"/>
              <a:t>How do I conduct a Review or Audit?</a:t>
            </a:r>
            <a:endParaRPr lang="en-US" dirty="0"/>
          </a:p>
        </p:txBody>
      </p:sp>
      <p:sp>
        <p:nvSpPr>
          <p:cNvPr id="3" name="Content Placeholder 2">
            <a:extLst>
              <a:ext uri="{FF2B5EF4-FFF2-40B4-BE49-F238E27FC236}">
                <a16:creationId xmlns:a16="http://schemas.microsoft.com/office/drawing/2014/main" id="{BA85A1D1-15B0-E448-AEB6-F25437859062}"/>
              </a:ext>
            </a:extLst>
          </p:cNvPr>
          <p:cNvSpPr>
            <a:spLocks noGrp="1"/>
          </p:cNvSpPr>
          <p:nvPr>
            <p:ph sz="half" idx="1"/>
          </p:nvPr>
        </p:nvSpPr>
        <p:spPr/>
        <p:txBody>
          <a:bodyPr>
            <a:normAutofit fontScale="77500" lnSpcReduction="20000"/>
          </a:bodyPr>
          <a:lstStyle/>
          <a:p>
            <a:r>
              <a:rPr lang="en-US" b="1" dirty="0"/>
              <a:t>Overview</a:t>
            </a:r>
          </a:p>
          <a:p>
            <a:pPr lvl="1"/>
            <a:r>
              <a:rPr lang="en-US" dirty="0"/>
              <a:t>In this assignment you are going to compare the reading on the different types of reviews, inspections, and audits.</a:t>
            </a:r>
          </a:p>
          <a:p>
            <a:r>
              <a:rPr lang="en-US" dirty="0"/>
              <a:t>Part 1: Comparing Inspections and Reviews</a:t>
            </a:r>
          </a:p>
          <a:p>
            <a:pPr lvl="1"/>
            <a:r>
              <a:rPr lang="en-US" dirty="0"/>
              <a:t>Compare the </a:t>
            </a:r>
          </a:p>
          <a:p>
            <a:pPr lvl="2"/>
            <a:r>
              <a:rPr lang="en-US" dirty="0"/>
              <a:t>“State-of-the-art: software inspection after 25 years” and the </a:t>
            </a:r>
          </a:p>
          <a:p>
            <a:pPr lvl="2"/>
            <a:r>
              <a:rPr lang="en-US" dirty="0"/>
              <a:t>IEEE 1028-2008 Standard for Software Reviews and Audits (Management, Technical, Inspections, and Walkthroughs, Audits). </a:t>
            </a:r>
            <a:br>
              <a:rPr lang="en-US" dirty="0"/>
            </a:br>
            <a:endParaRPr lang="en-US" dirty="0"/>
          </a:p>
          <a:p>
            <a:pPr lvl="1"/>
            <a:r>
              <a:rPr lang="en-US" dirty="0"/>
              <a:t>Start with the list of “State-of-the-art” Figure 2, as listed, determine which review or audit would  best fit the inspection process. Provide your reasoning. </a:t>
            </a:r>
          </a:p>
          <a:p>
            <a:r>
              <a:rPr lang="en-US" dirty="0"/>
              <a:t> </a:t>
            </a:r>
          </a:p>
          <a:p>
            <a:endParaRPr lang="en-US" dirty="0"/>
          </a:p>
        </p:txBody>
      </p:sp>
      <p:graphicFrame>
        <p:nvGraphicFramePr>
          <p:cNvPr id="7" name="Content Placeholder 6">
            <a:extLst>
              <a:ext uri="{FF2B5EF4-FFF2-40B4-BE49-F238E27FC236}">
                <a16:creationId xmlns:a16="http://schemas.microsoft.com/office/drawing/2014/main" id="{54CCEE1C-8BA5-5145-BFDA-20E8C17AD665}"/>
              </a:ext>
            </a:extLst>
          </p:cNvPr>
          <p:cNvGraphicFramePr>
            <a:graphicFrameLocks noGrp="1"/>
          </p:cNvGraphicFramePr>
          <p:nvPr>
            <p:ph sz="half" idx="2"/>
            <p:extLst>
              <p:ext uri="{D42A27DB-BD31-4B8C-83A1-F6EECF244321}">
                <p14:modId xmlns:p14="http://schemas.microsoft.com/office/powerpoint/2010/main" val="1162992420"/>
              </p:ext>
            </p:extLst>
          </p:nvPr>
        </p:nvGraphicFramePr>
        <p:xfrm>
          <a:off x="6550478" y="4662702"/>
          <a:ext cx="5577840" cy="2194560"/>
        </p:xfrm>
        <a:graphic>
          <a:graphicData uri="http://schemas.openxmlformats.org/drawingml/2006/table">
            <a:tbl>
              <a:tblPr>
                <a:tableStyleId>{10A1B5D5-9B99-4C35-A422-299274C87663}</a:tableStyleId>
              </a:tblPr>
              <a:tblGrid>
                <a:gridCol w="2128907">
                  <a:extLst>
                    <a:ext uri="{9D8B030D-6E8A-4147-A177-3AD203B41FA5}">
                      <a16:colId xmlns:a16="http://schemas.microsoft.com/office/drawing/2014/main" val="576863341"/>
                    </a:ext>
                  </a:extLst>
                </a:gridCol>
                <a:gridCol w="2592628">
                  <a:extLst>
                    <a:ext uri="{9D8B030D-6E8A-4147-A177-3AD203B41FA5}">
                      <a16:colId xmlns:a16="http://schemas.microsoft.com/office/drawing/2014/main" val="720941911"/>
                    </a:ext>
                  </a:extLst>
                </a:gridCol>
                <a:gridCol w="856305">
                  <a:extLst>
                    <a:ext uri="{9D8B030D-6E8A-4147-A177-3AD203B41FA5}">
                      <a16:colId xmlns:a16="http://schemas.microsoft.com/office/drawing/2014/main" val="3114870630"/>
                    </a:ext>
                  </a:extLst>
                </a:gridCol>
              </a:tblGrid>
              <a:tr h="361668">
                <a:tc>
                  <a:txBody>
                    <a:bodyPr/>
                    <a:lstStyle/>
                    <a:p>
                      <a:r>
                        <a:rPr lang="en-US" sz="1600" b="1" dirty="0"/>
                        <a:t>State-of-the-art Inspection Processes </a:t>
                      </a:r>
                    </a:p>
                  </a:txBody>
                  <a:tcPr marL="0" marR="0" marT="0" marB="0"/>
                </a:tc>
                <a:tc>
                  <a:txBody>
                    <a:bodyPr/>
                    <a:lstStyle/>
                    <a:p>
                      <a:r>
                        <a:rPr lang="en-US" sz="1600" b="1" dirty="0"/>
                        <a:t>IEEE 1028-2008 Std SW Reviews &amp; Audits</a:t>
                      </a:r>
                    </a:p>
                  </a:txBody>
                  <a:tcPr marL="0" marR="0" marT="0" marB="0"/>
                </a:tc>
                <a:tc>
                  <a:txBody>
                    <a:bodyPr/>
                    <a:lstStyle/>
                    <a:p>
                      <a:r>
                        <a:rPr lang="en-US" sz="1600" b="1" dirty="0"/>
                        <a:t>Reason for choice</a:t>
                      </a:r>
                    </a:p>
                  </a:txBody>
                  <a:tcPr marL="0" marR="0" marT="0" marB="0"/>
                </a:tc>
                <a:extLst>
                  <a:ext uri="{0D108BD9-81ED-4DB2-BD59-A6C34878D82A}">
                    <a16:rowId xmlns:a16="http://schemas.microsoft.com/office/drawing/2014/main" val="2953386423"/>
                  </a:ext>
                </a:extLst>
              </a:tr>
              <a:tr h="241112">
                <a:tc>
                  <a:txBody>
                    <a:bodyPr/>
                    <a:lstStyle/>
                    <a:p>
                      <a:r>
                        <a:rPr lang="en-US" sz="1600" dirty="0"/>
                        <a:t>Fagan's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484183090"/>
                  </a:ext>
                </a:extLst>
              </a:tr>
              <a:tr h="241112">
                <a:tc>
                  <a:txBody>
                    <a:bodyPr/>
                    <a:lstStyle/>
                    <a:p>
                      <a:r>
                        <a:rPr lang="en-US" sz="1600"/>
                        <a:t>Active Design Review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979486194"/>
                  </a:ext>
                </a:extLst>
              </a:tr>
              <a:tr h="241112">
                <a:tc>
                  <a:txBody>
                    <a:bodyPr/>
                    <a:lstStyle/>
                    <a:p>
                      <a:r>
                        <a:rPr lang="en-US" sz="1600"/>
                        <a:t>Two-Person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67422713"/>
                  </a:ext>
                </a:extLst>
              </a:tr>
              <a:tr h="241112">
                <a:tc>
                  <a:txBody>
                    <a:bodyPr/>
                    <a:lstStyle/>
                    <a:p>
                      <a:r>
                        <a:rPr lang="en-US" sz="1600" dirty="0"/>
                        <a:t>N-Fold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567459728"/>
                  </a:ext>
                </a:extLst>
              </a:tr>
              <a:tr h="241112">
                <a:tc>
                  <a:txBody>
                    <a:bodyPr/>
                    <a:lstStyle/>
                    <a:p>
                      <a:r>
                        <a:rPr lang="en-US" sz="1600"/>
                        <a:t>Phased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49734137"/>
                  </a:ext>
                </a:extLst>
              </a:tr>
              <a:tr h="241112">
                <a:tc>
                  <a:txBody>
                    <a:bodyPr/>
                    <a:lstStyle/>
                    <a:p>
                      <a:r>
                        <a:rPr lang="en-US" sz="1600"/>
                        <a:t>Inspection w/o Meeting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343392088"/>
                  </a:ext>
                </a:extLst>
              </a:tr>
              <a:tr h="120556">
                <a:tc>
                  <a:txBody>
                    <a:bodyPr/>
                    <a:lstStyle/>
                    <a:p>
                      <a:r>
                        <a:rPr lang="en-US" sz="1600" dirty="0" err="1"/>
                        <a:t>Gilb</a:t>
                      </a:r>
                      <a:r>
                        <a:rPr lang="en-US" sz="1600" dirty="0"/>
                        <a:t> Inspection </a:t>
                      </a:r>
                    </a:p>
                  </a:txBody>
                  <a:tcPr marL="0" marR="0" marT="0" marB="0"/>
                </a:tc>
                <a:tc>
                  <a:txBody>
                    <a:bodyPr/>
                    <a:lstStyle/>
                    <a:p>
                      <a:r>
                        <a:rPr lang="en-US" sz="1600" dirty="0"/>
                        <a:t> </a:t>
                      </a:r>
                    </a:p>
                  </a:txBody>
                  <a:tcPr marL="0" marR="0" marT="0" marB="0"/>
                </a:tc>
                <a:tc>
                  <a:txBody>
                    <a:bodyPr/>
                    <a:lstStyle/>
                    <a:p>
                      <a:r>
                        <a:rPr lang="en-US" sz="1600" dirty="0"/>
                        <a:t> </a:t>
                      </a:r>
                    </a:p>
                  </a:txBody>
                  <a:tcPr marL="0" marR="0" marT="0" marB="0"/>
                </a:tc>
                <a:extLst>
                  <a:ext uri="{0D108BD9-81ED-4DB2-BD59-A6C34878D82A}">
                    <a16:rowId xmlns:a16="http://schemas.microsoft.com/office/drawing/2014/main" val="84207840"/>
                  </a:ext>
                </a:extLst>
              </a:tr>
            </a:tbl>
          </a:graphicData>
        </a:graphic>
      </p:graphicFrame>
      <p:pic>
        <p:nvPicPr>
          <p:cNvPr id="5" name="Picture 4">
            <a:extLst>
              <a:ext uri="{FF2B5EF4-FFF2-40B4-BE49-F238E27FC236}">
                <a16:creationId xmlns:a16="http://schemas.microsoft.com/office/drawing/2014/main" id="{12E9D81A-014F-EC40-A66B-EF7CCDD4E11A}"/>
              </a:ext>
            </a:extLst>
          </p:cNvPr>
          <p:cNvPicPr>
            <a:picLocks noChangeAspect="1"/>
          </p:cNvPicPr>
          <p:nvPr/>
        </p:nvPicPr>
        <p:blipFill>
          <a:blip r:embed="rId3"/>
          <a:stretch>
            <a:fillRect/>
          </a:stretch>
        </p:blipFill>
        <p:spPr>
          <a:xfrm>
            <a:off x="6019800" y="2378987"/>
            <a:ext cx="3720256" cy="2100025"/>
          </a:xfrm>
          <a:prstGeom prst="rect">
            <a:avLst/>
          </a:prstGeom>
        </p:spPr>
      </p:pic>
      <p:pic>
        <p:nvPicPr>
          <p:cNvPr id="8" name="Picture 7">
            <a:extLst>
              <a:ext uri="{FF2B5EF4-FFF2-40B4-BE49-F238E27FC236}">
                <a16:creationId xmlns:a16="http://schemas.microsoft.com/office/drawing/2014/main" id="{5DF21FC0-BC51-1147-BAE9-93AE26AA6C34}"/>
              </a:ext>
            </a:extLst>
          </p:cNvPr>
          <p:cNvPicPr>
            <a:picLocks noChangeAspect="1"/>
          </p:cNvPicPr>
          <p:nvPr/>
        </p:nvPicPr>
        <p:blipFill>
          <a:blip r:embed="rId4"/>
          <a:stretch>
            <a:fillRect/>
          </a:stretch>
        </p:blipFill>
        <p:spPr>
          <a:xfrm>
            <a:off x="8322879" y="1825625"/>
            <a:ext cx="3700544" cy="2287971"/>
          </a:xfrm>
          <a:prstGeom prst="rect">
            <a:avLst/>
          </a:prstGeom>
        </p:spPr>
      </p:pic>
      <p:pic>
        <p:nvPicPr>
          <p:cNvPr id="9" name="Picture 8">
            <a:extLst>
              <a:ext uri="{FF2B5EF4-FFF2-40B4-BE49-F238E27FC236}">
                <a16:creationId xmlns:a16="http://schemas.microsoft.com/office/drawing/2014/main" id="{AC745D54-5A4A-C244-903C-305A6F41CEC1}"/>
              </a:ext>
            </a:extLst>
          </p:cNvPr>
          <p:cNvPicPr>
            <a:picLocks noChangeAspect="1"/>
          </p:cNvPicPr>
          <p:nvPr/>
        </p:nvPicPr>
        <p:blipFill>
          <a:blip r:embed="rId5"/>
          <a:stretch>
            <a:fillRect/>
          </a:stretch>
        </p:blipFill>
        <p:spPr>
          <a:xfrm>
            <a:off x="8918028" y="-76020"/>
            <a:ext cx="3273972" cy="1205913"/>
          </a:xfrm>
          <a:prstGeom prst="rect">
            <a:avLst/>
          </a:prstGeom>
        </p:spPr>
      </p:pic>
      <p:pic>
        <p:nvPicPr>
          <p:cNvPr id="10" name="Picture 9">
            <a:extLst>
              <a:ext uri="{FF2B5EF4-FFF2-40B4-BE49-F238E27FC236}">
                <a16:creationId xmlns:a16="http://schemas.microsoft.com/office/drawing/2014/main" id="{96035C9A-B8DB-0C44-A11F-10A67ED9429C}"/>
              </a:ext>
            </a:extLst>
          </p:cNvPr>
          <p:cNvPicPr>
            <a:picLocks noChangeAspect="1"/>
          </p:cNvPicPr>
          <p:nvPr/>
        </p:nvPicPr>
        <p:blipFill>
          <a:blip r:embed="rId6"/>
          <a:stretch>
            <a:fillRect/>
          </a:stretch>
        </p:blipFill>
        <p:spPr>
          <a:xfrm>
            <a:off x="10923661" y="1171968"/>
            <a:ext cx="949291" cy="1141372"/>
          </a:xfrm>
          <a:prstGeom prst="rect">
            <a:avLst/>
          </a:prstGeom>
        </p:spPr>
      </p:pic>
      <p:sp>
        <p:nvSpPr>
          <p:cNvPr id="11" name="TextBox 10">
            <a:extLst>
              <a:ext uri="{FF2B5EF4-FFF2-40B4-BE49-F238E27FC236}">
                <a16:creationId xmlns:a16="http://schemas.microsoft.com/office/drawing/2014/main" id="{E0708586-CCAC-B4E7-4C7F-C46BE0402E63}"/>
              </a:ext>
            </a:extLst>
          </p:cNvPr>
          <p:cNvSpPr txBox="1"/>
          <p:nvPr/>
        </p:nvSpPr>
        <p:spPr>
          <a:xfrm>
            <a:off x="9355492" y="5371075"/>
            <a:ext cx="2399044"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1"/>
            <a:r>
              <a:rPr lang="en-US" sz="1400" dirty="0"/>
              <a:t>Management reviews</a:t>
            </a:r>
          </a:p>
          <a:p>
            <a:pPr lvl="1"/>
            <a:r>
              <a:rPr lang="en-US" sz="1400" dirty="0"/>
              <a:t>Technical reviews</a:t>
            </a:r>
          </a:p>
          <a:p>
            <a:pPr lvl="1"/>
            <a:r>
              <a:rPr lang="en-US" sz="1400" dirty="0"/>
              <a:t>Inspections</a:t>
            </a:r>
          </a:p>
          <a:p>
            <a:pPr lvl="1"/>
            <a:r>
              <a:rPr lang="en-US" sz="1400" dirty="0"/>
              <a:t>Walk-throughs</a:t>
            </a:r>
          </a:p>
          <a:p>
            <a:pPr lvl="1"/>
            <a:r>
              <a:rPr lang="en-US" sz="1400" dirty="0"/>
              <a:t>Audits</a:t>
            </a:r>
          </a:p>
        </p:txBody>
      </p:sp>
    </p:spTree>
    <p:extLst>
      <p:ext uri="{BB962C8B-B14F-4D97-AF65-F5344CB8AC3E}">
        <p14:creationId xmlns:p14="http://schemas.microsoft.com/office/powerpoint/2010/main" val="300530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DCC8-8AD1-5047-8225-321706E3D7C6}"/>
              </a:ext>
            </a:extLst>
          </p:cNvPr>
          <p:cNvSpPr>
            <a:spLocks noGrp="1"/>
          </p:cNvSpPr>
          <p:nvPr>
            <p:ph type="title"/>
          </p:nvPr>
        </p:nvSpPr>
        <p:spPr>
          <a:xfrm>
            <a:off x="838200" y="365125"/>
            <a:ext cx="4900448" cy="1325563"/>
          </a:xfrm>
        </p:spPr>
        <p:txBody>
          <a:bodyPr/>
          <a:lstStyle/>
          <a:p>
            <a:r>
              <a:rPr lang="en-US" b="1" dirty="0"/>
              <a:t>How do I conduct a Review or Audit?</a:t>
            </a:r>
            <a:endParaRPr lang="en-US" dirty="0"/>
          </a:p>
        </p:txBody>
      </p:sp>
      <p:sp>
        <p:nvSpPr>
          <p:cNvPr id="3" name="Content Placeholder 2">
            <a:extLst>
              <a:ext uri="{FF2B5EF4-FFF2-40B4-BE49-F238E27FC236}">
                <a16:creationId xmlns:a16="http://schemas.microsoft.com/office/drawing/2014/main" id="{8F4FA0D3-9081-6642-92DA-9A08DD768825}"/>
              </a:ext>
            </a:extLst>
          </p:cNvPr>
          <p:cNvSpPr>
            <a:spLocks noGrp="1"/>
          </p:cNvSpPr>
          <p:nvPr>
            <p:ph sz="half" idx="1"/>
          </p:nvPr>
        </p:nvSpPr>
        <p:spPr/>
        <p:txBody>
          <a:bodyPr>
            <a:normAutofit fontScale="62500" lnSpcReduction="20000"/>
          </a:bodyPr>
          <a:lstStyle/>
          <a:p>
            <a:r>
              <a:rPr lang="en-US" dirty="0"/>
              <a:t>Part 2: Creating Review and Audit process</a:t>
            </a:r>
            <a:br>
              <a:rPr lang="en-US" dirty="0"/>
            </a:br>
            <a:r>
              <a:rPr lang="en-US" dirty="0"/>
              <a:t>Create a diagram like Figure 8.4, from Certified Software Quality Engineer Handbook for each of the following each of the IEEE 1028-2008 Std SW Reviews &amp; Audits review types. </a:t>
            </a:r>
          </a:p>
          <a:p>
            <a:pPr lvl="1"/>
            <a:r>
              <a:rPr lang="en-US" dirty="0"/>
              <a:t>Management reviews</a:t>
            </a:r>
          </a:p>
          <a:p>
            <a:pPr lvl="1"/>
            <a:r>
              <a:rPr lang="en-US" dirty="0"/>
              <a:t>Technical reviews</a:t>
            </a:r>
          </a:p>
          <a:p>
            <a:pPr lvl="1"/>
            <a:r>
              <a:rPr lang="en-US" dirty="0"/>
              <a:t>Inspections</a:t>
            </a:r>
          </a:p>
          <a:p>
            <a:pPr lvl="1"/>
            <a:r>
              <a:rPr lang="en-US" dirty="0"/>
              <a:t>Walk-throughs</a:t>
            </a:r>
          </a:p>
          <a:p>
            <a:pPr lvl="1"/>
            <a:r>
              <a:rPr lang="en-US" dirty="0"/>
              <a:t>Audits</a:t>
            </a:r>
          </a:p>
          <a:p>
            <a:r>
              <a:rPr lang="en-US" dirty="0"/>
              <a:t>Steps</a:t>
            </a:r>
          </a:p>
          <a:p>
            <a:pPr lvl="1"/>
            <a:r>
              <a:rPr lang="en-US" dirty="0"/>
              <a:t>Step 1: Identify the roles. Using Figure 8.4 as an example, put the roles in the left column.</a:t>
            </a:r>
            <a:br>
              <a:rPr lang="en-US" dirty="0"/>
            </a:br>
            <a:endParaRPr lang="en-US" dirty="0"/>
          </a:p>
          <a:p>
            <a:pPr lvl="1"/>
            <a:r>
              <a:rPr lang="en-US" dirty="0"/>
              <a:t>Step 2: Identify the process. Reading the IEEE document, id the process and what roles are covered. You may have to re-arrange the roles so they are cluster similar to what is in Figure 8.4.</a:t>
            </a:r>
            <a:br>
              <a:rPr lang="en-US" dirty="0"/>
            </a:br>
            <a:endParaRPr lang="en-US" dirty="0"/>
          </a:p>
          <a:p>
            <a:pPr lvl="1"/>
            <a:r>
              <a:rPr lang="en-US" dirty="0"/>
              <a:t>Step 3: Update the process or roles from “Software Inspection after 25 Years” reading.</a:t>
            </a:r>
          </a:p>
          <a:p>
            <a:endParaRPr lang="en-US" dirty="0"/>
          </a:p>
        </p:txBody>
      </p:sp>
      <p:pic>
        <p:nvPicPr>
          <p:cNvPr id="5" name="Picture 4">
            <a:extLst>
              <a:ext uri="{FF2B5EF4-FFF2-40B4-BE49-F238E27FC236}">
                <a16:creationId xmlns:a16="http://schemas.microsoft.com/office/drawing/2014/main" id="{61C7185F-D168-E64D-926B-739770E83AA0}"/>
              </a:ext>
            </a:extLst>
          </p:cNvPr>
          <p:cNvPicPr>
            <a:picLocks noChangeAspect="1"/>
          </p:cNvPicPr>
          <p:nvPr/>
        </p:nvPicPr>
        <p:blipFill>
          <a:blip r:embed="rId2"/>
          <a:stretch>
            <a:fillRect/>
          </a:stretch>
        </p:blipFill>
        <p:spPr>
          <a:xfrm>
            <a:off x="7409792" y="0"/>
            <a:ext cx="4782207" cy="3543022"/>
          </a:xfrm>
          <a:prstGeom prst="rect">
            <a:avLst/>
          </a:prstGeom>
        </p:spPr>
      </p:pic>
      <p:sp>
        <p:nvSpPr>
          <p:cNvPr id="6" name="Up Arrow 5">
            <a:extLst>
              <a:ext uri="{FF2B5EF4-FFF2-40B4-BE49-F238E27FC236}">
                <a16:creationId xmlns:a16="http://schemas.microsoft.com/office/drawing/2014/main" id="{10E1911B-91EE-094E-84C9-49DB4116761C}"/>
              </a:ext>
            </a:extLst>
          </p:cNvPr>
          <p:cNvSpPr/>
          <p:nvPr/>
        </p:nvSpPr>
        <p:spPr>
          <a:xfrm>
            <a:off x="7512267" y="3093187"/>
            <a:ext cx="357353" cy="6716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a:extLst>
              <a:ext uri="{FF2B5EF4-FFF2-40B4-BE49-F238E27FC236}">
                <a16:creationId xmlns:a16="http://schemas.microsoft.com/office/drawing/2014/main" id="{57CD8ABC-9112-9F44-8E4A-08D5C70462F9}"/>
              </a:ext>
            </a:extLst>
          </p:cNvPr>
          <p:cNvSpPr/>
          <p:nvPr/>
        </p:nvSpPr>
        <p:spPr>
          <a:xfrm>
            <a:off x="9443542" y="3093187"/>
            <a:ext cx="357353" cy="6716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6">
            <a:extLst>
              <a:ext uri="{FF2B5EF4-FFF2-40B4-BE49-F238E27FC236}">
                <a16:creationId xmlns:a16="http://schemas.microsoft.com/office/drawing/2014/main" id="{50346F81-F629-9FD3-0052-F187CC921819}"/>
              </a:ext>
            </a:extLst>
          </p:cNvPr>
          <p:cNvGraphicFramePr>
            <a:graphicFrameLocks noGrp="1"/>
          </p:cNvGraphicFramePr>
          <p:nvPr>
            <p:ph sz="half" idx="2"/>
            <p:extLst>
              <p:ext uri="{D42A27DB-BD31-4B8C-83A1-F6EECF244321}">
                <p14:modId xmlns:p14="http://schemas.microsoft.com/office/powerpoint/2010/main" val="2431377096"/>
              </p:ext>
            </p:extLst>
          </p:nvPr>
        </p:nvGraphicFramePr>
        <p:xfrm>
          <a:off x="6299269" y="3764813"/>
          <a:ext cx="5577840" cy="2194560"/>
        </p:xfrm>
        <a:graphic>
          <a:graphicData uri="http://schemas.openxmlformats.org/drawingml/2006/table">
            <a:tbl>
              <a:tblPr>
                <a:tableStyleId>{10A1B5D5-9B99-4C35-A422-299274C87663}</a:tableStyleId>
              </a:tblPr>
              <a:tblGrid>
                <a:gridCol w="2128907">
                  <a:extLst>
                    <a:ext uri="{9D8B030D-6E8A-4147-A177-3AD203B41FA5}">
                      <a16:colId xmlns:a16="http://schemas.microsoft.com/office/drawing/2014/main" val="576863341"/>
                    </a:ext>
                  </a:extLst>
                </a:gridCol>
                <a:gridCol w="2592628">
                  <a:extLst>
                    <a:ext uri="{9D8B030D-6E8A-4147-A177-3AD203B41FA5}">
                      <a16:colId xmlns:a16="http://schemas.microsoft.com/office/drawing/2014/main" val="720941911"/>
                    </a:ext>
                  </a:extLst>
                </a:gridCol>
                <a:gridCol w="856305">
                  <a:extLst>
                    <a:ext uri="{9D8B030D-6E8A-4147-A177-3AD203B41FA5}">
                      <a16:colId xmlns:a16="http://schemas.microsoft.com/office/drawing/2014/main" val="3114870630"/>
                    </a:ext>
                  </a:extLst>
                </a:gridCol>
              </a:tblGrid>
              <a:tr h="361668">
                <a:tc>
                  <a:txBody>
                    <a:bodyPr/>
                    <a:lstStyle/>
                    <a:p>
                      <a:r>
                        <a:rPr lang="en-US" sz="1600" b="1" dirty="0"/>
                        <a:t>State-of-the-art Inspection Processes </a:t>
                      </a:r>
                    </a:p>
                  </a:txBody>
                  <a:tcPr marL="0" marR="0" marT="0" marB="0"/>
                </a:tc>
                <a:tc>
                  <a:txBody>
                    <a:bodyPr/>
                    <a:lstStyle/>
                    <a:p>
                      <a:r>
                        <a:rPr lang="en-US" sz="1600" b="1" dirty="0"/>
                        <a:t>IEEE 1028-2008 Std SW Reviews &amp; Audits</a:t>
                      </a:r>
                    </a:p>
                  </a:txBody>
                  <a:tcPr marL="0" marR="0" marT="0" marB="0"/>
                </a:tc>
                <a:tc>
                  <a:txBody>
                    <a:bodyPr/>
                    <a:lstStyle/>
                    <a:p>
                      <a:r>
                        <a:rPr lang="en-US" sz="1600" b="1" dirty="0"/>
                        <a:t>Reason for choice</a:t>
                      </a:r>
                    </a:p>
                  </a:txBody>
                  <a:tcPr marL="0" marR="0" marT="0" marB="0"/>
                </a:tc>
                <a:extLst>
                  <a:ext uri="{0D108BD9-81ED-4DB2-BD59-A6C34878D82A}">
                    <a16:rowId xmlns:a16="http://schemas.microsoft.com/office/drawing/2014/main" val="2953386423"/>
                  </a:ext>
                </a:extLst>
              </a:tr>
              <a:tr h="241112">
                <a:tc>
                  <a:txBody>
                    <a:bodyPr/>
                    <a:lstStyle/>
                    <a:p>
                      <a:r>
                        <a:rPr lang="en-US" sz="1600" dirty="0"/>
                        <a:t>Fagan's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484183090"/>
                  </a:ext>
                </a:extLst>
              </a:tr>
              <a:tr h="241112">
                <a:tc>
                  <a:txBody>
                    <a:bodyPr/>
                    <a:lstStyle/>
                    <a:p>
                      <a:r>
                        <a:rPr lang="en-US" sz="1600"/>
                        <a:t>Active Design Review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979486194"/>
                  </a:ext>
                </a:extLst>
              </a:tr>
              <a:tr h="241112">
                <a:tc>
                  <a:txBody>
                    <a:bodyPr/>
                    <a:lstStyle/>
                    <a:p>
                      <a:r>
                        <a:rPr lang="en-US" sz="1600"/>
                        <a:t>Two-Person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67422713"/>
                  </a:ext>
                </a:extLst>
              </a:tr>
              <a:tr h="241112">
                <a:tc>
                  <a:txBody>
                    <a:bodyPr/>
                    <a:lstStyle/>
                    <a:p>
                      <a:r>
                        <a:rPr lang="en-US" sz="1600" dirty="0"/>
                        <a:t>N-Fold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1567459728"/>
                  </a:ext>
                </a:extLst>
              </a:tr>
              <a:tr h="241112">
                <a:tc>
                  <a:txBody>
                    <a:bodyPr/>
                    <a:lstStyle/>
                    <a:p>
                      <a:r>
                        <a:rPr lang="en-US" sz="1600"/>
                        <a:t>Phased Inspection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2049734137"/>
                  </a:ext>
                </a:extLst>
              </a:tr>
              <a:tr h="241112">
                <a:tc>
                  <a:txBody>
                    <a:bodyPr/>
                    <a:lstStyle/>
                    <a:p>
                      <a:r>
                        <a:rPr lang="en-US" sz="1600"/>
                        <a:t>Inspection w/o Meeting </a:t>
                      </a:r>
                    </a:p>
                  </a:txBody>
                  <a:tcPr marL="0" marR="0" marT="0" marB="0"/>
                </a:tc>
                <a:tc>
                  <a:txBody>
                    <a:bodyPr/>
                    <a:lstStyle/>
                    <a:p>
                      <a:r>
                        <a:rPr lang="en-US" sz="1600" dirty="0"/>
                        <a:t> </a:t>
                      </a:r>
                    </a:p>
                  </a:txBody>
                  <a:tcPr marL="0" marR="0" marT="0" marB="0"/>
                </a:tc>
                <a:tc>
                  <a:txBody>
                    <a:bodyPr/>
                    <a:lstStyle/>
                    <a:p>
                      <a:r>
                        <a:rPr lang="en-US" sz="1600"/>
                        <a:t> </a:t>
                      </a:r>
                    </a:p>
                  </a:txBody>
                  <a:tcPr marL="0" marR="0" marT="0" marB="0"/>
                </a:tc>
                <a:extLst>
                  <a:ext uri="{0D108BD9-81ED-4DB2-BD59-A6C34878D82A}">
                    <a16:rowId xmlns:a16="http://schemas.microsoft.com/office/drawing/2014/main" val="3343392088"/>
                  </a:ext>
                </a:extLst>
              </a:tr>
              <a:tr h="120556">
                <a:tc>
                  <a:txBody>
                    <a:bodyPr/>
                    <a:lstStyle/>
                    <a:p>
                      <a:r>
                        <a:rPr lang="en-US" sz="1600" dirty="0" err="1"/>
                        <a:t>Gilb</a:t>
                      </a:r>
                      <a:r>
                        <a:rPr lang="en-US" sz="1600" dirty="0"/>
                        <a:t> Inspection </a:t>
                      </a:r>
                    </a:p>
                  </a:txBody>
                  <a:tcPr marL="0" marR="0" marT="0" marB="0"/>
                </a:tc>
                <a:tc>
                  <a:txBody>
                    <a:bodyPr/>
                    <a:lstStyle/>
                    <a:p>
                      <a:r>
                        <a:rPr lang="en-US" sz="1600" dirty="0"/>
                        <a:t> </a:t>
                      </a:r>
                    </a:p>
                  </a:txBody>
                  <a:tcPr marL="0" marR="0" marT="0" marB="0"/>
                </a:tc>
                <a:tc>
                  <a:txBody>
                    <a:bodyPr/>
                    <a:lstStyle/>
                    <a:p>
                      <a:r>
                        <a:rPr lang="en-US" sz="1600" dirty="0"/>
                        <a:t> </a:t>
                      </a:r>
                    </a:p>
                  </a:txBody>
                  <a:tcPr marL="0" marR="0" marT="0" marB="0"/>
                </a:tc>
                <a:extLst>
                  <a:ext uri="{0D108BD9-81ED-4DB2-BD59-A6C34878D82A}">
                    <a16:rowId xmlns:a16="http://schemas.microsoft.com/office/drawing/2014/main" val="84207840"/>
                  </a:ext>
                </a:extLst>
              </a:tr>
            </a:tbl>
          </a:graphicData>
        </a:graphic>
      </p:graphicFrame>
      <p:sp>
        <p:nvSpPr>
          <p:cNvPr id="9" name="TextBox 8">
            <a:extLst>
              <a:ext uri="{FF2B5EF4-FFF2-40B4-BE49-F238E27FC236}">
                <a16:creationId xmlns:a16="http://schemas.microsoft.com/office/drawing/2014/main" id="{B7E2F9C5-3575-2769-1F71-BEF03687634A}"/>
              </a:ext>
            </a:extLst>
          </p:cNvPr>
          <p:cNvSpPr txBox="1"/>
          <p:nvPr/>
        </p:nvSpPr>
        <p:spPr>
          <a:xfrm>
            <a:off x="9104283" y="4473186"/>
            <a:ext cx="2399044"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1"/>
            <a:r>
              <a:rPr lang="en-US" sz="1400" dirty="0"/>
              <a:t>Management reviews</a:t>
            </a:r>
          </a:p>
          <a:p>
            <a:pPr lvl="1"/>
            <a:r>
              <a:rPr lang="en-US" sz="1400" dirty="0"/>
              <a:t>Technical reviews</a:t>
            </a:r>
          </a:p>
          <a:p>
            <a:pPr lvl="1"/>
            <a:r>
              <a:rPr lang="en-US" sz="1400" dirty="0"/>
              <a:t>Inspections</a:t>
            </a:r>
          </a:p>
          <a:p>
            <a:pPr lvl="1"/>
            <a:r>
              <a:rPr lang="en-US" sz="1400" dirty="0"/>
              <a:t>Walk-throughs</a:t>
            </a:r>
          </a:p>
          <a:p>
            <a:pPr lvl="1"/>
            <a:r>
              <a:rPr lang="en-US" sz="1400" dirty="0"/>
              <a:t>Audits</a:t>
            </a:r>
          </a:p>
        </p:txBody>
      </p:sp>
      <p:pic>
        <p:nvPicPr>
          <p:cNvPr id="4" name="Picture 3">
            <a:extLst>
              <a:ext uri="{FF2B5EF4-FFF2-40B4-BE49-F238E27FC236}">
                <a16:creationId xmlns:a16="http://schemas.microsoft.com/office/drawing/2014/main" id="{AFB996F4-221E-44A3-BADC-F2B80C970183}"/>
              </a:ext>
            </a:extLst>
          </p:cNvPr>
          <p:cNvPicPr>
            <a:picLocks noChangeAspect="1"/>
          </p:cNvPicPr>
          <p:nvPr/>
        </p:nvPicPr>
        <p:blipFill>
          <a:blip r:embed="rId3"/>
          <a:stretch>
            <a:fillRect/>
          </a:stretch>
        </p:blipFill>
        <p:spPr>
          <a:xfrm>
            <a:off x="8270378" y="4862093"/>
            <a:ext cx="3886200" cy="2008866"/>
          </a:xfrm>
          <a:prstGeom prst="rect">
            <a:avLst/>
          </a:prstGeom>
        </p:spPr>
      </p:pic>
    </p:spTree>
    <p:extLst>
      <p:ext uri="{BB962C8B-B14F-4D97-AF65-F5344CB8AC3E}">
        <p14:creationId xmlns:p14="http://schemas.microsoft.com/office/powerpoint/2010/main" val="219953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C2-05E2-8E4A-B240-A2798666C418}"/>
              </a:ext>
            </a:extLst>
          </p:cNvPr>
          <p:cNvSpPr>
            <a:spLocks noGrp="1"/>
          </p:cNvSpPr>
          <p:nvPr>
            <p:ph type="title"/>
          </p:nvPr>
        </p:nvSpPr>
        <p:spPr/>
        <p:txBody>
          <a:bodyPr/>
          <a:lstStyle/>
          <a:p>
            <a:r>
              <a:rPr lang="en-US" b="1" dirty="0"/>
              <a:t>Complete SQAP Section 6</a:t>
            </a:r>
            <a:endParaRPr lang="en-US" dirty="0"/>
          </a:p>
        </p:txBody>
      </p:sp>
      <p:sp>
        <p:nvSpPr>
          <p:cNvPr id="3" name="Content Placeholder 2">
            <a:extLst>
              <a:ext uri="{FF2B5EF4-FFF2-40B4-BE49-F238E27FC236}">
                <a16:creationId xmlns:a16="http://schemas.microsoft.com/office/drawing/2014/main" id="{B9018978-47D4-1F46-BD17-D0211337D238}"/>
              </a:ext>
            </a:extLst>
          </p:cNvPr>
          <p:cNvSpPr>
            <a:spLocks noGrp="1"/>
          </p:cNvSpPr>
          <p:nvPr>
            <p:ph sz="half" idx="1"/>
          </p:nvPr>
        </p:nvSpPr>
        <p:spPr/>
        <p:txBody>
          <a:bodyPr>
            <a:normAutofit fontScale="62500" lnSpcReduction="20000"/>
          </a:bodyPr>
          <a:lstStyle/>
          <a:p>
            <a:r>
              <a:rPr lang="en-US" dirty="0"/>
              <a:t>Complete the Section 6 of the QA Plan. </a:t>
            </a:r>
            <a:br>
              <a:rPr lang="en-US" dirty="0"/>
            </a:br>
            <a:r>
              <a:rPr lang="en-US" dirty="0"/>
              <a:t>Section 6 will contain 4 sections. </a:t>
            </a:r>
          </a:p>
          <a:p>
            <a:r>
              <a:rPr lang="en-US" dirty="0"/>
              <a:t>6.1 Purpose</a:t>
            </a:r>
          </a:p>
          <a:p>
            <a:pPr lvl="1"/>
            <a:r>
              <a:rPr lang="en-US" dirty="0"/>
              <a:t>Complete in Week 05</a:t>
            </a:r>
          </a:p>
          <a:p>
            <a:r>
              <a:rPr lang="en-US" dirty="0"/>
              <a:t>6.2 Required Reviews</a:t>
            </a:r>
          </a:p>
          <a:p>
            <a:r>
              <a:rPr lang="en-US" dirty="0"/>
              <a:t>6.2.1 Software specifications review (SSR) </a:t>
            </a:r>
          </a:p>
          <a:p>
            <a:pPr lvl="1"/>
            <a:r>
              <a:rPr lang="en-US" dirty="0"/>
              <a:t>This section will contain a list of reviews associated with Software Requirements V&amp;V. </a:t>
            </a:r>
          </a:p>
          <a:p>
            <a:r>
              <a:rPr lang="en-US" dirty="0"/>
              <a:t>6.2.3 Detailed design review (DDR) </a:t>
            </a:r>
          </a:p>
          <a:p>
            <a:pPr lvl="1"/>
            <a:r>
              <a:rPr lang="en-US" dirty="0"/>
              <a:t>This section will contain a list of reviews associated with Software Design V&amp;V </a:t>
            </a:r>
          </a:p>
          <a:p>
            <a:r>
              <a:rPr lang="en-US" dirty="0"/>
              <a:t>6.2.4 Verification and validation plan review </a:t>
            </a:r>
          </a:p>
          <a:p>
            <a:pPr lvl="1"/>
            <a:r>
              <a:rPr lang="en-US" dirty="0"/>
              <a:t>This section will contain a list of reviews associated with Software Construction </a:t>
            </a:r>
          </a:p>
          <a:p>
            <a:r>
              <a:rPr lang="en-US" dirty="0"/>
              <a:t>6.2.10 Post-implementation reviews </a:t>
            </a:r>
          </a:p>
          <a:p>
            <a:pPr lvl="1"/>
            <a:r>
              <a:rPr lang="en-US" dirty="0"/>
              <a:t>This section will contain a list of reviews associated Integration and Acceptance V&amp;V </a:t>
            </a:r>
          </a:p>
          <a:p>
            <a:endParaRPr lang="en-US" dirty="0"/>
          </a:p>
        </p:txBody>
      </p:sp>
      <p:sp>
        <p:nvSpPr>
          <p:cNvPr id="4" name="Content Placeholder 3">
            <a:extLst>
              <a:ext uri="{FF2B5EF4-FFF2-40B4-BE49-F238E27FC236}">
                <a16:creationId xmlns:a16="http://schemas.microsoft.com/office/drawing/2014/main" id="{A262DE3D-E4DD-E74B-BD0B-0645421C4949}"/>
              </a:ext>
            </a:extLst>
          </p:cNvPr>
          <p:cNvSpPr>
            <a:spLocks noGrp="1"/>
          </p:cNvSpPr>
          <p:nvPr>
            <p:ph sz="half" idx="2"/>
          </p:nvPr>
        </p:nvSpPr>
        <p:spPr/>
        <p:txBody>
          <a:bodyPr>
            <a:normAutofit fontScale="62500" lnSpcReduction="20000"/>
          </a:bodyPr>
          <a:lstStyle/>
          <a:p>
            <a:r>
              <a:rPr lang="en-US" dirty="0"/>
              <a:t>Each sub-section will contain a brief description of the purpose of the sub-section based on what is found in the IEEE 730-2002 Standards for Software Quality Assurance Plans. Each item in the list will have a 1-2 sentence summary of the purpose of the review. </a:t>
            </a:r>
            <a:br>
              <a:rPr lang="en-US" dirty="0"/>
            </a:br>
            <a:endParaRPr lang="en-US" dirty="0"/>
          </a:p>
          <a:p>
            <a:r>
              <a:rPr lang="en-US" dirty="0"/>
              <a:t>Make sure you include all the reviews from the readings. </a:t>
            </a:r>
            <a:br>
              <a:rPr lang="en-US" dirty="0"/>
            </a:br>
            <a:endParaRPr lang="en-US" dirty="0"/>
          </a:p>
          <a:p>
            <a:r>
              <a:rPr lang="en-US" dirty="0"/>
              <a:t>Next week we will be adding to this section for audits. </a:t>
            </a:r>
          </a:p>
          <a:p>
            <a:pPr lvl="1"/>
            <a:r>
              <a:rPr lang="en-US" b="1" dirty="0"/>
              <a:t>4.6.2.5 Functional audit </a:t>
            </a:r>
            <a:endParaRPr lang="en-US" dirty="0"/>
          </a:p>
          <a:p>
            <a:pPr lvl="1"/>
            <a:r>
              <a:rPr lang="en-US" b="1" dirty="0"/>
              <a:t>4.6.2.6 Physical audit </a:t>
            </a:r>
            <a:endParaRPr lang="en-US" dirty="0"/>
          </a:p>
          <a:p>
            <a:pPr lvl="1"/>
            <a:r>
              <a:rPr lang="en-US" b="1" dirty="0"/>
              <a:t>4.6.2.7 In-process audits </a:t>
            </a:r>
            <a:endParaRPr lang="en-US" dirty="0"/>
          </a:p>
          <a:p>
            <a:pPr lvl="1"/>
            <a:r>
              <a:rPr lang="en-US" b="1" dirty="0"/>
              <a:t>4.6.2.8 Managerial reviews </a:t>
            </a:r>
            <a:endParaRPr lang="en-US" dirty="0"/>
          </a:p>
          <a:p>
            <a:pPr lvl="1"/>
            <a:r>
              <a:rPr lang="en-US" b="1" dirty="0"/>
              <a:t>4.6.2.9 Software configuration management plan review (SCMPR) </a:t>
            </a:r>
            <a:endParaRPr lang="en-US" dirty="0"/>
          </a:p>
          <a:p>
            <a:pPr lvl="1"/>
            <a:endParaRPr lang="en-US" dirty="0"/>
          </a:p>
          <a:p>
            <a:endParaRPr lang="en-US" dirty="0"/>
          </a:p>
        </p:txBody>
      </p:sp>
    </p:spTree>
    <p:extLst>
      <p:ext uri="{BB962C8B-B14F-4D97-AF65-F5344CB8AC3E}">
        <p14:creationId xmlns:p14="http://schemas.microsoft.com/office/powerpoint/2010/main" val="121747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E134-6673-564C-A657-8CACAD0402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8CD8E2-3F67-E547-9C80-CA4BDE3B6C9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449E667-BE81-2845-A790-F9FCF2B6D7E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659033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TotalTime>
  <Words>4334</Words>
  <Application>Microsoft Macintosh PowerPoint</Application>
  <PresentationFormat>Widescreen</PresentationFormat>
  <Paragraphs>668</Paragraphs>
  <Slides>33</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Consolas</vt:lpstr>
      <vt:lpstr>OptimaLTStd-DemiBold</vt:lpstr>
      <vt:lpstr>Palatino-Italic</vt:lpstr>
      <vt:lpstr>Palatino-Roman</vt:lpstr>
      <vt:lpstr>Office Theme</vt:lpstr>
      <vt:lpstr>CSE 474 QA-Tests Reviews and Audits</vt:lpstr>
      <vt:lpstr>PowerPoint Presentation</vt:lpstr>
      <vt:lpstr>Reading</vt:lpstr>
      <vt:lpstr>This weeks tasking</vt:lpstr>
      <vt:lpstr>What should be in a V&amp;V QA Checklist?</vt:lpstr>
      <vt:lpstr>How do I conduct a Review or Audit?</vt:lpstr>
      <vt:lpstr>How do I conduct a Review or Audit?</vt:lpstr>
      <vt:lpstr>Complete SQAP Section 6</vt:lpstr>
      <vt:lpstr>PowerPoint Presentation</vt:lpstr>
      <vt:lpstr>IEEE Standard for Software Reviews and Audits </vt:lpstr>
      <vt:lpstr>IEEE Standard for Software Reviews and Audits </vt:lpstr>
      <vt:lpstr>PowerPoint Presentation</vt:lpstr>
      <vt:lpstr>PowerPoint Presentation</vt:lpstr>
      <vt:lpstr>Chapter 3: Audits</vt:lpstr>
      <vt:lpstr>Chapter 8: Audits</vt:lpstr>
      <vt:lpstr>Certified Software Quality Engineer Handbook Chapter 23: Reviews and Inspections</vt:lpstr>
      <vt:lpstr>Certified Software Quality Engineer Handbook Chapter 23: Reviews and Inspections</vt:lpstr>
      <vt:lpstr>Certified Software Quality Engineer Handbook Chapter 23: Reviews and Inspections</vt:lpstr>
      <vt:lpstr>Inspections</vt:lpstr>
      <vt:lpstr>PowerPoint Presentation</vt:lpstr>
      <vt:lpstr>Chapter 16  B. Tracking and Controlling </vt:lpstr>
      <vt:lpstr>Reading: State-of-the-art: Software inspections after 25 years </vt:lpstr>
      <vt:lpstr>3. Fagan’s Inspection Methods</vt:lpstr>
      <vt:lpstr>Inspection Plan vs Testing Plan</vt:lpstr>
      <vt:lpstr>Peer Reviews</vt:lpstr>
      <vt:lpstr>PowerPoint Presentation</vt:lpstr>
      <vt:lpstr>What should be in a V&amp;V QA Checklist?</vt:lpstr>
      <vt:lpstr>How do I conduct a Review or Audit?</vt:lpstr>
      <vt:lpstr>How do I conduct a Review or Audit?</vt:lpstr>
      <vt:lpstr>How do I conduct a Review or Audit?</vt:lpstr>
      <vt:lpstr>How do I conduct a Review or Audit?</vt:lpstr>
      <vt:lpstr>How do I conduct a Review or Audit?</vt:lpstr>
      <vt:lpstr>Complete SQAP Section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474 QA-Tests Reviews and Audits</dc:title>
  <dc:creator>Clements, William</dc:creator>
  <cp:lastModifiedBy>Clements, William</cp:lastModifiedBy>
  <cp:revision>1</cp:revision>
  <dcterms:created xsi:type="dcterms:W3CDTF">2022-02-15T21:43:08Z</dcterms:created>
  <dcterms:modified xsi:type="dcterms:W3CDTF">2023-02-24T22:04:00Z</dcterms:modified>
</cp:coreProperties>
</file>