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321" r:id="rId3"/>
    <p:sldId id="261" r:id="rId4"/>
    <p:sldId id="439" r:id="rId5"/>
    <p:sldId id="436" r:id="rId6"/>
    <p:sldId id="443" r:id="rId7"/>
    <p:sldId id="448" r:id="rId8"/>
    <p:sldId id="437" r:id="rId9"/>
    <p:sldId id="438" r:id="rId10"/>
    <p:sldId id="444" r:id="rId11"/>
    <p:sldId id="445" r:id="rId12"/>
    <p:sldId id="446" r:id="rId13"/>
    <p:sldId id="449" r:id="rId14"/>
    <p:sldId id="447" r:id="rId15"/>
    <p:sldId id="258" r:id="rId16"/>
    <p:sldId id="450" r:id="rId17"/>
    <p:sldId id="451" r:id="rId18"/>
    <p:sldId id="440" r:id="rId19"/>
    <p:sldId id="441" r:id="rId20"/>
    <p:sldId id="442" r:id="rId21"/>
    <p:sldId id="452" r:id="rId22"/>
    <p:sldId id="45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BB4C5-1C51-3B4A-A809-E9373856935D}" v="7" dt="2022-04-05T19:37:23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1"/>
    <p:restoredTop sz="96538"/>
  </p:normalViewPr>
  <p:slideViewPr>
    <p:cSldViewPr snapToGrid="0" snapToObjects="1">
      <p:cViewPr varScale="1">
        <p:scale>
          <a:sx n="94" d="100"/>
          <a:sy n="94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768E4D9B-21D8-4A44-98E2-5710C13985DE}"/>
    <pc:docChg chg="addSld modSld">
      <pc:chgData name="Clements, William" userId="cbdb0636-a496-422a-8d40-98c53d494d26" providerId="ADAL" clId="{768E4D9B-21D8-4A44-98E2-5710C13985DE}" dt="2022-02-07T16:55:39.088" v="20" actId="1076"/>
      <pc:docMkLst>
        <pc:docMk/>
      </pc:docMkLst>
      <pc:sldChg chg="addSp modSp">
        <pc:chgData name="Clements, William" userId="cbdb0636-a496-422a-8d40-98c53d494d26" providerId="ADAL" clId="{768E4D9B-21D8-4A44-98E2-5710C13985DE}" dt="2022-02-07T16:55:39.088" v="20" actId="1076"/>
        <pc:sldMkLst>
          <pc:docMk/>
          <pc:sldMk cId="2702809226" sldId="441"/>
        </pc:sldMkLst>
        <pc:picChg chg="add mod">
          <ac:chgData name="Clements, William" userId="cbdb0636-a496-422a-8d40-98c53d494d26" providerId="ADAL" clId="{768E4D9B-21D8-4A44-98E2-5710C13985DE}" dt="2022-02-07T16:55:39.088" v="20" actId="1076"/>
          <ac:picMkLst>
            <pc:docMk/>
            <pc:sldMk cId="2702809226" sldId="441"/>
            <ac:picMk id="2050" creationId="{086FA265-7613-41C8-B742-E2CE978D5537}"/>
          </ac:picMkLst>
        </pc:picChg>
      </pc:sldChg>
      <pc:sldChg chg="addSp modSp new">
        <pc:chgData name="Clements, William" userId="cbdb0636-a496-422a-8d40-98c53d494d26" providerId="ADAL" clId="{768E4D9B-21D8-4A44-98E2-5710C13985DE}" dt="2022-02-07T16:29:44.658" v="15" actId="1076"/>
        <pc:sldMkLst>
          <pc:docMk/>
          <pc:sldMk cId="3729462755" sldId="448"/>
        </pc:sldMkLst>
        <pc:picChg chg="add mod">
          <ac:chgData name="Clements, William" userId="cbdb0636-a496-422a-8d40-98c53d494d26" providerId="ADAL" clId="{768E4D9B-21D8-4A44-98E2-5710C13985DE}" dt="2022-02-07T16:26:07.256" v="9" actId="1076"/>
          <ac:picMkLst>
            <pc:docMk/>
            <pc:sldMk cId="3729462755" sldId="448"/>
            <ac:picMk id="6" creationId="{511D19DA-ACDB-4871-B3C7-5D2FEE516B09}"/>
          </ac:picMkLst>
        </pc:picChg>
        <pc:picChg chg="add mod">
          <ac:chgData name="Clements, William" userId="cbdb0636-a496-422a-8d40-98c53d494d26" providerId="ADAL" clId="{768E4D9B-21D8-4A44-98E2-5710C13985DE}" dt="2022-02-07T16:23:20.944" v="3" actId="1076"/>
          <ac:picMkLst>
            <pc:docMk/>
            <pc:sldMk cId="3729462755" sldId="448"/>
            <ac:picMk id="1026" creationId="{D3779989-577C-4829-979F-364D744A2658}"/>
          </ac:picMkLst>
        </pc:picChg>
        <pc:picChg chg="add mod">
          <ac:chgData name="Clements, William" userId="cbdb0636-a496-422a-8d40-98c53d494d26" providerId="ADAL" clId="{768E4D9B-21D8-4A44-98E2-5710C13985DE}" dt="2022-02-07T16:25:52.939" v="6" actId="1076"/>
          <ac:picMkLst>
            <pc:docMk/>
            <pc:sldMk cId="3729462755" sldId="448"/>
            <ac:picMk id="1028" creationId="{DADC416E-8D2E-4AB5-A353-FF220C912B2B}"/>
          </ac:picMkLst>
        </pc:picChg>
        <pc:picChg chg="add mod">
          <ac:chgData name="Clements, William" userId="cbdb0636-a496-422a-8d40-98c53d494d26" providerId="ADAL" clId="{768E4D9B-21D8-4A44-98E2-5710C13985DE}" dt="2022-02-07T16:26:43.122" v="11" actId="14100"/>
          <ac:picMkLst>
            <pc:docMk/>
            <pc:sldMk cId="3729462755" sldId="448"/>
            <ac:picMk id="1030" creationId="{BB22C8CF-D5BE-4820-8C62-31A1D893BE61}"/>
          </ac:picMkLst>
        </pc:picChg>
        <pc:picChg chg="add mod">
          <ac:chgData name="Clements, William" userId="cbdb0636-a496-422a-8d40-98c53d494d26" providerId="ADAL" clId="{768E4D9B-21D8-4A44-98E2-5710C13985DE}" dt="2022-02-07T16:29:44.658" v="15" actId="1076"/>
          <ac:picMkLst>
            <pc:docMk/>
            <pc:sldMk cId="3729462755" sldId="448"/>
            <ac:picMk id="1032" creationId="{8AB5A6A6-3FA7-4150-BFC6-3C6747EA6CC0}"/>
          </ac:picMkLst>
        </pc:picChg>
      </pc:sldChg>
    </pc:docChg>
  </pc:docChgLst>
  <pc:docChgLst>
    <pc:chgData name="Clements, William" userId="cbdb0636-a496-422a-8d40-98c53d494d26" providerId="ADAL" clId="{3E530901-893E-1946-9466-52B6BAF59E1A}"/>
    <pc:docChg chg="undo custSel addSld delSld modSld sldOrd">
      <pc:chgData name="Clements, William" userId="cbdb0636-a496-422a-8d40-98c53d494d26" providerId="ADAL" clId="{3E530901-893E-1946-9466-52B6BAF59E1A}" dt="2022-02-11T15:56:31.047" v="2146" actId="20577"/>
      <pc:docMkLst>
        <pc:docMk/>
      </pc:docMkLst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2908064373" sldId="256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08064373" sldId="256"/>
            <ac:spMk id="2" creationId="{8BBE0F81-B749-8A4E-8EC6-48B21CAC419C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08064373" sldId="256"/>
            <ac:spMk id="3" creationId="{245BDD0E-A9A4-FC47-9159-C547B0888660}"/>
          </ac:spMkLst>
        </pc:spChg>
      </pc:sldChg>
      <pc:sldChg chg="addSp delSp modSp mod">
        <pc:chgData name="Clements, William" userId="cbdb0636-a496-422a-8d40-98c53d494d26" providerId="ADAL" clId="{3E530901-893E-1946-9466-52B6BAF59E1A}" dt="2022-02-11T15:38:47.932" v="1989" actId="20577"/>
        <pc:sldMkLst>
          <pc:docMk/>
          <pc:sldMk cId="932821260" sldId="258"/>
        </pc:sldMkLst>
        <pc:spChg chg="mod">
          <ac:chgData name="Clements, William" userId="cbdb0636-a496-422a-8d40-98c53d494d26" providerId="ADAL" clId="{3E530901-893E-1946-9466-52B6BAF59E1A}" dt="2022-02-11T15:38:40.139" v="1986" actId="20577"/>
          <ac:spMkLst>
            <pc:docMk/>
            <pc:sldMk cId="932821260" sldId="258"/>
            <ac:spMk id="2" creationId="{CD48825B-B74D-4323-8132-97511ABAA8CB}"/>
          </ac:spMkLst>
        </pc:spChg>
        <pc:spChg chg="mod">
          <ac:chgData name="Clements, William" userId="cbdb0636-a496-422a-8d40-98c53d494d26" providerId="ADAL" clId="{3E530901-893E-1946-9466-52B6BAF59E1A}" dt="2022-02-11T15:38:47.932" v="1989" actId="20577"/>
          <ac:spMkLst>
            <pc:docMk/>
            <pc:sldMk cId="932821260" sldId="258"/>
            <ac:spMk id="3" creationId="{26292A31-C213-42EF-9596-8C9A5FC0B88F}"/>
          </ac:spMkLst>
        </pc:spChg>
        <pc:picChg chg="add mod">
          <ac:chgData name="Clements, William" userId="cbdb0636-a496-422a-8d40-98c53d494d26" providerId="ADAL" clId="{3E530901-893E-1946-9466-52B6BAF59E1A}" dt="2022-02-01T23:14:42.364" v="1" actId="14100"/>
          <ac:picMkLst>
            <pc:docMk/>
            <pc:sldMk cId="932821260" sldId="258"/>
            <ac:picMk id="7" creationId="{4381E269-ED6C-CB42-BC50-E5FA30959713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26" creationId="{18FDA16A-6774-7442-9B6D-76641AAEC829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28" creationId="{AC698B32-414C-7548-92D8-E9E26EC1155F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30" creationId="{90CE260F-C477-204F-AC3C-AA87A0C26AB0}"/>
          </ac:picMkLst>
        </pc:picChg>
        <pc:picChg chg="add del mod">
          <ac:chgData name="Clements, William" userId="cbdb0636-a496-422a-8d40-98c53d494d26" providerId="ADAL" clId="{3E530901-893E-1946-9466-52B6BAF59E1A}" dt="2022-02-11T15:38:22.071" v="1983" actId="478"/>
          <ac:picMkLst>
            <pc:docMk/>
            <pc:sldMk cId="932821260" sldId="258"/>
            <ac:picMk id="1032" creationId="{82B8C189-E60D-9442-BD80-A3C79405B4CA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4" creationId="{1790A595-18C9-C14E-B9F3-EF4F8DB47D26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6" creationId="{CC9C212A-11D9-2E42-82D9-68839446DDA4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38" creationId="{9E4C5B9F-5616-0142-B13E-58EE86C9AB83}"/>
          </ac:picMkLst>
        </pc:picChg>
        <pc:picChg chg="add del mod">
          <ac:chgData name="Clements, William" userId="cbdb0636-a496-422a-8d40-98c53d494d26" providerId="ADAL" clId="{3E530901-893E-1946-9466-52B6BAF59E1A}" dt="2022-02-11T15:38:26.288" v="1984" actId="478"/>
          <ac:picMkLst>
            <pc:docMk/>
            <pc:sldMk cId="932821260" sldId="258"/>
            <ac:picMk id="1040" creationId="{8CAA065A-B367-4049-88DD-6CBEB59A8D47}"/>
          </ac:picMkLst>
        </pc:pic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1127886102" sldId="321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127886102" sldId="321"/>
            <ac:spMk id="2" creationId="{494C542D-D91F-8F4B-92AA-9EEC572CD918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127886102" sldId="321"/>
            <ac:spMk id="3" creationId="{9D6E3505-E746-C84D-B838-4C5F5C495174}"/>
          </ac:spMkLst>
        </pc:spChg>
      </pc:sldChg>
      <pc:sldChg chg="addSp modSp mod">
        <pc:chgData name="Clements, William" userId="cbdb0636-a496-422a-8d40-98c53d494d26" providerId="ADAL" clId="{3E530901-893E-1946-9466-52B6BAF59E1A}" dt="2022-02-07T15:46:42.345" v="288" actId="14100"/>
        <pc:sldMkLst>
          <pc:docMk/>
          <pc:sldMk cId="3783252495" sldId="436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3783252495" sldId="436"/>
            <ac:spMk id="2" creationId="{25E7020F-9484-457F-9E6C-F96599E569C8}"/>
          </ac:spMkLst>
        </pc:spChg>
        <pc:spChg chg="mod">
          <ac:chgData name="Clements, William" userId="cbdb0636-a496-422a-8d40-98c53d494d26" providerId="ADAL" clId="{3E530901-893E-1946-9466-52B6BAF59E1A}" dt="2022-02-07T15:46:42.345" v="288" actId="14100"/>
          <ac:spMkLst>
            <pc:docMk/>
            <pc:sldMk cId="3783252495" sldId="436"/>
            <ac:spMk id="3" creationId="{16EE36A0-D258-4C41-AE4E-1271448349C1}"/>
          </ac:spMkLst>
        </pc:spChg>
        <pc:spChg chg="add mod">
          <ac:chgData name="Clements, William" userId="cbdb0636-a496-422a-8d40-98c53d494d26" providerId="ADAL" clId="{3E530901-893E-1946-9466-52B6BAF59E1A}" dt="2022-02-07T15:46:26.137" v="287" actId="20577"/>
          <ac:spMkLst>
            <pc:docMk/>
            <pc:sldMk cId="3783252495" sldId="436"/>
            <ac:spMk id="5" creationId="{BF9C1EDD-EFC3-E44A-A3D3-C5302CFE431A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1635072533" sldId="437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2" creationId="{FF74BC73-B282-4948-ADEA-EBE332343F4D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3" creationId="{80E8FF9A-C50C-3C44-ABCB-E1202AA1BE31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635072533" sldId="437"/>
            <ac:spMk id="4" creationId="{A57F6C12-3FB2-AB44-8389-8AB542A9A77A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4069869953" sldId="438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2" creationId="{D28B4A3D-2F34-E14A-AA6B-56E6D7330AFE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3" creationId="{9D19C94E-B7EE-794E-BD7F-3CED30164E96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069869953" sldId="438"/>
            <ac:spMk id="4" creationId="{3F727C9A-4709-274F-AAF5-1C2305077F4F}"/>
          </ac:spMkLst>
        </pc:spChg>
      </pc:sldChg>
      <pc:sldChg chg="modSp">
        <pc:chgData name="Clements, William" userId="cbdb0636-a496-422a-8d40-98c53d494d26" providerId="ADAL" clId="{3E530901-893E-1946-9466-52B6BAF59E1A}" dt="2022-02-01T23:51:33.700" v="257"/>
        <pc:sldMkLst>
          <pc:docMk/>
          <pc:sldMk cId="2939566400" sldId="439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39566400" sldId="439"/>
            <ac:spMk id="2" creationId="{73751D40-618C-2C44-B25F-0C4CA39F4483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2939566400" sldId="439"/>
            <ac:spMk id="3" creationId="{6BD4AD79-B50D-3B49-A04E-2CFF3EADF1DD}"/>
          </ac:spMkLst>
        </pc:spChg>
      </pc:sldChg>
      <pc:sldChg chg="addSp delSp modSp mod modShow">
        <pc:chgData name="Clements, William" userId="cbdb0636-a496-422a-8d40-98c53d494d26" providerId="ADAL" clId="{3E530901-893E-1946-9466-52B6BAF59E1A}" dt="2022-02-11T15:46:31.522" v="2060" actId="729"/>
        <pc:sldMkLst>
          <pc:docMk/>
          <pc:sldMk cId="4043195001" sldId="440"/>
        </pc:sldMkLst>
        <pc:spChg chg="mod">
          <ac:chgData name="Clements, William" userId="cbdb0636-a496-422a-8d40-98c53d494d26" providerId="ADAL" clId="{3E530901-893E-1946-9466-52B6BAF59E1A}" dt="2022-02-10T20:52:03.575" v="898" actId="20577"/>
          <ac:spMkLst>
            <pc:docMk/>
            <pc:sldMk cId="4043195001" sldId="440"/>
            <ac:spMk id="2" creationId="{796A3C5B-FD9B-1C46-8142-E0294757D1C6}"/>
          </ac:spMkLst>
        </pc:spChg>
        <pc:spChg chg="mod">
          <ac:chgData name="Clements, William" userId="cbdb0636-a496-422a-8d40-98c53d494d26" providerId="ADAL" clId="{3E530901-893E-1946-9466-52B6BAF59E1A}" dt="2022-02-11T15:39:33.987" v="1994" actId="20577"/>
          <ac:spMkLst>
            <pc:docMk/>
            <pc:sldMk cId="4043195001" sldId="440"/>
            <ac:spMk id="3" creationId="{5681A6D5-E26B-1249-9DC6-9CC05E3AF07D}"/>
          </ac:spMkLst>
        </pc:spChg>
        <pc:spChg chg="add del">
          <ac:chgData name="Clements, William" userId="cbdb0636-a496-422a-8d40-98c53d494d26" providerId="ADAL" clId="{3E530901-893E-1946-9466-52B6BAF59E1A}" dt="2022-02-01T23:24:29.736" v="41"/>
          <ac:spMkLst>
            <pc:docMk/>
            <pc:sldMk cId="4043195001" sldId="440"/>
            <ac:spMk id="5" creationId="{BC8519CB-4131-C243-8990-9F58BD8FD831}"/>
          </ac:spMkLst>
        </pc:spChg>
        <pc:spChg chg="add del">
          <ac:chgData name="Clements, William" userId="cbdb0636-a496-422a-8d40-98c53d494d26" providerId="ADAL" clId="{3E530901-893E-1946-9466-52B6BAF59E1A}" dt="2022-02-01T23:25:47.652" v="47"/>
          <ac:spMkLst>
            <pc:docMk/>
            <pc:sldMk cId="4043195001" sldId="440"/>
            <ac:spMk id="7" creationId="{094C99FB-952C-1A4C-B817-27F5D04B1AA4}"/>
          </ac:spMkLst>
        </pc:spChg>
        <pc:picChg chg="add mod">
          <ac:chgData name="Clements, William" userId="cbdb0636-a496-422a-8d40-98c53d494d26" providerId="ADAL" clId="{3E530901-893E-1946-9466-52B6BAF59E1A}" dt="2022-02-10T20:50:13.007" v="847" actId="14100"/>
          <ac:picMkLst>
            <pc:docMk/>
            <pc:sldMk cId="4043195001" sldId="440"/>
            <ac:picMk id="4" creationId="{72AD3EFB-5197-F243-AA78-6816D4B11ED8}"/>
          </ac:picMkLst>
        </pc:picChg>
        <pc:picChg chg="add mod">
          <ac:chgData name="Clements, William" userId="cbdb0636-a496-422a-8d40-98c53d494d26" providerId="ADAL" clId="{3E530901-893E-1946-9466-52B6BAF59E1A}" dt="2022-02-10T20:40:41.992" v="490" actId="1076"/>
          <ac:picMkLst>
            <pc:docMk/>
            <pc:sldMk cId="4043195001" sldId="440"/>
            <ac:picMk id="6" creationId="{E7B7A463-26F6-CB43-B2F8-99A6A8CB950C}"/>
          </ac:picMkLst>
        </pc:picChg>
        <pc:picChg chg="add del">
          <ac:chgData name="Clements, William" userId="cbdb0636-a496-422a-8d40-98c53d494d26" providerId="ADAL" clId="{3E530901-893E-1946-9466-52B6BAF59E1A}" dt="2022-02-01T23:25:50.318" v="49" actId="478"/>
          <ac:picMkLst>
            <pc:docMk/>
            <pc:sldMk cId="4043195001" sldId="440"/>
            <ac:picMk id="8" creationId="{D7FBEB40-FCDB-B840-AC6D-39000DAF646E}"/>
          </ac:picMkLst>
        </pc:picChg>
        <pc:picChg chg="add mod">
          <ac:chgData name="Clements, William" userId="cbdb0636-a496-422a-8d40-98c53d494d26" providerId="ADAL" clId="{3E530901-893E-1946-9466-52B6BAF59E1A}" dt="2022-02-10T20:50:06.455" v="844" actId="1076"/>
          <ac:picMkLst>
            <pc:docMk/>
            <pc:sldMk cId="4043195001" sldId="440"/>
            <ac:picMk id="2050" creationId="{E560FD85-4AB2-F649-9E79-201511345805}"/>
          </ac:picMkLst>
        </pc:picChg>
        <pc:picChg chg="add mod">
          <ac:chgData name="Clements, William" userId="cbdb0636-a496-422a-8d40-98c53d494d26" providerId="ADAL" clId="{3E530901-893E-1946-9466-52B6BAF59E1A}" dt="2022-02-10T20:41:53.403" v="570" actId="1076"/>
          <ac:picMkLst>
            <pc:docMk/>
            <pc:sldMk cId="4043195001" sldId="440"/>
            <ac:picMk id="2056" creationId="{4431196E-B320-CE46-948A-EDF4DCFD13ED}"/>
          </ac:picMkLst>
        </pc:picChg>
      </pc:sldChg>
      <pc:sldChg chg="addSp modSp mod">
        <pc:chgData name="Clements, William" userId="cbdb0636-a496-422a-8d40-98c53d494d26" providerId="ADAL" clId="{3E530901-893E-1946-9466-52B6BAF59E1A}" dt="2022-02-11T15:55:37.119" v="2125" actId="20577"/>
        <pc:sldMkLst>
          <pc:docMk/>
          <pc:sldMk cId="2702809226" sldId="441"/>
        </pc:sldMkLst>
        <pc:spChg chg="mod">
          <ac:chgData name="Clements, William" userId="cbdb0636-a496-422a-8d40-98c53d494d26" providerId="ADAL" clId="{3E530901-893E-1946-9466-52B6BAF59E1A}" dt="2022-02-11T15:55:37.119" v="2125" actId="20577"/>
          <ac:spMkLst>
            <pc:docMk/>
            <pc:sldMk cId="2702809226" sldId="441"/>
            <ac:spMk id="2" creationId="{133DBC8F-2E90-354A-9A41-E27867EF80EA}"/>
          </ac:spMkLst>
        </pc:spChg>
        <pc:spChg chg="mod">
          <ac:chgData name="Clements, William" userId="cbdb0636-a496-422a-8d40-98c53d494d26" providerId="ADAL" clId="{3E530901-893E-1946-9466-52B6BAF59E1A}" dt="2022-02-10T20:55:38.924" v="916" actId="14"/>
          <ac:spMkLst>
            <pc:docMk/>
            <pc:sldMk cId="2702809226" sldId="441"/>
            <ac:spMk id="3" creationId="{8D3E501B-4B63-3F49-8F4B-3644153E72C6}"/>
          </ac:spMkLst>
        </pc:spChg>
        <pc:picChg chg="mod">
          <ac:chgData name="Clements, William" userId="cbdb0636-a496-422a-8d40-98c53d494d26" providerId="ADAL" clId="{3E530901-893E-1946-9466-52B6BAF59E1A}" dt="2022-02-01T23:37:07.086" v="93" actId="1076"/>
          <ac:picMkLst>
            <pc:docMk/>
            <pc:sldMk cId="2702809226" sldId="441"/>
            <ac:picMk id="4" creationId="{1C82ED43-7CBB-C94C-BAA1-EDE6AA2AE575}"/>
          </ac:picMkLst>
        </pc:picChg>
        <pc:picChg chg="add mod">
          <ac:chgData name="Clements, William" userId="cbdb0636-a496-422a-8d40-98c53d494d26" providerId="ADAL" clId="{3E530901-893E-1946-9466-52B6BAF59E1A}" dt="2022-02-01T23:38:04.222" v="104" actId="1076"/>
          <ac:picMkLst>
            <pc:docMk/>
            <pc:sldMk cId="2702809226" sldId="441"/>
            <ac:picMk id="4098" creationId="{F2F13CDF-AB1F-C84C-8033-812734C023CE}"/>
          </ac:picMkLst>
        </pc:picChg>
        <pc:picChg chg="add mod">
          <ac:chgData name="Clements, William" userId="cbdb0636-a496-422a-8d40-98c53d494d26" providerId="ADAL" clId="{3E530901-893E-1946-9466-52B6BAF59E1A}" dt="2022-02-01T23:37:47.039" v="100" actId="1076"/>
          <ac:picMkLst>
            <pc:docMk/>
            <pc:sldMk cId="2702809226" sldId="441"/>
            <ac:picMk id="4100" creationId="{EA632BB0-5698-2249-9133-B17CB634D31B}"/>
          </ac:picMkLst>
        </pc:picChg>
        <pc:picChg chg="add mod">
          <ac:chgData name="Clements, William" userId="cbdb0636-a496-422a-8d40-98c53d494d26" providerId="ADAL" clId="{3E530901-893E-1946-9466-52B6BAF59E1A}" dt="2022-02-01T23:38:05.583" v="105" actId="1076"/>
          <ac:picMkLst>
            <pc:docMk/>
            <pc:sldMk cId="2702809226" sldId="441"/>
            <ac:picMk id="4102" creationId="{624DD36B-34AE-3E49-85D3-ABF0D90BD04E}"/>
          </ac:picMkLst>
        </pc:picChg>
      </pc:sldChg>
      <pc:sldChg chg="addSp delSp modSp mod ord">
        <pc:chgData name="Clements, William" userId="cbdb0636-a496-422a-8d40-98c53d494d26" providerId="ADAL" clId="{3E530901-893E-1946-9466-52B6BAF59E1A}" dt="2022-02-11T15:56:31.047" v="2146" actId="20577"/>
        <pc:sldMkLst>
          <pc:docMk/>
          <pc:sldMk cId="381695601" sldId="442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381695601" sldId="442"/>
            <ac:spMk id="2" creationId="{F4335B4E-F11B-8D42-A8B3-1DA069D5AB68}"/>
          </ac:spMkLst>
        </pc:spChg>
        <pc:spChg chg="mod">
          <ac:chgData name="Clements, William" userId="cbdb0636-a496-422a-8d40-98c53d494d26" providerId="ADAL" clId="{3E530901-893E-1946-9466-52B6BAF59E1A}" dt="2022-02-11T15:56:31.047" v="2146" actId="20577"/>
          <ac:spMkLst>
            <pc:docMk/>
            <pc:sldMk cId="381695601" sldId="442"/>
            <ac:spMk id="3" creationId="{2E2C8872-4DF3-E549-A0EA-88582E4009AC}"/>
          </ac:spMkLst>
        </pc:spChg>
        <pc:picChg chg="del mod">
          <ac:chgData name="Clements, William" userId="cbdb0636-a496-422a-8d40-98c53d494d26" providerId="ADAL" clId="{3E530901-893E-1946-9466-52B6BAF59E1A}" dt="2022-02-11T15:55:49.033" v="2132" actId="478"/>
          <ac:picMkLst>
            <pc:docMk/>
            <pc:sldMk cId="381695601" sldId="442"/>
            <ac:picMk id="4" creationId="{F514113C-8778-534D-BB54-1B9D99512642}"/>
          </ac:picMkLst>
        </pc:picChg>
        <pc:picChg chg="add mod">
          <ac:chgData name="Clements, William" userId="cbdb0636-a496-422a-8d40-98c53d494d26" providerId="ADAL" clId="{3E530901-893E-1946-9466-52B6BAF59E1A}" dt="2022-02-01T23:30:57.274" v="62" actId="1076"/>
          <ac:picMkLst>
            <pc:docMk/>
            <pc:sldMk cId="381695601" sldId="442"/>
            <ac:picMk id="3074" creationId="{0FF03B09-DD4C-014E-B9B6-290C3E15F26A}"/>
          </ac:picMkLst>
        </pc:picChg>
        <pc:picChg chg="add mod">
          <ac:chgData name="Clements, William" userId="cbdb0636-a496-422a-8d40-98c53d494d26" providerId="ADAL" clId="{3E530901-893E-1946-9466-52B6BAF59E1A}" dt="2022-02-01T23:31:46.903" v="64" actId="1076"/>
          <ac:picMkLst>
            <pc:docMk/>
            <pc:sldMk cId="381695601" sldId="442"/>
            <ac:picMk id="3076" creationId="{33135130-3EF2-CA4E-B460-011B100B5F91}"/>
          </ac:picMkLst>
        </pc:picChg>
        <pc:picChg chg="add mod">
          <ac:chgData name="Clements, William" userId="cbdb0636-a496-422a-8d40-98c53d494d26" providerId="ADAL" clId="{3E530901-893E-1946-9466-52B6BAF59E1A}" dt="2022-02-01T23:36:01.857" v="84" actId="1076"/>
          <ac:picMkLst>
            <pc:docMk/>
            <pc:sldMk cId="381695601" sldId="442"/>
            <ac:picMk id="3078" creationId="{9A526600-8008-C94F-BFE8-B295C62BA590}"/>
          </ac:picMkLst>
        </pc:picChg>
        <pc:picChg chg="add mod">
          <ac:chgData name="Clements, William" userId="cbdb0636-a496-422a-8d40-98c53d494d26" providerId="ADAL" clId="{3E530901-893E-1946-9466-52B6BAF59E1A}" dt="2022-02-01T23:34:33.741" v="75" actId="1076"/>
          <ac:picMkLst>
            <pc:docMk/>
            <pc:sldMk cId="381695601" sldId="442"/>
            <ac:picMk id="3080" creationId="{987C2F81-710C-E24C-8052-70F97D959266}"/>
          </ac:picMkLst>
        </pc:picChg>
        <pc:picChg chg="add mod">
          <ac:chgData name="Clements, William" userId="cbdb0636-a496-422a-8d40-98c53d494d26" providerId="ADAL" clId="{3E530901-893E-1946-9466-52B6BAF59E1A}" dt="2022-02-01T23:35:27.556" v="80" actId="1076"/>
          <ac:picMkLst>
            <pc:docMk/>
            <pc:sldMk cId="381695601" sldId="442"/>
            <ac:picMk id="3082" creationId="{3CCD71B5-F646-1447-9A6D-C452B03946D0}"/>
          </ac:picMkLst>
        </pc:picChg>
        <pc:picChg chg="add del mod">
          <ac:chgData name="Clements, William" userId="cbdb0636-a496-422a-8d40-98c53d494d26" providerId="ADAL" clId="{3E530901-893E-1946-9466-52B6BAF59E1A}" dt="2022-02-01T23:36:15.654" v="85" actId="478"/>
          <ac:picMkLst>
            <pc:docMk/>
            <pc:sldMk cId="381695601" sldId="442"/>
            <ac:picMk id="3084" creationId="{24F4C95A-0C33-4A41-BB2E-8CEC97235032}"/>
          </ac:picMkLst>
        </pc:picChg>
        <pc:picChg chg="add mod">
          <ac:chgData name="Clements, William" userId="cbdb0636-a496-422a-8d40-98c53d494d26" providerId="ADAL" clId="{3E530901-893E-1946-9466-52B6BAF59E1A}" dt="2022-02-01T23:36:21.221" v="88" actId="1076"/>
          <ac:picMkLst>
            <pc:docMk/>
            <pc:sldMk cId="381695601" sldId="442"/>
            <ac:picMk id="3086" creationId="{51B030FF-C5F0-9D48-9680-068F2829DA46}"/>
          </ac:picMkLst>
        </pc:picChg>
        <pc:picChg chg="add del mod">
          <ac:chgData name="Clements, William" userId="cbdb0636-a496-422a-8d40-98c53d494d26" providerId="ADAL" clId="{3E530901-893E-1946-9466-52B6BAF59E1A}" dt="2022-02-11T15:55:48.335" v="2131" actId="478"/>
          <ac:picMkLst>
            <pc:docMk/>
            <pc:sldMk cId="381695601" sldId="442"/>
            <ac:picMk id="3088" creationId="{7956B6B5-8C42-6743-BDB6-B45F24EC0610}"/>
          </ac:picMkLst>
        </pc:picChg>
      </pc:sldChg>
      <pc:sldChg chg="modSp new mod">
        <pc:chgData name="Clements, William" userId="cbdb0636-a496-422a-8d40-98c53d494d26" providerId="ADAL" clId="{3E530901-893E-1946-9466-52B6BAF59E1A}" dt="2022-02-01T23:51:33.700" v="257"/>
        <pc:sldMkLst>
          <pc:docMk/>
          <pc:sldMk cId="4126890924" sldId="443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126890924" sldId="443"/>
            <ac:spMk id="2" creationId="{A06A6A1F-BCA2-D641-B6D5-433F7FACAC9C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4126890924" sldId="443"/>
            <ac:spMk id="3" creationId="{C1AF2B11-A888-284E-BC19-B6CE51127B32}"/>
          </ac:spMkLst>
        </pc:spChg>
      </pc:sldChg>
      <pc:sldChg chg="addSp delSp modSp new mod modClrScheme chgLayout">
        <pc:chgData name="Clements, William" userId="cbdb0636-a496-422a-8d40-98c53d494d26" providerId="ADAL" clId="{3E530901-893E-1946-9466-52B6BAF59E1A}" dt="2022-02-01T23:51:33.700" v="257"/>
        <pc:sldMkLst>
          <pc:docMk/>
          <pc:sldMk cId="3454702108" sldId="444"/>
        </pc:sldMkLst>
        <pc:spChg chg="del mod ord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2" creationId="{7549BED1-949E-AE44-9D19-522173A59BA3}"/>
          </ac:spMkLst>
        </pc:spChg>
        <pc:spChg chg="del mod ord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3" creationId="{2BE4FD81-49B3-5146-AA11-30145F226DC6}"/>
          </ac:spMkLst>
        </pc:spChg>
        <pc:spChg chg="del">
          <ac:chgData name="Clements, William" userId="cbdb0636-a496-422a-8d40-98c53d494d26" providerId="ADAL" clId="{3E530901-893E-1946-9466-52B6BAF59E1A}" dt="2022-02-01T23:42:11.274" v="120" actId="700"/>
          <ac:spMkLst>
            <pc:docMk/>
            <pc:sldMk cId="3454702108" sldId="444"/>
            <ac:spMk id="4" creationId="{A6713A51-E940-6F4D-AED1-34FFAEE082B2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3454702108" sldId="444"/>
            <ac:spMk id="5" creationId="{A1332E7E-1E24-9049-81AC-5C8B889B7433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3454702108" sldId="444"/>
            <ac:spMk id="6" creationId="{45C92E6F-2F01-534B-9BF4-E048C4B3A5CC}"/>
          </ac:spMkLst>
        </pc:spChg>
      </pc:sldChg>
      <pc:sldChg chg="modSp new mod">
        <pc:chgData name="Clements, William" userId="cbdb0636-a496-422a-8d40-98c53d494d26" providerId="ADAL" clId="{3E530901-893E-1946-9466-52B6BAF59E1A}" dt="2022-02-01T23:51:33.700" v="257"/>
        <pc:sldMkLst>
          <pc:docMk/>
          <pc:sldMk cId="593264610" sldId="445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593264610" sldId="445"/>
            <ac:spMk id="2" creationId="{CF76B2BB-1CB6-A746-BFB7-073FC4B78CE6}"/>
          </ac:spMkLst>
        </pc:spChg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593264610" sldId="445"/>
            <ac:spMk id="3" creationId="{28B02769-1C6F-0C40-9FD0-C20F39A533ED}"/>
          </ac:spMkLst>
        </pc:spChg>
      </pc:sldChg>
      <pc:sldChg chg="addSp delSp modSp new mod modClrScheme chgLayout">
        <pc:chgData name="Clements, William" userId="cbdb0636-a496-422a-8d40-98c53d494d26" providerId="ADAL" clId="{3E530901-893E-1946-9466-52B6BAF59E1A}" dt="2022-02-01T23:51:33.700" v="257"/>
        <pc:sldMkLst>
          <pc:docMk/>
          <pc:sldMk cId="4182558585" sldId="446"/>
        </pc:sldMkLst>
        <pc:spChg chg="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4182558585" sldId="446"/>
            <ac:spMk id="2" creationId="{7C1E623E-7D6D-CC4E-BDDE-18DC2C40C163}"/>
          </ac:spMkLst>
        </pc:spChg>
        <pc:spChg chg="del mod ord">
          <ac:chgData name="Clements, William" userId="cbdb0636-a496-422a-8d40-98c53d494d26" providerId="ADAL" clId="{3E530901-893E-1946-9466-52B6BAF59E1A}" dt="2022-02-01T23:49:08.742" v="224" actId="700"/>
          <ac:spMkLst>
            <pc:docMk/>
            <pc:sldMk cId="4182558585" sldId="446"/>
            <ac:spMk id="3" creationId="{E03BF40D-EE6C-BE47-AD98-54373324000C}"/>
          </ac:spMkLst>
        </pc:spChg>
        <pc:spChg chg="add mod ord">
          <ac:chgData name="Clements, William" userId="cbdb0636-a496-422a-8d40-98c53d494d26" providerId="ADAL" clId="{3E530901-893E-1946-9466-52B6BAF59E1A}" dt="2022-02-01T23:51:33.700" v="257"/>
          <ac:spMkLst>
            <pc:docMk/>
            <pc:sldMk cId="4182558585" sldId="446"/>
            <ac:spMk id="4" creationId="{CB948D88-4E0C-5546-82CD-BF3B5E1C1EFD}"/>
          </ac:spMkLst>
        </pc:spChg>
        <pc:spChg chg="add del mod ord">
          <ac:chgData name="Clements, William" userId="cbdb0636-a496-422a-8d40-98c53d494d26" providerId="ADAL" clId="{3E530901-893E-1946-9466-52B6BAF59E1A}" dt="2022-02-01T23:49:24.210" v="226"/>
          <ac:spMkLst>
            <pc:docMk/>
            <pc:sldMk cId="4182558585" sldId="446"/>
            <ac:spMk id="5" creationId="{302713FC-829B-D145-A2E3-2BA1C73095D1}"/>
          </ac:spMkLst>
        </pc:spChg>
        <pc:spChg chg="add mod">
          <ac:chgData name="Clements, William" userId="cbdb0636-a496-422a-8d40-98c53d494d26" providerId="ADAL" clId="{3E530901-893E-1946-9466-52B6BAF59E1A}" dt="2022-02-01T23:49:38.594" v="230" actId="1076"/>
          <ac:spMkLst>
            <pc:docMk/>
            <pc:sldMk cId="4182558585" sldId="446"/>
            <ac:spMk id="7" creationId="{D9280EB4-307D-8148-BF3B-51B96FCDBB49}"/>
          </ac:spMkLst>
        </pc:spChg>
        <pc:graphicFrameChg chg="add mod">
          <ac:chgData name="Clements, William" userId="cbdb0636-a496-422a-8d40-98c53d494d26" providerId="ADAL" clId="{3E530901-893E-1946-9466-52B6BAF59E1A}" dt="2022-02-01T23:49:29.150" v="227" actId="14100"/>
          <ac:graphicFrameMkLst>
            <pc:docMk/>
            <pc:sldMk cId="4182558585" sldId="446"/>
            <ac:graphicFrameMk id="6" creationId="{643AABB6-62D2-FB4D-BD5E-C6CEFCF9CB28}"/>
          </ac:graphicFrameMkLst>
        </pc:graphicFrameChg>
      </pc:sldChg>
      <pc:sldChg chg="modSp new mod">
        <pc:chgData name="Clements, William" userId="cbdb0636-a496-422a-8d40-98c53d494d26" providerId="ADAL" clId="{3E530901-893E-1946-9466-52B6BAF59E1A}" dt="2022-02-11T15:36:35.908" v="1978" actId="113"/>
        <pc:sldMkLst>
          <pc:docMk/>
          <pc:sldMk cId="1030132031" sldId="447"/>
        </pc:sldMkLst>
        <pc:spChg chg="mod">
          <ac:chgData name="Clements, William" userId="cbdb0636-a496-422a-8d40-98c53d494d26" providerId="ADAL" clId="{3E530901-893E-1946-9466-52B6BAF59E1A}" dt="2022-02-01T23:51:33.700" v="257"/>
          <ac:spMkLst>
            <pc:docMk/>
            <pc:sldMk cId="1030132031" sldId="447"/>
            <ac:spMk id="2" creationId="{2305B7F7-C258-924C-A12A-45AEBF299550}"/>
          </ac:spMkLst>
        </pc:spChg>
        <pc:spChg chg="mod">
          <ac:chgData name="Clements, William" userId="cbdb0636-a496-422a-8d40-98c53d494d26" providerId="ADAL" clId="{3E530901-893E-1946-9466-52B6BAF59E1A}" dt="2022-02-11T15:36:27.474" v="1977" actId="113"/>
          <ac:spMkLst>
            <pc:docMk/>
            <pc:sldMk cId="1030132031" sldId="447"/>
            <ac:spMk id="3" creationId="{62615EC0-51B7-564A-B0D0-3818DFC3BA91}"/>
          </ac:spMkLst>
        </pc:spChg>
        <pc:spChg chg="mod">
          <ac:chgData name="Clements, William" userId="cbdb0636-a496-422a-8d40-98c53d494d26" providerId="ADAL" clId="{3E530901-893E-1946-9466-52B6BAF59E1A}" dt="2022-02-11T15:36:35.908" v="1978" actId="113"/>
          <ac:spMkLst>
            <pc:docMk/>
            <pc:sldMk cId="1030132031" sldId="447"/>
            <ac:spMk id="4" creationId="{6AAA32C0-ED84-9A49-BC0F-8DF0CE402214}"/>
          </ac:spMkLst>
        </pc:spChg>
      </pc:sldChg>
      <pc:sldChg chg="addSp delSp modSp mod">
        <pc:chgData name="Clements, William" userId="cbdb0636-a496-422a-8d40-98c53d494d26" providerId="ADAL" clId="{3E530901-893E-1946-9466-52B6BAF59E1A}" dt="2022-02-10T17:01:56.564" v="370" actId="1076"/>
        <pc:sldMkLst>
          <pc:docMk/>
          <pc:sldMk cId="3729462755" sldId="448"/>
        </pc:sldMkLst>
        <pc:spChg chg="del">
          <ac:chgData name="Clements, William" userId="cbdb0636-a496-422a-8d40-98c53d494d26" providerId="ADAL" clId="{3E530901-893E-1946-9466-52B6BAF59E1A}" dt="2022-02-10T16:36:45.958" v="289"/>
          <ac:spMkLst>
            <pc:docMk/>
            <pc:sldMk cId="3729462755" sldId="448"/>
            <ac:spMk id="3" creationId="{61716105-4333-4931-BBDD-9BD7B41C7CB4}"/>
          </ac:spMkLst>
        </pc:spChg>
        <pc:spChg chg="add del mod">
          <ac:chgData name="Clements, William" userId="cbdb0636-a496-422a-8d40-98c53d494d26" providerId="ADAL" clId="{3E530901-893E-1946-9466-52B6BAF59E1A}" dt="2022-02-10T16:37:28.944" v="302"/>
          <ac:spMkLst>
            <pc:docMk/>
            <pc:sldMk cId="3729462755" sldId="448"/>
            <ac:spMk id="5" creationId="{B8D7FE8B-7586-7A46-9043-6253BCA63499}"/>
          </ac:spMkLst>
        </pc:spChg>
        <pc:spChg chg="add del">
          <ac:chgData name="Clements, William" userId="cbdb0636-a496-422a-8d40-98c53d494d26" providerId="ADAL" clId="{3E530901-893E-1946-9466-52B6BAF59E1A}" dt="2022-02-10T16:57:32.414" v="329" actId="22"/>
          <ac:spMkLst>
            <pc:docMk/>
            <pc:sldMk cId="3729462755" sldId="448"/>
            <ac:spMk id="18" creationId="{D91F8A65-9350-2A4A-8C2F-B6E355189FF8}"/>
          </ac:spMkLst>
        </pc:spChg>
        <pc:picChg chg="add mod">
          <ac:chgData name="Clements, William" userId="cbdb0636-a496-422a-8d40-98c53d494d26" providerId="ADAL" clId="{3E530901-893E-1946-9466-52B6BAF59E1A}" dt="2022-02-10T17:00:29.745" v="360" actId="1076"/>
          <ac:picMkLst>
            <pc:docMk/>
            <pc:sldMk cId="3729462755" sldId="448"/>
            <ac:picMk id="4" creationId="{4366850D-5063-1748-9C59-60F9EBCAF5FC}"/>
          </ac:picMkLst>
        </pc:picChg>
        <pc:picChg chg="mod">
          <ac:chgData name="Clements, William" userId="cbdb0636-a496-422a-8d40-98c53d494d26" providerId="ADAL" clId="{3E530901-893E-1946-9466-52B6BAF59E1A}" dt="2022-02-10T16:58:12.390" v="336" actId="1076"/>
          <ac:picMkLst>
            <pc:docMk/>
            <pc:sldMk cId="3729462755" sldId="448"/>
            <ac:picMk id="6" creationId="{511D19DA-ACDB-4871-B3C7-5D2FEE516B09}"/>
          </ac:picMkLst>
        </pc:picChg>
        <pc:picChg chg="add mod">
          <ac:chgData name="Clements, William" userId="cbdb0636-a496-422a-8d40-98c53d494d26" providerId="ADAL" clId="{3E530901-893E-1946-9466-52B6BAF59E1A}" dt="2022-02-10T16:58:34.426" v="344" actId="1076"/>
          <ac:picMkLst>
            <pc:docMk/>
            <pc:sldMk cId="3729462755" sldId="448"/>
            <ac:picMk id="7" creationId="{A86D2CE8-A5F7-614E-9632-A679982D4A09}"/>
          </ac:picMkLst>
        </pc:picChg>
        <pc:picChg chg="add del mod">
          <ac:chgData name="Clements, William" userId="cbdb0636-a496-422a-8d40-98c53d494d26" providerId="ADAL" clId="{3E530901-893E-1946-9466-52B6BAF59E1A}" dt="2022-02-10T16:37:27.308" v="300" actId="478"/>
          <ac:picMkLst>
            <pc:docMk/>
            <pc:sldMk cId="3729462755" sldId="448"/>
            <ac:picMk id="8" creationId="{233B447D-EB81-3F49-93D3-A252EB24336A}"/>
          </ac:picMkLst>
        </pc:picChg>
        <pc:picChg chg="add del">
          <ac:chgData name="Clements, William" userId="cbdb0636-a496-422a-8d40-98c53d494d26" providerId="ADAL" clId="{3E530901-893E-1946-9466-52B6BAF59E1A}" dt="2022-02-10T16:37:33.527" v="304"/>
          <ac:picMkLst>
            <pc:docMk/>
            <pc:sldMk cId="3729462755" sldId="448"/>
            <ac:picMk id="9" creationId="{50DA6717-45F5-754E-8E2B-E3E910601368}"/>
          </ac:picMkLst>
        </pc:picChg>
        <pc:picChg chg="add mod">
          <ac:chgData name="Clements, William" userId="cbdb0636-a496-422a-8d40-98c53d494d26" providerId="ADAL" clId="{3E530901-893E-1946-9466-52B6BAF59E1A}" dt="2022-02-10T17:00:27.657" v="359" actId="14100"/>
          <ac:picMkLst>
            <pc:docMk/>
            <pc:sldMk cId="3729462755" sldId="448"/>
            <ac:picMk id="20" creationId="{E725A726-7E07-894F-83FE-10CD945C35AA}"/>
          </ac:picMkLst>
        </pc:picChg>
        <pc:picChg chg="add mod">
          <ac:chgData name="Clements, William" userId="cbdb0636-a496-422a-8d40-98c53d494d26" providerId="ADAL" clId="{3E530901-893E-1946-9466-52B6BAF59E1A}" dt="2022-02-10T17:01:49.524" v="368" actId="1076"/>
          <ac:picMkLst>
            <pc:docMk/>
            <pc:sldMk cId="3729462755" sldId="448"/>
            <ac:picMk id="21" creationId="{4A671946-359E-F941-9CBE-C7DE440DB4E5}"/>
          </ac:picMkLst>
        </pc:picChg>
        <pc:picChg chg="mod">
          <ac:chgData name="Clements, William" userId="cbdb0636-a496-422a-8d40-98c53d494d26" providerId="ADAL" clId="{3E530901-893E-1946-9466-52B6BAF59E1A}" dt="2022-02-10T17:00:17.828" v="357" actId="1076"/>
          <ac:picMkLst>
            <pc:docMk/>
            <pc:sldMk cId="3729462755" sldId="448"/>
            <ac:picMk id="1026" creationId="{D3779989-577C-4829-979F-364D744A2658}"/>
          </ac:picMkLst>
        </pc:picChg>
        <pc:picChg chg="mod">
          <ac:chgData name="Clements, William" userId="cbdb0636-a496-422a-8d40-98c53d494d26" providerId="ADAL" clId="{3E530901-893E-1946-9466-52B6BAF59E1A}" dt="2022-02-10T16:58:14.783" v="337" actId="1076"/>
          <ac:picMkLst>
            <pc:docMk/>
            <pc:sldMk cId="3729462755" sldId="448"/>
            <ac:picMk id="1028" creationId="{DADC416E-8D2E-4AB5-A353-FF220C912B2B}"/>
          </ac:picMkLst>
        </pc:picChg>
        <pc:picChg chg="mod">
          <ac:chgData name="Clements, William" userId="cbdb0636-a496-422a-8d40-98c53d494d26" providerId="ADAL" clId="{3E530901-893E-1946-9466-52B6BAF59E1A}" dt="2022-02-10T16:58:55.737" v="350" actId="1076"/>
          <ac:picMkLst>
            <pc:docMk/>
            <pc:sldMk cId="3729462755" sldId="448"/>
            <ac:picMk id="1030" creationId="{BB22C8CF-D5BE-4820-8C62-31A1D893BE61}"/>
          </ac:picMkLst>
        </pc:picChg>
        <pc:picChg chg="del mod">
          <ac:chgData name="Clements, William" userId="cbdb0636-a496-422a-8d40-98c53d494d26" providerId="ADAL" clId="{3E530901-893E-1946-9466-52B6BAF59E1A}" dt="2022-02-10T17:00:01.243" v="353" actId="21"/>
          <ac:picMkLst>
            <pc:docMk/>
            <pc:sldMk cId="3729462755" sldId="448"/>
            <ac:picMk id="1032" creationId="{8AB5A6A6-3FA7-4150-BFC6-3C6747EA6CC0}"/>
          </ac:picMkLst>
        </pc:picChg>
        <pc:picChg chg="add mod">
          <ac:chgData name="Clements, William" userId="cbdb0636-a496-422a-8d40-98c53d494d26" providerId="ADAL" clId="{3E530901-893E-1946-9466-52B6BAF59E1A}" dt="2022-02-10T16:58:39.387" v="345" actId="1076"/>
          <ac:picMkLst>
            <pc:docMk/>
            <pc:sldMk cId="3729462755" sldId="448"/>
            <ac:picMk id="1034" creationId="{6A4985D5-BC71-9846-BEA3-EA7BA1F1A8C8}"/>
          </ac:picMkLst>
        </pc:picChg>
        <pc:picChg chg="add del mod">
          <ac:chgData name="Clements, William" userId="cbdb0636-a496-422a-8d40-98c53d494d26" providerId="ADAL" clId="{3E530901-893E-1946-9466-52B6BAF59E1A}" dt="2022-02-10T17:01:52.927" v="369" actId="478"/>
          <ac:picMkLst>
            <pc:docMk/>
            <pc:sldMk cId="3729462755" sldId="448"/>
            <ac:picMk id="1036" creationId="{C526D259-646B-F944-B4CD-D991E8621FC9}"/>
          </ac:picMkLst>
        </pc:picChg>
        <pc:picChg chg="add del">
          <ac:chgData name="Clements, William" userId="cbdb0636-a496-422a-8d40-98c53d494d26" providerId="ADAL" clId="{3E530901-893E-1946-9466-52B6BAF59E1A}" dt="2022-02-10T16:41:55.075" v="322" actId="21"/>
          <ac:picMkLst>
            <pc:docMk/>
            <pc:sldMk cId="3729462755" sldId="448"/>
            <ac:picMk id="1038" creationId="{71044F5C-5F5E-174F-B6D0-9FA76D53B562}"/>
          </ac:picMkLst>
        </pc:picChg>
        <pc:picChg chg="add mod">
          <ac:chgData name="Clements, William" userId="cbdb0636-a496-422a-8d40-98c53d494d26" providerId="ADAL" clId="{3E530901-893E-1946-9466-52B6BAF59E1A}" dt="2022-02-10T17:01:56.564" v="370" actId="1076"/>
          <ac:picMkLst>
            <pc:docMk/>
            <pc:sldMk cId="3729462755" sldId="448"/>
            <ac:picMk id="1040" creationId="{BBDCE907-0773-A645-95B8-0B5393244781}"/>
          </ac:picMkLst>
        </pc:picChg>
      </pc:sldChg>
      <pc:sldChg chg="addSp delSp modSp new mod ord chgLayout">
        <pc:chgData name="Clements, William" userId="cbdb0636-a496-422a-8d40-98c53d494d26" providerId="ADAL" clId="{3E530901-893E-1946-9466-52B6BAF59E1A}" dt="2022-02-11T15:48:48.423" v="2075" actId="20577"/>
        <pc:sldMkLst>
          <pc:docMk/>
          <pc:sldMk cId="491363448" sldId="449"/>
        </pc:sldMkLst>
        <pc:spChg chg="mod ord">
          <ac:chgData name="Clements, William" userId="cbdb0636-a496-422a-8d40-98c53d494d26" providerId="ADAL" clId="{3E530901-893E-1946-9466-52B6BAF59E1A}" dt="2022-02-11T15:35:22.692" v="1971" actId="14100"/>
          <ac:spMkLst>
            <pc:docMk/>
            <pc:sldMk cId="491363448" sldId="449"/>
            <ac:spMk id="2" creationId="{FDF65180-7391-C74E-8C6F-8296B64E01A5}"/>
          </ac:spMkLst>
        </pc:spChg>
        <pc:spChg chg="del">
          <ac:chgData name="Clements, William" userId="cbdb0636-a496-422a-8d40-98c53d494d26" providerId="ADAL" clId="{3E530901-893E-1946-9466-52B6BAF59E1A}" dt="2022-02-10T21:37:04.530" v="959" actId="700"/>
          <ac:spMkLst>
            <pc:docMk/>
            <pc:sldMk cId="491363448" sldId="449"/>
            <ac:spMk id="3" creationId="{3D6B00FE-05E7-B648-B518-99D26963A4EA}"/>
          </ac:spMkLst>
        </pc:spChg>
        <pc:spChg chg="del">
          <ac:chgData name="Clements, William" userId="cbdb0636-a496-422a-8d40-98c53d494d26" providerId="ADAL" clId="{3E530901-893E-1946-9466-52B6BAF59E1A}" dt="2022-02-10T21:37:04.530" v="959" actId="700"/>
          <ac:spMkLst>
            <pc:docMk/>
            <pc:sldMk cId="491363448" sldId="449"/>
            <ac:spMk id="4" creationId="{15ECCF6B-1C69-EF4E-9283-79E51CE98F32}"/>
          </ac:spMkLst>
        </pc:spChg>
        <pc:spChg chg="add mod ord">
          <ac:chgData name="Clements, William" userId="cbdb0636-a496-422a-8d40-98c53d494d26" providerId="ADAL" clId="{3E530901-893E-1946-9466-52B6BAF59E1A}" dt="2022-02-10T21:59:55.147" v="1956" actId="20577"/>
          <ac:spMkLst>
            <pc:docMk/>
            <pc:sldMk cId="491363448" sldId="449"/>
            <ac:spMk id="5" creationId="{D2AB284D-2DC0-AE41-B68A-C500739AB98B}"/>
          </ac:spMkLst>
        </pc:spChg>
        <pc:spChg chg="add mod ord">
          <ac:chgData name="Clements, William" userId="cbdb0636-a496-422a-8d40-98c53d494d26" providerId="ADAL" clId="{3E530901-893E-1946-9466-52B6BAF59E1A}" dt="2022-02-11T15:36:00.196" v="1976" actId="13822"/>
          <ac:spMkLst>
            <pc:docMk/>
            <pc:sldMk cId="491363448" sldId="449"/>
            <ac:spMk id="6" creationId="{B3B178B3-C536-2540-BAC4-F920FFF9F31C}"/>
          </ac:spMkLst>
        </pc:spChg>
        <pc:spChg chg="add mod">
          <ac:chgData name="Clements, William" userId="cbdb0636-a496-422a-8d40-98c53d494d26" providerId="ADAL" clId="{3E530901-893E-1946-9466-52B6BAF59E1A}" dt="2022-02-11T15:35:36.789" v="1972" actId="13822"/>
          <ac:spMkLst>
            <pc:docMk/>
            <pc:sldMk cId="491363448" sldId="449"/>
            <ac:spMk id="7" creationId="{BDAAC0F5-ED09-704B-AD2E-CAD62D1AEE11}"/>
          </ac:spMkLst>
        </pc:spChg>
        <pc:spChg chg="add mod">
          <ac:chgData name="Clements, William" userId="cbdb0636-a496-422a-8d40-98c53d494d26" providerId="ADAL" clId="{3E530901-893E-1946-9466-52B6BAF59E1A}" dt="2022-02-11T15:35:47.271" v="1973" actId="207"/>
          <ac:spMkLst>
            <pc:docMk/>
            <pc:sldMk cId="491363448" sldId="449"/>
            <ac:spMk id="8" creationId="{EF330B45-768D-814E-A76D-D5A2414D386B}"/>
          </ac:spMkLst>
        </pc:spChg>
        <pc:spChg chg="add mod">
          <ac:chgData name="Clements, William" userId="cbdb0636-a496-422a-8d40-98c53d494d26" providerId="ADAL" clId="{3E530901-893E-1946-9466-52B6BAF59E1A}" dt="2022-02-11T15:48:48.423" v="2075" actId="20577"/>
          <ac:spMkLst>
            <pc:docMk/>
            <pc:sldMk cId="491363448" sldId="449"/>
            <ac:spMk id="9" creationId="{76CCFA87-5918-7A4D-8620-5746D72AA9BC}"/>
          </ac:spMkLst>
        </pc:spChg>
        <pc:picChg chg="add mod">
          <ac:chgData name="Clements, William" userId="cbdb0636-a496-422a-8d40-98c53d494d26" providerId="ADAL" clId="{3E530901-893E-1946-9466-52B6BAF59E1A}" dt="2022-02-11T15:35:17.018" v="1970" actId="1076"/>
          <ac:picMkLst>
            <pc:docMk/>
            <pc:sldMk cId="491363448" sldId="449"/>
            <ac:picMk id="10" creationId="{9B8492FA-3C26-BD4E-B8CC-1EEE03F061D8}"/>
          </ac:picMkLst>
        </pc:picChg>
        <pc:picChg chg="add mod">
          <ac:chgData name="Clements, William" userId="cbdb0636-a496-422a-8d40-98c53d494d26" providerId="ADAL" clId="{3E530901-893E-1946-9466-52B6BAF59E1A}" dt="2022-02-11T15:35:07.098" v="1967" actId="1076"/>
          <ac:picMkLst>
            <pc:docMk/>
            <pc:sldMk cId="491363448" sldId="449"/>
            <ac:picMk id="11" creationId="{B331710C-93A1-494F-9FBA-924DFBCB51CC}"/>
          </ac:picMkLst>
        </pc:picChg>
      </pc:sldChg>
      <pc:sldChg chg="modSp new del">
        <pc:chgData name="Clements, William" userId="cbdb0636-a496-422a-8d40-98c53d494d26" providerId="ADAL" clId="{3E530901-893E-1946-9466-52B6BAF59E1A}" dt="2022-02-10T20:49:57.192" v="840" actId="2696"/>
        <pc:sldMkLst>
          <pc:docMk/>
          <pc:sldMk cId="888721563" sldId="449"/>
        </pc:sldMkLst>
        <pc:spChg chg="mod">
          <ac:chgData name="Clements, William" userId="cbdb0636-a496-422a-8d40-98c53d494d26" providerId="ADAL" clId="{3E530901-893E-1946-9466-52B6BAF59E1A}" dt="2022-02-10T20:38:57.991" v="376"/>
          <ac:spMkLst>
            <pc:docMk/>
            <pc:sldMk cId="888721563" sldId="449"/>
            <ac:spMk id="2" creationId="{7413B758-CBA0-484B-8602-983B02D3938D}"/>
          </ac:spMkLst>
        </pc:spChg>
      </pc:sldChg>
      <pc:sldChg chg="addSp delSp modSp new del mod">
        <pc:chgData name="Clements, William" userId="cbdb0636-a496-422a-8d40-98c53d494d26" providerId="ADAL" clId="{3E530901-893E-1946-9466-52B6BAF59E1A}" dt="2022-02-10T17:02:09.832" v="371" actId="2696"/>
        <pc:sldMkLst>
          <pc:docMk/>
          <pc:sldMk cId="2121333097" sldId="449"/>
        </pc:sldMkLst>
        <pc:spChg chg="add del mod">
          <ac:chgData name="Clements, William" userId="cbdb0636-a496-422a-8d40-98c53d494d26" providerId="ADAL" clId="{3E530901-893E-1946-9466-52B6BAF59E1A}" dt="2022-02-10T16:41:24.181" v="320"/>
          <ac:spMkLst>
            <pc:docMk/>
            <pc:sldMk cId="2121333097" sldId="449"/>
            <ac:spMk id="5" creationId="{9F9A23AE-4AC1-0E40-8ECF-B2BCF4A856E3}"/>
          </ac:spMkLst>
        </pc:spChg>
        <pc:picChg chg="add mod">
          <ac:chgData name="Clements, William" userId="cbdb0636-a496-422a-8d40-98c53d494d26" providerId="ADAL" clId="{3E530901-893E-1946-9466-52B6BAF59E1A}" dt="2022-02-10T16:40:27.027" v="317" actId="14100"/>
          <ac:picMkLst>
            <pc:docMk/>
            <pc:sldMk cId="2121333097" sldId="449"/>
            <ac:picMk id="4" creationId="{664AA1EF-88C3-C345-A6C5-BC3D26749E5A}"/>
          </ac:picMkLst>
        </pc:picChg>
      </pc:sldChg>
      <pc:sldChg chg="addSp delSp modSp new del">
        <pc:chgData name="Clements, William" userId="cbdb0636-a496-422a-8d40-98c53d494d26" providerId="ADAL" clId="{3E530901-893E-1946-9466-52B6BAF59E1A}" dt="2022-02-10T17:01:21.069" v="363" actId="2696"/>
        <pc:sldMkLst>
          <pc:docMk/>
          <pc:sldMk cId="3526087189" sldId="450"/>
        </pc:sldMkLst>
        <pc:spChg chg="del">
          <ac:chgData name="Clements, William" userId="cbdb0636-a496-422a-8d40-98c53d494d26" providerId="ADAL" clId="{3E530901-893E-1946-9466-52B6BAF59E1A}" dt="2022-02-10T17:00:05.289" v="354"/>
          <ac:spMkLst>
            <pc:docMk/>
            <pc:sldMk cId="3526087189" sldId="450"/>
            <ac:spMk id="3" creationId="{82C23100-CD9E-F242-BC11-82F57C861861}"/>
          </ac:spMkLst>
        </pc:spChg>
        <pc:spChg chg="add mod">
          <ac:chgData name="Clements, William" userId="cbdb0636-a496-422a-8d40-98c53d494d26" providerId="ADAL" clId="{3E530901-893E-1946-9466-52B6BAF59E1A}" dt="2022-02-10T17:01:13.223" v="361" actId="478"/>
          <ac:spMkLst>
            <pc:docMk/>
            <pc:sldMk cId="3526087189" sldId="450"/>
            <ac:spMk id="5" creationId="{6AF5BEF5-809A-904B-89F6-6ABAE31E77CA}"/>
          </ac:spMkLst>
        </pc:spChg>
        <pc:picChg chg="add del mod">
          <ac:chgData name="Clements, William" userId="cbdb0636-a496-422a-8d40-98c53d494d26" providerId="ADAL" clId="{3E530901-893E-1946-9466-52B6BAF59E1A}" dt="2022-02-10T17:01:15.550" v="362" actId="478"/>
          <ac:picMkLst>
            <pc:docMk/>
            <pc:sldMk cId="3526087189" sldId="450"/>
            <ac:picMk id="4" creationId="{357C567A-DA98-764B-9D3D-C18B4B53AB0A}"/>
          </ac:picMkLst>
        </pc:picChg>
        <pc:picChg chg="add del mod">
          <ac:chgData name="Clements, William" userId="cbdb0636-a496-422a-8d40-98c53d494d26" providerId="ADAL" clId="{3E530901-893E-1946-9466-52B6BAF59E1A}" dt="2022-02-10T17:01:13.223" v="361" actId="478"/>
          <ac:picMkLst>
            <pc:docMk/>
            <pc:sldMk cId="3526087189" sldId="450"/>
            <ac:picMk id="6" creationId="{376DC126-5043-424C-A04C-3C8556B08622}"/>
          </ac:picMkLst>
        </pc:picChg>
        <pc:picChg chg="add mod">
          <ac:chgData name="Clements, William" userId="cbdb0636-a496-422a-8d40-98c53d494d26" providerId="ADAL" clId="{3E530901-893E-1946-9466-52B6BAF59E1A}" dt="2022-02-10T16:43:46.060" v="327" actId="1076"/>
          <ac:picMkLst>
            <pc:docMk/>
            <pc:sldMk cId="3526087189" sldId="450"/>
            <ac:picMk id="2050" creationId="{EF7F7098-0C16-4A40-8AB0-329410D55501}"/>
          </ac:picMkLst>
        </pc:picChg>
      </pc:sldChg>
      <pc:sldChg chg="new del">
        <pc:chgData name="Clements, William" userId="cbdb0636-a496-422a-8d40-98c53d494d26" providerId="ADAL" clId="{3E530901-893E-1946-9466-52B6BAF59E1A}" dt="2022-02-10T20:49:59.356" v="841" actId="2696"/>
        <pc:sldMkLst>
          <pc:docMk/>
          <pc:sldMk cId="3591811871" sldId="450"/>
        </pc:sldMkLst>
      </pc:sldChg>
      <pc:sldChg chg="add mod modShow">
        <pc:chgData name="Clements, William" userId="cbdb0636-a496-422a-8d40-98c53d494d26" providerId="ADAL" clId="{3E530901-893E-1946-9466-52B6BAF59E1A}" dt="2022-02-11T15:38:57.398" v="1990" actId="729"/>
        <pc:sldMkLst>
          <pc:docMk/>
          <pc:sldMk cId="3925639776" sldId="450"/>
        </pc:sldMkLst>
      </pc:sldChg>
      <pc:sldChg chg="new del">
        <pc:chgData name="Clements, William" userId="cbdb0636-a496-422a-8d40-98c53d494d26" providerId="ADAL" clId="{3E530901-893E-1946-9466-52B6BAF59E1A}" dt="2022-02-10T20:49:59.555" v="842" actId="2696"/>
        <pc:sldMkLst>
          <pc:docMk/>
          <pc:sldMk cId="943747312" sldId="451"/>
        </pc:sldMkLst>
      </pc:sldChg>
      <pc:sldChg chg="addSp delSp modSp new mod">
        <pc:chgData name="Clements, William" userId="cbdb0636-a496-422a-8d40-98c53d494d26" providerId="ADAL" clId="{3E530901-893E-1946-9466-52B6BAF59E1A}" dt="2022-02-11T15:47:09.234" v="2071"/>
        <pc:sldMkLst>
          <pc:docMk/>
          <pc:sldMk cId="3206284669" sldId="451"/>
        </pc:sldMkLst>
        <pc:spChg chg="mod">
          <ac:chgData name="Clements, William" userId="cbdb0636-a496-422a-8d40-98c53d494d26" providerId="ADAL" clId="{3E530901-893E-1946-9466-52B6BAF59E1A}" dt="2022-02-11T15:40:20.536" v="1997"/>
          <ac:spMkLst>
            <pc:docMk/>
            <pc:sldMk cId="3206284669" sldId="451"/>
            <ac:spMk id="2" creationId="{1B7D0955-2F8B-7647-8964-BAFCC26E4B38}"/>
          </ac:spMkLst>
        </pc:spChg>
        <pc:spChg chg="mod">
          <ac:chgData name="Clements, William" userId="cbdb0636-a496-422a-8d40-98c53d494d26" providerId="ADAL" clId="{3E530901-893E-1946-9466-52B6BAF59E1A}" dt="2022-02-11T15:47:09.234" v="2071"/>
          <ac:spMkLst>
            <pc:docMk/>
            <pc:sldMk cId="3206284669" sldId="451"/>
            <ac:spMk id="3" creationId="{A89B21E0-7402-0145-B552-2B3BB1C796DE}"/>
          </ac:spMkLst>
        </pc:spChg>
        <pc:spChg chg="add del mod">
          <ac:chgData name="Clements, William" userId="cbdb0636-a496-422a-8d40-98c53d494d26" providerId="ADAL" clId="{3E530901-893E-1946-9466-52B6BAF59E1A}" dt="2022-02-11T15:43:22.505" v="2020"/>
          <ac:spMkLst>
            <pc:docMk/>
            <pc:sldMk cId="3206284669" sldId="451"/>
            <ac:spMk id="4" creationId="{E5379C8C-EC07-C54A-A7B1-6D8F28256120}"/>
          </ac:spMkLst>
        </pc:spChg>
        <pc:picChg chg="add mod">
          <ac:chgData name="Clements, William" userId="cbdb0636-a496-422a-8d40-98c53d494d26" providerId="ADAL" clId="{3E530901-893E-1946-9466-52B6BAF59E1A}" dt="2022-02-11T15:46:19.315" v="2058" actId="1076"/>
          <ac:picMkLst>
            <pc:docMk/>
            <pc:sldMk cId="3206284669" sldId="451"/>
            <ac:picMk id="8" creationId="{0A4EC29E-25B1-9449-B85F-6008ACBA1240}"/>
          </ac:picMkLst>
        </pc:picChg>
        <pc:picChg chg="add mod">
          <ac:chgData name="Clements, William" userId="cbdb0636-a496-422a-8d40-98c53d494d26" providerId="ADAL" clId="{3E530901-893E-1946-9466-52B6BAF59E1A}" dt="2022-02-11T15:46:18.159" v="2057" actId="1076"/>
          <ac:picMkLst>
            <pc:docMk/>
            <pc:sldMk cId="3206284669" sldId="451"/>
            <ac:picMk id="1026" creationId="{CEC710C2-96B1-3D4F-ABC8-00FEA0B8C794}"/>
          </ac:picMkLst>
        </pc:picChg>
        <pc:picChg chg="add mod">
          <ac:chgData name="Clements, William" userId="cbdb0636-a496-422a-8d40-98c53d494d26" providerId="ADAL" clId="{3E530901-893E-1946-9466-52B6BAF59E1A}" dt="2022-02-11T15:46:21.614" v="2059" actId="1076"/>
          <ac:picMkLst>
            <pc:docMk/>
            <pc:sldMk cId="3206284669" sldId="451"/>
            <ac:picMk id="1028" creationId="{212FA009-ABBE-EA47-8F9C-D30E2F7F7898}"/>
          </ac:picMkLst>
        </pc:picChg>
        <pc:picChg chg="add mod">
          <ac:chgData name="Clements, William" userId="cbdb0636-a496-422a-8d40-98c53d494d26" providerId="ADAL" clId="{3E530901-893E-1946-9466-52B6BAF59E1A}" dt="2022-02-11T15:46:16.995" v="2056" actId="1076"/>
          <ac:picMkLst>
            <pc:docMk/>
            <pc:sldMk cId="3206284669" sldId="451"/>
            <ac:picMk id="1030" creationId="{30D923C6-4303-6648-8BA8-D0DBCE3879B0}"/>
          </ac:picMkLst>
        </pc:picChg>
        <pc:picChg chg="add mod">
          <ac:chgData name="Clements, William" userId="cbdb0636-a496-422a-8d40-98c53d494d26" providerId="ADAL" clId="{3E530901-893E-1946-9466-52B6BAF59E1A}" dt="2022-02-11T15:46:00.064" v="2055" actId="1076"/>
          <ac:picMkLst>
            <pc:docMk/>
            <pc:sldMk cId="3206284669" sldId="451"/>
            <ac:picMk id="1032" creationId="{A074C378-B826-654C-AF13-CAAD2F8199B2}"/>
          </ac:picMkLst>
        </pc:picChg>
        <pc:picChg chg="add mod">
          <ac:chgData name="Clements, William" userId="cbdb0636-a496-422a-8d40-98c53d494d26" providerId="ADAL" clId="{3E530901-893E-1946-9466-52B6BAF59E1A}" dt="2022-02-11T15:45:57.344" v="2054" actId="1076"/>
          <ac:picMkLst>
            <pc:docMk/>
            <pc:sldMk cId="3206284669" sldId="451"/>
            <ac:picMk id="1034" creationId="{F749423A-1718-9A44-A5F9-8C4BE2C7E68B}"/>
          </ac:picMkLst>
        </pc:picChg>
        <pc:picChg chg="add mod">
          <ac:chgData name="Clements, William" userId="cbdb0636-a496-422a-8d40-98c53d494d26" providerId="ADAL" clId="{3E530901-893E-1946-9466-52B6BAF59E1A}" dt="2022-02-11T15:45:55.944" v="2053" actId="14100"/>
          <ac:picMkLst>
            <pc:docMk/>
            <pc:sldMk cId="3206284669" sldId="451"/>
            <ac:picMk id="1036" creationId="{42323D82-3E84-ED48-985B-73605D0975FA}"/>
          </ac:picMkLst>
        </pc:picChg>
      </pc:sldChg>
      <pc:sldChg chg="new del">
        <pc:chgData name="Clements, William" userId="cbdb0636-a496-422a-8d40-98c53d494d26" providerId="ADAL" clId="{3E530901-893E-1946-9466-52B6BAF59E1A}" dt="2022-02-10T20:50:00.778" v="843" actId="2696"/>
        <pc:sldMkLst>
          <pc:docMk/>
          <pc:sldMk cId="1048520649" sldId="452"/>
        </pc:sldMkLst>
      </pc:sldChg>
      <pc:sldChg chg="addSp modSp new mod">
        <pc:chgData name="Clements, William" userId="cbdb0636-a496-422a-8d40-98c53d494d26" providerId="ADAL" clId="{3E530901-893E-1946-9466-52B6BAF59E1A}" dt="2022-02-11T15:55:09.963" v="2121" actId="20577"/>
        <pc:sldMkLst>
          <pc:docMk/>
          <pc:sldMk cId="3649174660" sldId="452"/>
        </pc:sldMkLst>
        <pc:spChg chg="mod">
          <ac:chgData name="Clements, William" userId="cbdb0636-a496-422a-8d40-98c53d494d26" providerId="ADAL" clId="{3E530901-893E-1946-9466-52B6BAF59E1A}" dt="2022-02-11T15:55:09.963" v="2121" actId="20577"/>
          <ac:spMkLst>
            <pc:docMk/>
            <pc:sldMk cId="3649174660" sldId="452"/>
            <ac:spMk id="2" creationId="{EFC25CBF-1F27-7148-AF58-78EDDC939AB6}"/>
          </ac:spMkLst>
        </pc:spChg>
        <pc:spChg chg="mod">
          <ac:chgData name="Clements, William" userId="cbdb0636-a496-422a-8d40-98c53d494d26" providerId="ADAL" clId="{3E530901-893E-1946-9466-52B6BAF59E1A}" dt="2022-02-11T15:53:07.690" v="2101" actId="20577"/>
          <ac:spMkLst>
            <pc:docMk/>
            <pc:sldMk cId="3649174660" sldId="452"/>
            <ac:spMk id="3" creationId="{3BCAC895-22AF-5B43-B261-EB136972E168}"/>
          </ac:spMkLst>
        </pc:spChg>
        <pc:picChg chg="add mod">
          <ac:chgData name="Clements, William" userId="cbdb0636-a496-422a-8d40-98c53d494d26" providerId="ADAL" clId="{3E530901-893E-1946-9466-52B6BAF59E1A}" dt="2022-02-11T15:50:26.358" v="2089" actId="1076"/>
          <ac:picMkLst>
            <pc:docMk/>
            <pc:sldMk cId="3649174660" sldId="452"/>
            <ac:picMk id="4" creationId="{2B4CF6C2-C591-9046-9DB7-077E2E7A4BC0}"/>
          </ac:picMkLst>
        </pc:picChg>
        <pc:picChg chg="add mod">
          <ac:chgData name="Clements, William" userId="cbdb0636-a496-422a-8d40-98c53d494d26" providerId="ADAL" clId="{3E530901-893E-1946-9466-52B6BAF59E1A}" dt="2022-02-11T15:54:32.475" v="2116" actId="1076"/>
          <ac:picMkLst>
            <pc:docMk/>
            <pc:sldMk cId="3649174660" sldId="452"/>
            <ac:picMk id="5" creationId="{43A4CBE1-708E-384B-B264-83C7595830AE}"/>
          </ac:picMkLst>
        </pc:picChg>
        <pc:picChg chg="add mod">
          <ac:chgData name="Clements, William" userId="cbdb0636-a496-422a-8d40-98c53d494d26" providerId="ADAL" clId="{3E530901-893E-1946-9466-52B6BAF59E1A}" dt="2022-02-11T15:54:30.110" v="2115" actId="1076"/>
          <ac:picMkLst>
            <pc:docMk/>
            <pc:sldMk cId="3649174660" sldId="452"/>
            <ac:picMk id="12" creationId="{59C167C4-C1AF-694B-B8E6-E48AC54736C2}"/>
          </ac:picMkLst>
        </pc:picChg>
        <pc:picChg chg="add mod">
          <ac:chgData name="Clements, William" userId="cbdb0636-a496-422a-8d40-98c53d494d26" providerId="ADAL" clId="{3E530901-893E-1946-9466-52B6BAF59E1A}" dt="2022-02-11T15:50:22.179" v="2087" actId="14100"/>
          <ac:picMkLst>
            <pc:docMk/>
            <pc:sldMk cId="3649174660" sldId="452"/>
            <ac:picMk id="2050" creationId="{2A316CDD-BC27-6143-9264-C874C190C54E}"/>
          </ac:picMkLst>
        </pc:picChg>
        <pc:picChg chg="add mod">
          <ac:chgData name="Clements, William" userId="cbdb0636-a496-422a-8d40-98c53d494d26" providerId="ADAL" clId="{3E530901-893E-1946-9466-52B6BAF59E1A}" dt="2022-02-11T15:49:34.961" v="2083" actId="1076"/>
          <ac:picMkLst>
            <pc:docMk/>
            <pc:sldMk cId="3649174660" sldId="452"/>
            <ac:picMk id="2052" creationId="{02678F0A-466C-A648-AA8E-7E11B594A48E}"/>
          </ac:picMkLst>
        </pc:picChg>
        <pc:picChg chg="add mod">
          <ac:chgData name="Clements, William" userId="cbdb0636-a496-422a-8d40-98c53d494d26" providerId="ADAL" clId="{3E530901-893E-1946-9466-52B6BAF59E1A}" dt="2022-02-11T15:51:40.669" v="2095" actId="1076"/>
          <ac:picMkLst>
            <pc:docMk/>
            <pc:sldMk cId="3649174660" sldId="452"/>
            <ac:picMk id="2054" creationId="{BAA2A7C1-D1DB-A349-BEF2-70A9C3109928}"/>
          </ac:picMkLst>
        </pc:picChg>
        <pc:picChg chg="add mod">
          <ac:chgData name="Clements, William" userId="cbdb0636-a496-422a-8d40-98c53d494d26" providerId="ADAL" clId="{3E530901-893E-1946-9466-52B6BAF59E1A}" dt="2022-02-11T15:53:22.676" v="2104" actId="1076"/>
          <ac:picMkLst>
            <pc:docMk/>
            <pc:sldMk cId="3649174660" sldId="452"/>
            <ac:picMk id="2056" creationId="{114162C3-60A0-D74A-BDDC-1A8D412FE4DD}"/>
          </ac:picMkLst>
        </pc:picChg>
        <pc:picChg chg="add mod">
          <ac:chgData name="Clements, William" userId="cbdb0636-a496-422a-8d40-98c53d494d26" providerId="ADAL" clId="{3E530901-893E-1946-9466-52B6BAF59E1A}" dt="2022-02-11T15:54:07.995" v="2112" actId="1076"/>
          <ac:picMkLst>
            <pc:docMk/>
            <pc:sldMk cId="3649174660" sldId="452"/>
            <ac:picMk id="2058" creationId="{D0583B4B-933E-7E48-A8EC-CDFF3D291204}"/>
          </ac:picMkLst>
        </pc:picChg>
        <pc:picChg chg="add mod">
          <ac:chgData name="Clements, William" userId="cbdb0636-a496-422a-8d40-98c53d494d26" providerId="ADAL" clId="{3E530901-893E-1946-9466-52B6BAF59E1A}" dt="2022-02-11T15:54:05.867" v="2111" actId="1076"/>
          <ac:picMkLst>
            <pc:docMk/>
            <pc:sldMk cId="3649174660" sldId="452"/>
            <ac:picMk id="2060" creationId="{B3EC993F-6392-DC4D-BB77-A8546E81A564}"/>
          </ac:picMkLst>
        </pc:picChg>
      </pc:sldChg>
      <pc:sldChg chg="add">
        <pc:chgData name="Clements, William" userId="cbdb0636-a496-422a-8d40-98c53d494d26" providerId="ADAL" clId="{3E530901-893E-1946-9466-52B6BAF59E1A}" dt="2022-02-11T15:55:21.382" v="2122"/>
        <pc:sldMkLst>
          <pc:docMk/>
          <pc:sldMk cId="662919843" sldId="453"/>
        </pc:sldMkLst>
      </pc:sldChg>
    </pc:docChg>
  </pc:docChgLst>
  <pc:docChgLst>
    <pc:chgData name="Clements, William" userId="cbdb0636-a496-422a-8d40-98c53d494d26" providerId="ADAL" clId="{FACBB4C5-1C51-3B4A-A809-E9373856935D}"/>
    <pc:docChg chg="modSld">
      <pc:chgData name="Clements, William" userId="cbdb0636-a496-422a-8d40-98c53d494d26" providerId="ADAL" clId="{FACBB4C5-1C51-3B4A-A809-E9373856935D}" dt="2022-04-05T19:37:23.730" v="6" actId="1076"/>
      <pc:docMkLst>
        <pc:docMk/>
      </pc:docMkLst>
      <pc:sldChg chg="addSp delSp modSp">
        <pc:chgData name="Clements, William" userId="cbdb0636-a496-422a-8d40-98c53d494d26" providerId="ADAL" clId="{FACBB4C5-1C51-3B4A-A809-E9373856935D}" dt="2022-04-05T19:37:12.480" v="3" actId="21"/>
        <pc:sldMkLst>
          <pc:docMk/>
          <pc:sldMk cId="381695601" sldId="442"/>
        </pc:sldMkLst>
        <pc:picChg chg="add del mod">
          <ac:chgData name="Clements, William" userId="cbdb0636-a496-422a-8d40-98c53d494d26" providerId="ADAL" clId="{FACBB4C5-1C51-3B4A-A809-E9373856935D}" dt="2022-04-05T19:37:12.480" v="3" actId="21"/>
          <ac:picMkLst>
            <pc:docMk/>
            <pc:sldMk cId="381695601" sldId="442"/>
            <ac:picMk id="1026" creationId="{B9126A96-2908-2144-B02F-B030BE697DB8}"/>
          </ac:picMkLst>
        </pc:picChg>
      </pc:sldChg>
      <pc:sldChg chg="addSp modSp">
        <pc:chgData name="Clements, William" userId="cbdb0636-a496-422a-8d40-98c53d494d26" providerId="ADAL" clId="{FACBB4C5-1C51-3B4A-A809-E9373856935D}" dt="2022-04-05T19:37:23.730" v="6" actId="1076"/>
        <pc:sldMkLst>
          <pc:docMk/>
          <pc:sldMk cId="3729462755" sldId="448"/>
        </pc:sldMkLst>
        <pc:picChg chg="add mod">
          <ac:chgData name="Clements, William" userId="cbdb0636-a496-422a-8d40-98c53d494d26" providerId="ADAL" clId="{FACBB4C5-1C51-3B4A-A809-E9373856935D}" dt="2022-04-05T19:37:23.730" v="6" actId="1076"/>
          <ac:picMkLst>
            <pc:docMk/>
            <pc:sldMk cId="3729462755" sldId="448"/>
            <ac:picMk id="13" creationId="{3CF4A285-C84D-D141-8887-8F54A7604E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C73F-C4E1-6D4A-BE1A-E492766C7C11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DDE34-F8EF-0A41-8E4F-4BEAD2EC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FD84-7D5A-064A-BC59-BE418CF0A8F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A5EE-A3E2-1E45-BB09-C5320BA3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474-course/Module06/M06Teach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q.org/quality-resources/idea-creation-tools" TargetMode="External"/><Relationship Id="rId2" Type="http://schemas.openxmlformats.org/officeDocument/2006/relationships/hyperlink" Target="https://webmailbyui-my.sharepoint.com/personal/wac3_byui_edu/Documents/CS_Initiatives/New_CSE474_SoftwareQuality/GitHubDevelopment/Content/Seven%20Basic%20Quality%20Tool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q.org/quality-resources/pdca-cycle" TargetMode="External"/><Relationship Id="rId5" Type="http://schemas.openxmlformats.org/officeDocument/2006/relationships/hyperlink" Target="https://asq.org/quality-resources/project-planning-tools" TargetMode="External"/><Relationship Id="rId4" Type="http://schemas.openxmlformats.org/officeDocument/2006/relationships/hyperlink" Target="https://asq.org/quality-resources/new-management-planning-tool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3.jpeg"/><Relationship Id="rId7" Type="http://schemas.openxmlformats.org/officeDocument/2006/relationships/image" Target="../media/image25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gif"/><Relationship Id="rId7" Type="http://schemas.openxmlformats.org/officeDocument/2006/relationships/image" Target="../media/image43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42.png"/><Relationship Id="rId10" Type="http://schemas.openxmlformats.org/officeDocument/2006/relationships/image" Target="../media/image19.gif"/><Relationship Id="rId4" Type="http://schemas.openxmlformats.org/officeDocument/2006/relationships/image" Target="../media/image41.png"/><Relationship Id="rId9" Type="http://schemas.openxmlformats.org/officeDocument/2006/relationships/image" Target="../media/image4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bookcentral.proquest.com/lib/byui/detail.action?docID=3002591" TargetMode="External"/><Relationship Id="rId2" Type="http://schemas.openxmlformats.org/officeDocument/2006/relationships/hyperlink" Target="https://asq.org/quality-resources/learn-about-qu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474-course/Module06/M06Teach1.html" TargetMode="External"/><Relationship Id="rId2" Type="http://schemas.openxmlformats.org/officeDocument/2006/relationships/hyperlink" Target="https://byui-cse.github.io/cse474-course/Module06/M06Prep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ui-cse.github.io/cse474-course/Module06/M06Prov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q.org/quality-resources/idea-creation-tool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0F81-B749-8A4E-8EC6-48B21CAC4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BDD0E-A9A4-FC47-9159-C547B0888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32E7E-1E24-9049-81AC-5C8B889B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92E6F-2F01-534B-9BF4-E048C4B3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3-6 – groups: </a:t>
            </a:r>
          </a:p>
          <a:p>
            <a:pPr lvl="1"/>
            <a:r>
              <a:rPr lang="en-US" dirty="0"/>
              <a:t>3 groups </a:t>
            </a:r>
          </a:p>
          <a:p>
            <a:pPr lvl="2"/>
            <a:r>
              <a:rPr lang="en-US" dirty="0"/>
              <a:t>7 Basic-Cause &amp; Idea, 7 Basic-Data &amp; Analysis, Management &amp; Planning</a:t>
            </a:r>
          </a:p>
          <a:p>
            <a:pPr lvl="1"/>
            <a:r>
              <a:rPr lang="en-US" dirty="0"/>
              <a:t>4 groups</a:t>
            </a:r>
          </a:p>
          <a:p>
            <a:pPr lvl="2"/>
            <a:r>
              <a:rPr lang="en-US" dirty="0"/>
              <a:t>7 Basic-Cause, 7 Basic-Data &amp; Analysis, Idea, Management &amp; Planning</a:t>
            </a:r>
          </a:p>
          <a:p>
            <a:pPr lvl="1"/>
            <a:r>
              <a:rPr lang="en-US" dirty="0"/>
              <a:t>5 group </a:t>
            </a:r>
          </a:p>
          <a:p>
            <a:pPr lvl="2"/>
            <a:r>
              <a:rPr lang="en-US" dirty="0"/>
              <a:t>7 Basic-Cause, 7 Basic-Data, 7 Basic-Analysis, Idea, Management &amp; Planning</a:t>
            </a:r>
          </a:p>
          <a:p>
            <a:pPr lvl="1"/>
            <a:r>
              <a:rPr lang="en-US" dirty="0"/>
              <a:t>6 groups</a:t>
            </a:r>
          </a:p>
          <a:p>
            <a:pPr lvl="2"/>
            <a:r>
              <a:rPr lang="en-US" dirty="0"/>
              <a:t>7 Basic-Cause, 7 Basic-Data, 7 Basic-Analysis, Idea, Management, Planning</a:t>
            </a:r>
          </a:p>
          <a:p>
            <a:pPr lvl="0"/>
            <a:r>
              <a:rPr lang="en-US" dirty="0"/>
              <a:t>7+ group</a:t>
            </a:r>
          </a:p>
          <a:p>
            <a:pPr lvl="1"/>
            <a:r>
              <a:rPr lang="en-US" dirty="0"/>
              <a:t>Divide Tools into smaller based on grouping sizing.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B2BB-1CB6-A746-BFB7-073FC4B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are your sources?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2769-1C6F-0C40-9FD0-C20F39A5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Sources – </a:t>
            </a:r>
          </a:p>
          <a:p>
            <a:r>
              <a:rPr lang="en-US" dirty="0"/>
              <a:t>Secondary Sources</a:t>
            </a:r>
          </a:p>
          <a:p>
            <a:r>
              <a:rPr lang="en-US" dirty="0"/>
              <a:t>Other Sources	</a:t>
            </a:r>
          </a:p>
          <a:p>
            <a:endParaRPr lang="en-US" dirty="0"/>
          </a:p>
          <a:p>
            <a:r>
              <a:rPr lang="en-US" dirty="0"/>
              <a:t>Looking for 4 each.</a:t>
            </a:r>
          </a:p>
        </p:txBody>
      </p:sp>
    </p:spTree>
    <p:extLst>
      <p:ext uri="{BB962C8B-B14F-4D97-AF65-F5344CB8AC3E}">
        <p14:creationId xmlns:p14="http://schemas.microsoft.com/office/powerpoint/2010/main" val="5932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623E-7D6D-CC4E-BDDE-18DC2C4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questions do you have for your presentation?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48D88-4E0C-5546-82CD-BF3B5E1C1E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Fact-Based Questions</a:t>
            </a:r>
            <a:r>
              <a:rPr lang="en-US" dirty="0"/>
              <a:t> are easy questions. Is it equal or not equal to the definition or situation. There is only one variable to deal with. </a:t>
            </a:r>
          </a:p>
          <a:p>
            <a:r>
              <a:rPr lang="en-US" b="1" dirty="0"/>
              <a:t>Comprehension questions</a:t>
            </a:r>
            <a:r>
              <a:rPr lang="en-US" dirty="0"/>
              <a:t> are a bit more difficult, usually having to combine or compare situations. Comprehension questions can be like Fact-Based but explained in different ways in your own words. In a sense, one could say it comparisons or multi-variable for a given domain.</a:t>
            </a:r>
          </a:p>
          <a:p>
            <a:r>
              <a:rPr lang="en-US" b="1" dirty="0"/>
              <a:t>Reasoning questions</a:t>
            </a:r>
            <a:r>
              <a:rPr lang="en-US" dirty="0"/>
              <a:t> are more difficult because they follow a set of processes or equations. Reasoning questions are showing your work, or which of the following answers would be a solution to questions.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3AABB6-62D2-FB4D-BD5E-C6CEFCF9CB2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3246914"/>
          <a:ext cx="5181600" cy="15087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62448025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106783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74112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0559858"/>
                    </a:ext>
                  </a:extLst>
                </a:gridCol>
              </a:tblGrid>
              <a:tr h="1636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Complexity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81324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Fact-Based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Comprehension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/>
                        <a:t>Reasoning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8096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Difficulty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(= - equal)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(compare)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/>
                        <a:t>(f(x))</a:t>
                      </a:r>
                      <a:r>
                        <a:rPr lang="en-US" sz="1100"/>
                        <a:t>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00893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T/F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 pt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51629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Multiple-Choice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01355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Multiple-Select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64466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 (1-to-1)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16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09262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 (n-to-1)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30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59121"/>
                  </a:ext>
                </a:extLst>
              </a:tr>
              <a:tr h="163629">
                <a:tc>
                  <a:txBody>
                    <a:bodyPr/>
                    <a:lstStyle/>
                    <a:p>
                      <a:r>
                        <a:rPr lang="en-US" sz="1100" b="1"/>
                        <a:t>Matching(n-to-1+m)  </a:t>
                      </a:r>
                      <a:endParaRPr lang="en-US" sz="11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 pts 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 pts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2011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9280EB4-307D-8148-BF3B-51B96FCD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35" y="2623693"/>
            <a:ext cx="3682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Rubric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need to provide the Instructor with your estimated question's points. 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question will be graded based on the matrix for a total of 40 pts.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5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180-7391-C74E-8C6F-8296B64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12" y="365125"/>
            <a:ext cx="7341376" cy="1325563"/>
          </a:xfrm>
        </p:spPr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B284D-2DC0-AE41-B68A-C500739A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2514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b="1" dirty="0"/>
              <a:t>Seven Basic Quality Tools</a:t>
            </a:r>
          </a:p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178B3-C536-2540-BAC4-F920FFF9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4861" y="1825625"/>
            <a:ext cx="2514600" cy="435133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Act</a:t>
            </a:r>
          </a:p>
          <a:p>
            <a:r>
              <a:rPr lang="en-US" sz="1800" dirty="0"/>
              <a:t>Cause Analysis</a:t>
            </a:r>
          </a:p>
          <a:p>
            <a:pPr lvl="1"/>
            <a:r>
              <a:rPr lang="en-US" sz="1600" dirty="0"/>
              <a:t>Fishbone</a:t>
            </a:r>
          </a:p>
          <a:p>
            <a:pPr lvl="1"/>
            <a:r>
              <a:rPr lang="en-US" sz="1600" dirty="0"/>
              <a:t>Pareto</a:t>
            </a:r>
          </a:p>
          <a:p>
            <a:pPr lvl="1"/>
            <a:r>
              <a:rPr lang="en-US" sz="1600" dirty="0"/>
              <a:t>Scatter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600" dirty="0"/>
              <a:t>Flowchart</a:t>
            </a:r>
          </a:p>
          <a:p>
            <a:pPr lvl="1"/>
            <a:r>
              <a:rPr lang="en-US" sz="1600" dirty="0"/>
              <a:t>Failure mode effect analysis</a:t>
            </a:r>
          </a:p>
          <a:p>
            <a:pPr lvl="1"/>
            <a:r>
              <a:rPr lang="en-US" sz="1600" dirty="0"/>
              <a:t>Mistake-proofing</a:t>
            </a:r>
          </a:p>
          <a:p>
            <a:pPr lvl="1"/>
            <a:r>
              <a:rPr lang="en-US" sz="1600" dirty="0"/>
              <a:t>Spaghetti</a:t>
            </a:r>
          </a:p>
          <a:p>
            <a:pPr lvl="2"/>
            <a:r>
              <a:rPr lang="en-US" sz="1400" dirty="0"/>
              <a:t>Workflow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DAAC0F5-ED09-704B-AD2E-CAD62D1AEE11}"/>
              </a:ext>
            </a:extLst>
          </p:cNvPr>
          <p:cNvSpPr txBox="1">
            <a:spLocks/>
          </p:cNvSpPr>
          <p:nvPr/>
        </p:nvSpPr>
        <p:spPr>
          <a:xfrm>
            <a:off x="2514600" y="1825625"/>
            <a:ext cx="2514600" cy="4351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Planning</a:t>
            </a:r>
          </a:p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Affinity </a:t>
            </a:r>
          </a:p>
          <a:p>
            <a:pPr lvl="1"/>
            <a:r>
              <a:rPr lang="en-US" sz="1600" dirty="0"/>
              <a:t>Brainstorming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</a:t>
            </a:r>
          </a:p>
          <a:p>
            <a:pPr lvl="1"/>
            <a:r>
              <a:rPr lang="en-US" sz="1600" dirty="0"/>
              <a:t>Benchmarking</a:t>
            </a:r>
          </a:p>
          <a:p>
            <a:pPr lvl="1"/>
            <a:r>
              <a:rPr lang="en-US" sz="1600" dirty="0"/>
              <a:t>Nine Window Technique</a:t>
            </a:r>
          </a:p>
          <a:p>
            <a:pPr lvl="1"/>
            <a:r>
              <a:rPr lang="en-US" sz="1600" dirty="0"/>
              <a:t>TRIZ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330B45-768D-814E-A76D-D5A2414D386B}"/>
              </a:ext>
            </a:extLst>
          </p:cNvPr>
          <p:cNvSpPr txBox="1">
            <a:spLocks/>
          </p:cNvSpPr>
          <p:nvPr/>
        </p:nvSpPr>
        <p:spPr>
          <a:xfrm>
            <a:off x="4832430" y="1825625"/>
            <a:ext cx="2514600" cy="43513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Do</a:t>
            </a:r>
          </a:p>
          <a:p>
            <a:r>
              <a:rPr lang="en-US" sz="2000" dirty="0"/>
              <a:t>Project Planning</a:t>
            </a:r>
          </a:p>
          <a:p>
            <a:pPr lvl="1"/>
            <a:r>
              <a:rPr lang="en-US" sz="1800" dirty="0"/>
              <a:t>Network</a:t>
            </a:r>
          </a:p>
          <a:p>
            <a:pPr lvl="2"/>
            <a:r>
              <a:rPr lang="en-US" sz="1400" dirty="0"/>
              <a:t>Arrow, Precedence, Pert </a:t>
            </a:r>
          </a:p>
          <a:p>
            <a:pPr lvl="2"/>
            <a:r>
              <a:rPr lang="en-US" sz="1400" dirty="0" err="1"/>
              <a:t>Gnatt</a:t>
            </a:r>
            <a:endParaRPr lang="en-US" sz="1400" dirty="0"/>
          </a:p>
          <a:p>
            <a:r>
              <a:rPr lang="en-US" sz="2000" dirty="0"/>
              <a:t>Project Management</a:t>
            </a:r>
          </a:p>
          <a:p>
            <a:pPr lvl="1"/>
            <a:r>
              <a:rPr lang="en-US" sz="1800" dirty="0"/>
              <a:t>Affinity </a:t>
            </a:r>
          </a:p>
          <a:p>
            <a:pPr lvl="1"/>
            <a:r>
              <a:rPr lang="en-US" sz="1800" dirty="0"/>
              <a:t>Interrelationship</a:t>
            </a:r>
          </a:p>
          <a:p>
            <a:pPr lvl="1"/>
            <a:r>
              <a:rPr lang="en-US" sz="1800" dirty="0"/>
              <a:t>Tree</a:t>
            </a:r>
          </a:p>
          <a:p>
            <a:pPr lvl="1"/>
            <a:r>
              <a:rPr lang="en-US" sz="1800" dirty="0"/>
              <a:t>Matrix</a:t>
            </a:r>
          </a:p>
          <a:p>
            <a:pPr lvl="2"/>
            <a:r>
              <a:rPr lang="en-US" sz="1400" dirty="0"/>
              <a:t>House of Cards</a:t>
            </a:r>
          </a:p>
          <a:p>
            <a:pPr lvl="1"/>
            <a:r>
              <a:rPr lang="en-US" sz="1800" dirty="0"/>
              <a:t>Process Decision Program Chart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6CCFA87-5918-7A4D-8620-5746D72AA9BC}"/>
              </a:ext>
            </a:extLst>
          </p:cNvPr>
          <p:cNvSpPr txBox="1">
            <a:spLocks/>
          </p:cNvSpPr>
          <p:nvPr/>
        </p:nvSpPr>
        <p:spPr>
          <a:xfrm>
            <a:off x="7215609" y="1825625"/>
            <a:ext cx="2514600" cy="4351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</p:txBody>
      </p:sp>
      <p:pic>
        <p:nvPicPr>
          <p:cNvPr id="10" name="Picture 16" descr="PDCA Cycle">
            <a:extLst>
              <a:ext uri="{FF2B5EF4-FFF2-40B4-BE49-F238E27FC236}">
                <a16:creationId xmlns:a16="http://schemas.microsoft.com/office/drawing/2014/main" id="{9B8492FA-3C26-BD4E-B8CC-1EEE03F0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8" y="-130864"/>
            <a:ext cx="2514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1710C-93A1-494F-9FBA-924DFBC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5312" cy="1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7F7-C258-924C-A12A-45AEBF2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9 Tools and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5EC0-51B7-564A-B0D0-3818DFC3B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 Section Introduction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Provide a brief overview of ASQ’s tools, techniques, and methodologies.</a:t>
            </a:r>
          </a:p>
          <a:p>
            <a:pPr lvl="2"/>
            <a:r>
              <a:rPr lang="en-US" dirty="0">
                <a:hlinkClick r:id="rId2"/>
              </a:rPr>
              <a:t>Seven Basic Quality Tools</a:t>
            </a:r>
            <a:r>
              <a:rPr lang="en-US" dirty="0"/>
              <a:t>, </a:t>
            </a:r>
          </a:p>
          <a:p>
            <a:pPr lvl="2"/>
            <a:r>
              <a:rPr lang="en-US" dirty="0">
                <a:hlinkClick r:id="rId3"/>
              </a:rPr>
              <a:t>Idea Creation Method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Seven Management and Planning Tools</a:t>
            </a:r>
            <a:r>
              <a:rPr lang="en-US" dirty="0"/>
              <a:t>, </a:t>
            </a:r>
          </a:p>
          <a:p>
            <a:pPr lvl="2"/>
            <a:r>
              <a:rPr lang="en-US" dirty="0">
                <a:hlinkClick r:id="rId5"/>
              </a:rPr>
              <a:t>Project Planning and Implementation Tools</a:t>
            </a:r>
            <a:endParaRPr lang="en-US" dirty="0"/>
          </a:p>
          <a:p>
            <a:r>
              <a:rPr lang="en-US" b="1" dirty="0"/>
              <a:t>Step 2: 9.1 Tools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Based on the following ASQ’s categories, identify each of the </a:t>
            </a:r>
            <a:r>
              <a:rPr lang="en-US" b="1" dirty="0"/>
              <a:t>tools</a:t>
            </a:r>
            <a:r>
              <a:rPr lang="en-US" dirty="0"/>
              <a:t>, namely any spreadsheets, software, or any other electronic media mention from ASQ or from other resources.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32C0-ED84-9A49-BC0F-8DF0CE4022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3: 9.2 Techniques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b="1" dirty="0"/>
              <a:t>In each of the categories there are topics that have to be done in order. </a:t>
            </a:r>
            <a:r>
              <a:rPr lang="en-US" dirty="0"/>
              <a:t>Some of the topics specify an order other imply. For each category, identify the technique by specifying the order and how each step helps the next step. </a:t>
            </a:r>
            <a:br>
              <a:rPr lang="en-US" dirty="0"/>
            </a:br>
            <a:r>
              <a:rPr lang="en-US" dirty="0"/>
              <a:t>For example, Brainstorming comes before Cause and Effect Diagrams, after which Scatter and Control Charts.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Step 4: 9.3 Methodologies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This section will </a:t>
            </a:r>
            <a:r>
              <a:rPr lang="en-US" b="1" dirty="0"/>
              <a:t>specify </a:t>
            </a:r>
            <a:r>
              <a:rPr lang="en-US" b="1" dirty="0">
                <a:hlinkClick r:id="rId6"/>
              </a:rPr>
              <a:t>PDCA</a:t>
            </a:r>
            <a:r>
              <a:rPr lang="en-US" b="1" dirty="0"/>
              <a:t> cycle</a:t>
            </a:r>
            <a:r>
              <a:rPr lang="en-US" dirty="0"/>
              <a:t>. This is our current methodology for QA, we will update this section as we move through the semester.</a:t>
            </a:r>
            <a:br>
              <a:rPr lang="en-US" dirty="0"/>
            </a:br>
            <a:r>
              <a:rPr lang="en-US" dirty="0"/>
              <a:t>You will need to provide a summary of this cycle. </a:t>
            </a:r>
            <a:br>
              <a:rPr lang="en-US" dirty="0"/>
            </a:br>
            <a:r>
              <a:rPr lang="en-US" dirty="0"/>
              <a:t>Please provide an example of how one or two of the topics fits in to the PDCA.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3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25B-B74D-4323-8132-97511AB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Quality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2A31-C213-42EF-9596-8C9A5FC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8" y="1825625"/>
            <a:ext cx="449991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1E269-ED6C-CB42-BC50-E5FA3095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9" y="1707179"/>
            <a:ext cx="6576391" cy="4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25B-B74D-4323-8132-97511AB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2A31-C213-42EF-9596-8C9A5FC0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8" y="1825625"/>
            <a:ext cx="4499919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Seven Basic Quality Tools</a:t>
            </a:r>
          </a:p>
          <a:p>
            <a:pPr lvl="1"/>
            <a:r>
              <a:rPr lang="en-US" dirty="0"/>
              <a:t>Cause analysis Tools</a:t>
            </a:r>
          </a:p>
          <a:p>
            <a:pPr lvl="2"/>
            <a:r>
              <a:rPr lang="en-US" dirty="0"/>
              <a:t>(2) Cause and Effect Diagrams (Fishbone)</a:t>
            </a:r>
          </a:p>
          <a:p>
            <a:pPr lvl="3"/>
            <a:r>
              <a:rPr lang="en-US" dirty="0"/>
              <a:t>Brainstorming</a:t>
            </a:r>
          </a:p>
          <a:p>
            <a:pPr lvl="3"/>
            <a:r>
              <a:rPr lang="en-US" dirty="0"/>
              <a:t>Nominal Group Technique</a:t>
            </a:r>
          </a:p>
          <a:p>
            <a:pPr lvl="3"/>
            <a:r>
              <a:rPr lang="en-US" dirty="0"/>
              <a:t>Force Field Analysis</a:t>
            </a:r>
          </a:p>
          <a:p>
            <a:pPr lvl="3"/>
            <a:r>
              <a:rPr lang="en-US" dirty="0"/>
              <a:t>Five Whys and Five </a:t>
            </a:r>
            <a:r>
              <a:rPr lang="en-US" dirty="0" err="1"/>
              <a:t>Hows</a:t>
            </a:r>
            <a:endParaRPr lang="en-US" dirty="0"/>
          </a:p>
          <a:p>
            <a:pPr lvl="2"/>
            <a:r>
              <a:rPr lang="en-US" dirty="0"/>
              <a:t>(7) Pareto Diagrams</a:t>
            </a:r>
          </a:p>
          <a:p>
            <a:pPr lvl="2"/>
            <a:r>
              <a:rPr lang="en-US" dirty="0"/>
              <a:t>(3) Scatter Diagrams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Survey </a:t>
            </a:r>
          </a:p>
          <a:p>
            <a:pPr lvl="2"/>
            <a:r>
              <a:rPr lang="en-US" dirty="0"/>
              <a:t>Design of Experiments (DOE)</a:t>
            </a:r>
          </a:p>
          <a:p>
            <a:pPr lvl="2"/>
            <a:r>
              <a:rPr lang="en-US" dirty="0"/>
              <a:t>(6) Check sheets</a:t>
            </a:r>
          </a:p>
          <a:p>
            <a:pPr lvl="1"/>
            <a:r>
              <a:rPr lang="en-US" dirty="0"/>
              <a:t>Analysis Tools</a:t>
            </a:r>
          </a:p>
          <a:p>
            <a:pPr lvl="2"/>
            <a:r>
              <a:rPr lang="en-US" dirty="0"/>
              <a:t>Stratification () - sorting data, people, and objects into distinct groups or layers</a:t>
            </a:r>
          </a:p>
          <a:p>
            <a:pPr lvl="3"/>
            <a:r>
              <a:rPr lang="en-US" dirty="0"/>
              <a:t>(5)Flowcharts</a:t>
            </a:r>
          </a:p>
          <a:p>
            <a:pPr lvl="3"/>
            <a:r>
              <a:rPr lang="en-US" dirty="0"/>
              <a:t>Run Chart</a:t>
            </a:r>
          </a:p>
          <a:p>
            <a:pPr lvl="3"/>
            <a:r>
              <a:rPr lang="en-US" dirty="0"/>
              <a:t>(1) Histograms</a:t>
            </a:r>
          </a:p>
          <a:p>
            <a:pPr lvl="3"/>
            <a:r>
              <a:rPr lang="en-US" dirty="0"/>
              <a:t>Control chart</a:t>
            </a:r>
          </a:p>
          <a:p>
            <a:pPr lvl="3"/>
            <a:r>
              <a:rPr lang="en-US" dirty="0"/>
              <a:t>Box and Whisker plot</a:t>
            </a:r>
          </a:p>
          <a:p>
            <a:pPr lvl="2"/>
            <a:r>
              <a:rPr lang="en-US" dirty="0"/>
              <a:t>(4) Control Charts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1E269-ED6C-CB42-BC50-E5FA3095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9" y="1707179"/>
            <a:ext cx="6576391" cy="4972394"/>
          </a:xfrm>
          <a:prstGeom prst="rect">
            <a:avLst/>
          </a:prstGeom>
        </p:spPr>
      </p:pic>
      <p:pic>
        <p:nvPicPr>
          <p:cNvPr id="1026" name="Picture 2" descr="Brainstorming Sticky Note Example">
            <a:extLst>
              <a:ext uri="{FF2B5EF4-FFF2-40B4-BE49-F238E27FC236}">
                <a16:creationId xmlns:a16="http://schemas.microsoft.com/office/drawing/2014/main" id="{18FDA16A-6774-7442-9B6D-76641AAE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4" y="230188"/>
            <a:ext cx="1281596" cy="11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inal Group Technique (NGT) Example">
            <a:extLst>
              <a:ext uri="{FF2B5EF4-FFF2-40B4-BE49-F238E27FC236}">
                <a16:creationId xmlns:a16="http://schemas.microsoft.com/office/drawing/2014/main" id="{AC698B32-414C-7548-92D8-E9E26EC1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92" y="178427"/>
            <a:ext cx="1900583" cy="11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ce field analysis example">
            <a:extLst>
              <a:ext uri="{FF2B5EF4-FFF2-40B4-BE49-F238E27FC236}">
                <a16:creationId xmlns:a16="http://schemas.microsoft.com/office/drawing/2014/main" id="{90CE260F-C477-204F-AC3C-AA87A0C2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83" y="98417"/>
            <a:ext cx="1900583" cy="17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ve whys process">
            <a:extLst>
              <a:ext uri="{FF2B5EF4-FFF2-40B4-BE49-F238E27FC236}">
                <a16:creationId xmlns:a16="http://schemas.microsoft.com/office/drawing/2014/main" id="{82B8C189-E60D-9442-BD80-A3C79405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29" y="178427"/>
            <a:ext cx="2731489" cy="15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termining Survey Type Example">
            <a:extLst>
              <a:ext uri="{FF2B5EF4-FFF2-40B4-BE49-F238E27FC236}">
                <a16:creationId xmlns:a16="http://schemas.microsoft.com/office/drawing/2014/main" id="{1790A595-18C9-C14E-B9F3-EF4F8DB4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90" y="2764379"/>
            <a:ext cx="2271310" cy="8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D Bar Chart">
            <a:extLst>
              <a:ext uri="{FF2B5EF4-FFF2-40B4-BE49-F238E27FC236}">
                <a16:creationId xmlns:a16="http://schemas.microsoft.com/office/drawing/2014/main" id="{CC9C212A-11D9-2E42-82D9-68839446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63" y="3650923"/>
            <a:ext cx="1143515" cy="7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ratification figure">
            <a:extLst>
              <a:ext uri="{FF2B5EF4-FFF2-40B4-BE49-F238E27FC236}">
                <a16:creationId xmlns:a16="http://schemas.microsoft.com/office/drawing/2014/main" id="{9E4C5B9F-5616-0142-B13E-58EE86C9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82" y="4917421"/>
            <a:ext cx="1459192" cy="1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un chart (What is it? When is it used?) | Data analysis tools | Quality  Advisor">
            <a:extLst>
              <a:ext uri="{FF2B5EF4-FFF2-40B4-BE49-F238E27FC236}">
                <a16:creationId xmlns:a16="http://schemas.microsoft.com/office/drawing/2014/main" id="{8CAA065A-B367-4049-88DD-6CBEB59A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81" y="5254967"/>
            <a:ext cx="95928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0955-2F8B-7647-8964-BAFCC26E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21E0-7402-0145-B552-2B3BB1C7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516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Brainstorming - Generating a large number of creative ideas in a short period of time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 - best idea prioritization</a:t>
            </a:r>
          </a:p>
          <a:p>
            <a:pPr lvl="1"/>
            <a:r>
              <a:rPr lang="en-US" sz="1600" dirty="0"/>
              <a:t>Affinity</a:t>
            </a:r>
          </a:p>
          <a:p>
            <a:pPr lvl="1"/>
            <a:r>
              <a:rPr lang="en-US" sz="1600" dirty="0"/>
              <a:t>Benchmarking - comparing with best practices</a:t>
            </a:r>
          </a:p>
          <a:p>
            <a:pPr lvl="1"/>
            <a:r>
              <a:rPr lang="en-US" sz="1600" dirty="0"/>
              <a:t>Nine Window Technique – innovation technique</a:t>
            </a:r>
          </a:p>
          <a:p>
            <a:pPr lvl="2"/>
            <a:r>
              <a:rPr lang="en-US" sz="1200" dirty="0"/>
              <a:t>past, present, future vs </a:t>
            </a:r>
          </a:p>
          <a:p>
            <a:pPr lvl="2"/>
            <a:r>
              <a:rPr lang="en-US" sz="1200" dirty="0"/>
              <a:t>super-system, system and sub-system</a:t>
            </a:r>
          </a:p>
          <a:p>
            <a:pPr lvl="1"/>
            <a:r>
              <a:rPr lang="en-US" sz="1600" dirty="0"/>
              <a:t>TRIZ (</a:t>
            </a:r>
            <a:r>
              <a:rPr lang="en-US" sz="1600" i="1" dirty="0" err="1"/>
              <a:t>teoriya</a:t>
            </a:r>
            <a:r>
              <a:rPr lang="en-US" sz="1600" i="1" dirty="0"/>
              <a:t> </a:t>
            </a:r>
            <a:r>
              <a:rPr lang="en-US" sz="1600" i="1" dirty="0" err="1"/>
              <a:t>resheniya</a:t>
            </a:r>
            <a:r>
              <a:rPr lang="en-US" sz="1600" i="1" dirty="0"/>
              <a:t> </a:t>
            </a:r>
            <a:r>
              <a:rPr lang="en-US" sz="1600" i="1" dirty="0" err="1"/>
              <a:t>izobretatelskikh</a:t>
            </a:r>
            <a:r>
              <a:rPr lang="en-US" sz="1600" i="1" dirty="0"/>
              <a:t> </a:t>
            </a:r>
            <a:r>
              <a:rPr lang="en-US" sz="1600" i="1" dirty="0" err="1"/>
              <a:t>zadatch</a:t>
            </a:r>
            <a:r>
              <a:rPr lang="en-US" sz="1600" i="1" dirty="0"/>
              <a:t>, </a:t>
            </a:r>
            <a:r>
              <a:rPr lang="en-US" sz="1600" dirty="0"/>
              <a:t>theory of inventive problem solving[TIPS]), 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dirty="0"/>
          </a:p>
        </p:txBody>
      </p:sp>
      <p:pic>
        <p:nvPicPr>
          <p:cNvPr id="1026" name="Picture 2" descr="Affinity Diagram Example">
            <a:extLst>
              <a:ext uri="{FF2B5EF4-FFF2-40B4-BE49-F238E27FC236}">
                <a16:creationId xmlns:a16="http://schemas.microsoft.com/office/drawing/2014/main" id="{CEC710C2-96B1-3D4F-ABC8-00FEA0B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68" y="1718595"/>
            <a:ext cx="1797606" cy="25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instorming Sticky Note Example">
            <a:extLst>
              <a:ext uri="{FF2B5EF4-FFF2-40B4-BE49-F238E27FC236}">
                <a16:creationId xmlns:a16="http://schemas.microsoft.com/office/drawing/2014/main" id="{212FA009-ABBE-EA47-8F9C-D30E2F7F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45" y="187722"/>
            <a:ext cx="1984689" cy="18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remental Quality Improvement vs Benchmarking Breakthroughs">
            <a:extLst>
              <a:ext uri="{FF2B5EF4-FFF2-40B4-BE49-F238E27FC236}">
                <a16:creationId xmlns:a16="http://schemas.microsoft.com/office/drawing/2014/main" id="{30D923C6-4303-6648-8BA8-D0DBCE38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40" y="2508296"/>
            <a:ext cx="1880716" cy="14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EC29E-25B1-9449-B85F-6008ACBA1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42" y="465830"/>
            <a:ext cx="2525884" cy="1698074"/>
          </a:xfrm>
          <a:prstGeom prst="rect">
            <a:avLst/>
          </a:prstGeom>
        </p:spPr>
      </p:pic>
      <p:pic>
        <p:nvPicPr>
          <p:cNvPr id="1032" name="Picture 8" descr="Data Collection Survey Example">
            <a:extLst>
              <a:ext uri="{FF2B5EF4-FFF2-40B4-BE49-F238E27FC236}">
                <a16:creationId xmlns:a16="http://schemas.microsoft.com/office/drawing/2014/main" id="{A074C378-B826-654C-AF13-CAAD2F81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1" y="4440267"/>
            <a:ext cx="1585162" cy="22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cision Matrix Example">
            <a:extLst>
              <a:ext uri="{FF2B5EF4-FFF2-40B4-BE49-F238E27FC236}">
                <a16:creationId xmlns:a16="http://schemas.microsoft.com/office/drawing/2014/main" id="{F749423A-1718-9A44-A5F9-8C4BE2C7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0" y="4507347"/>
            <a:ext cx="2525884" cy="206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ultivoting Example">
            <a:extLst>
              <a:ext uri="{FF2B5EF4-FFF2-40B4-BE49-F238E27FC236}">
                <a16:creationId xmlns:a16="http://schemas.microsoft.com/office/drawing/2014/main" id="{42323D82-3E84-ED48-985B-73605D09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193" y="4915971"/>
            <a:ext cx="2840126" cy="8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8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3C5B-FD9B-1C46-8142-E029475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Creation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A6D5-E26B-1249-9DC6-9CC05E3A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Encourage thinking, organization about issues, opportunities, with people or individually. </a:t>
            </a:r>
            <a:endParaRPr lang="en-US" b="1" dirty="0"/>
          </a:p>
          <a:p>
            <a:pPr lvl="1"/>
            <a:r>
              <a:rPr lang="en-US" dirty="0"/>
              <a:t>Brainstorming - Generating a large number of creative ideas in a short period of time.</a:t>
            </a:r>
          </a:p>
          <a:p>
            <a:pPr lvl="2"/>
            <a:r>
              <a:rPr lang="en-US" dirty="0"/>
              <a:t>Nominal Group Technique  - best idea prioritization</a:t>
            </a:r>
          </a:p>
          <a:p>
            <a:pPr lvl="2"/>
            <a:r>
              <a:rPr lang="en-US" b="1" dirty="0" err="1"/>
              <a:t>Dephi</a:t>
            </a:r>
            <a:r>
              <a:rPr lang="en-US" b="1" dirty="0"/>
              <a:t> Method – group consensus, precursor to sprint planning</a:t>
            </a:r>
          </a:p>
          <a:p>
            <a:pPr lvl="2"/>
            <a:r>
              <a:rPr lang="en-US" dirty="0"/>
              <a:t>Affinity Diagram - organizes a large number of ideas into their natural relationships.</a:t>
            </a:r>
          </a:p>
          <a:p>
            <a:pPr lvl="1"/>
            <a:r>
              <a:rPr lang="en-US" dirty="0"/>
              <a:t>Benchmarking - comparing with best practices</a:t>
            </a:r>
          </a:p>
          <a:p>
            <a:pPr lvl="1"/>
            <a:r>
              <a:rPr lang="en-US" dirty="0"/>
              <a:t>Nine Window Technique – innovation technique</a:t>
            </a:r>
          </a:p>
          <a:p>
            <a:pPr lvl="2"/>
            <a:r>
              <a:rPr lang="en-US" dirty="0"/>
              <a:t>past, present, future vs </a:t>
            </a:r>
          </a:p>
          <a:p>
            <a:pPr lvl="2"/>
            <a:r>
              <a:rPr lang="en-US" dirty="0"/>
              <a:t>super-system, system and sub-system. </a:t>
            </a:r>
          </a:p>
          <a:p>
            <a:pPr lvl="1"/>
            <a:r>
              <a:rPr lang="en-US" dirty="0"/>
              <a:t>TRIZ- (</a:t>
            </a:r>
            <a:r>
              <a:rPr lang="en-US" i="1" dirty="0" err="1"/>
              <a:t>teoriya</a:t>
            </a:r>
            <a:r>
              <a:rPr lang="en-US" i="1" dirty="0"/>
              <a:t> </a:t>
            </a:r>
            <a:r>
              <a:rPr lang="en-US" i="1" dirty="0" err="1"/>
              <a:t>resheniya</a:t>
            </a:r>
            <a:r>
              <a:rPr lang="en-US" i="1" dirty="0"/>
              <a:t> </a:t>
            </a:r>
            <a:r>
              <a:rPr lang="en-US" i="1" dirty="0" err="1"/>
              <a:t>izobretatelskikh</a:t>
            </a:r>
            <a:r>
              <a:rPr lang="en-US" i="1" dirty="0"/>
              <a:t> </a:t>
            </a:r>
            <a:r>
              <a:rPr lang="en-US" i="1" dirty="0" err="1"/>
              <a:t>zadatch</a:t>
            </a:r>
            <a:r>
              <a:rPr lang="en-US" i="1" dirty="0"/>
              <a:t>, </a:t>
            </a:r>
            <a:r>
              <a:rPr lang="en-US" dirty="0"/>
              <a:t>theory of inventive problem solving[TIPS]), </a:t>
            </a:r>
          </a:p>
          <a:p>
            <a:endParaRPr lang="en-US" dirty="0"/>
          </a:p>
        </p:txBody>
      </p:sp>
      <p:pic>
        <p:nvPicPr>
          <p:cNvPr id="4" name="Picture 2" descr="Brainstorming Sticky Note Example">
            <a:extLst>
              <a:ext uri="{FF2B5EF4-FFF2-40B4-BE49-F238E27FC236}">
                <a16:creationId xmlns:a16="http://schemas.microsoft.com/office/drawing/2014/main" id="{72AD3EFB-5197-F243-AA78-6816D4B1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" y="3042257"/>
            <a:ext cx="1016262" cy="9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nchmarking Average Vacancy Rates for Residences">
            <a:extLst>
              <a:ext uri="{FF2B5EF4-FFF2-40B4-BE49-F238E27FC236}">
                <a16:creationId xmlns:a16="http://schemas.microsoft.com/office/drawing/2014/main" id="{E560FD85-4AB2-F649-9E79-20151134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74" y="1074120"/>
            <a:ext cx="2143726" cy="13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7A463-26F6-CB43-B2F8-99A6A8CB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116" y="4794801"/>
            <a:ext cx="2525884" cy="1698074"/>
          </a:xfrm>
          <a:prstGeom prst="rect">
            <a:avLst/>
          </a:prstGeom>
        </p:spPr>
      </p:pic>
      <p:pic>
        <p:nvPicPr>
          <p:cNvPr id="2056" name="Picture 8" descr="Nominal Group Technique (NGT) Example">
            <a:extLst>
              <a:ext uri="{FF2B5EF4-FFF2-40B4-BE49-F238E27FC236}">
                <a16:creationId xmlns:a16="http://schemas.microsoft.com/office/drawing/2014/main" id="{4431196E-B320-CE46-948A-EDF4DCF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957" y="2780815"/>
            <a:ext cx="2711943" cy="16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9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BC8F-2E90-354A-9A41-E27867EF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841" cy="1325563"/>
          </a:xfrm>
        </p:spPr>
        <p:txBody>
          <a:bodyPr/>
          <a:lstStyle/>
          <a:p>
            <a:r>
              <a:rPr lang="en-US" dirty="0" err="1"/>
              <a:t>DO:Management</a:t>
            </a:r>
            <a:r>
              <a:rPr lang="en-US" dirty="0"/>
              <a:t> and Plan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501B-4B63-3F49-8F4B-3644153E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41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(1) Affinity Diagram - organizes a large number of ideas into their natural relationships.</a:t>
            </a:r>
          </a:p>
          <a:p>
            <a:r>
              <a:rPr lang="en-US" dirty="0"/>
              <a:t>(2) Interrelationship Digraph</a:t>
            </a:r>
          </a:p>
          <a:p>
            <a:r>
              <a:rPr lang="en-US" dirty="0"/>
              <a:t>Prioritization Matrix</a:t>
            </a:r>
          </a:p>
          <a:p>
            <a:r>
              <a:rPr lang="en-US" dirty="0"/>
              <a:t>(3) Tree Diagram</a:t>
            </a:r>
          </a:p>
          <a:p>
            <a:r>
              <a:rPr lang="en-US" dirty="0"/>
              <a:t>Matrix Diagrams</a:t>
            </a:r>
          </a:p>
          <a:p>
            <a:r>
              <a:rPr lang="en-US" dirty="0"/>
              <a:t>(4) Process decision program chart (PDPC)</a:t>
            </a:r>
          </a:p>
          <a:p>
            <a:r>
              <a:rPr lang="en-US" dirty="0"/>
              <a:t>Matrix Data Analysis </a:t>
            </a:r>
          </a:p>
          <a:p>
            <a:r>
              <a:rPr lang="en-US" dirty="0"/>
              <a:t>Arrow Diagram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C82ED43-7CBB-C94C-BAA1-EDE6AA2A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5181600" cy="4191856"/>
          </a:xfrm>
          <a:prstGeom prst="rect">
            <a:avLst/>
          </a:prstGeom>
        </p:spPr>
      </p:pic>
      <p:pic>
        <p:nvPicPr>
          <p:cNvPr id="4098" name="Picture 2" descr="Relations Diagram Example">
            <a:extLst>
              <a:ext uri="{FF2B5EF4-FFF2-40B4-BE49-F238E27FC236}">
                <a16:creationId xmlns:a16="http://schemas.microsoft.com/office/drawing/2014/main" id="{F2F13CDF-AB1F-C84C-8033-812734C0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17" y="2970798"/>
            <a:ext cx="3110213" cy="18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-shaped matrix">
            <a:extLst>
              <a:ext uri="{FF2B5EF4-FFF2-40B4-BE49-F238E27FC236}">
                <a16:creationId xmlns:a16="http://schemas.microsoft.com/office/drawing/2014/main" id="{EA632BB0-5698-2249-9133-B17CB634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963" y="4332434"/>
            <a:ext cx="2888604" cy="23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gure 3: Using an extra event">
            <a:extLst>
              <a:ext uri="{FF2B5EF4-FFF2-40B4-BE49-F238E27FC236}">
                <a16:creationId xmlns:a16="http://schemas.microsoft.com/office/drawing/2014/main" id="{624DD36B-34AE-3E49-85D3-ABF0D90B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5" y="4820433"/>
            <a:ext cx="2045750" cy="20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86FA265-7613-41C8-B742-E2CE978D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37" y="4948604"/>
            <a:ext cx="1709178" cy="19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542D-D91F-8F4B-92AA-9EEC572CD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Week 06</a:t>
            </a:r>
            <a:br>
              <a:rPr lang="en-US" dirty="0"/>
            </a:br>
            <a:r>
              <a:rPr lang="en-US" dirty="0"/>
              <a:t>QA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3505-E746-C84D-B838-4C5F5C495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474 Quality Assurance</a:t>
            </a:r>
          </a:p>
          <a:p>
            <a:r>
              <a:rPr lang="en-US" dirty="0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12788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B4E-F11B-8D42-A8B3-1DA069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8872-4DF3-E549-A0EA-88582E40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DO: Project Planning and Implementation Tools</a:t>
            </a:r>
          </a:p>
          <a:p>
            <a:pPr lvl="1"/>
            <a:r>
              <a:rPr lang="en-US" dirty="0"/>
              <a:t>Gantt Chart</a:t>
            </a:r>
          </a:p>
          <a:p>
            <a:pPr lvl="2"/>
            <a:r>
              <a:rPr lang="en-US" dirty="0"/>
              <a:t>Network Diagrams</a:t>
            </a:r>
          </a:p>
          <a:p>
            <a:pPr lvl="2"/>
            <a:r>
              <a:rPr lang="en-US" dirty="0"/>
              <a:t>Pert Chart</a:t>
            </a:r>
          </a:p>
          <a:p>
            <a:pPr lvl="2"/>
            <a:r>
              <a:rPr lang="en-US" dirty="0"/>
              <a:t>Radar Chart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F03B09-DD4C-014E-B9B6-290C3E1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9" y="5501996"/>
            <a:ext cx="1322859" cy="11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work Organizational Chart | Creately">
            <a:extLst>
              <a:ext uri="{FF2B5EF4-FFF2-40B4-BE49-F238E27FC236}">
                <a16:creationId xmlns:a16="http://schemas.microsoft.com/office/drawing/2014/main" id="{33135130-3EF2-CA4E-B460-011B100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9" y="4510881"/>
            <a:ext cx="344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adar Chart">
            <a:extLst>
              <a:ext uri="{FF2B5EF4-FFF2-40B4-BE49-F238E27FC236}">
                <a16:creationId xmlns:a16="http://schemas.microsoft.com/office/drawing/2014/main" id="{9A526600-8008-C94F-BFE8-B295C62B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91" y="4178775"/>
            <a:ext cx="2869428" cy="26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A Pareto Chart? Definition &amp;amp; Examples | Tulip">
            <a:extLst>
              <a:ext uri="{FF2B5EF4-FFF2-40B4-BE49-F238E27FC236}">
                <a16:creationId xmlns:a16="http://schemas.microsoft.com/office/drawing/2014/main" id="{987C2F81-710C-E24C-8052-70F97D95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02" y="4301547"/>
            <a:ext cx="3337354" cy="18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imple PERT Chart | Free Simple PERT Chart Templates">
            <a:extLst>
              <a:ext uri="{FF2B5EF4-FFF2-40B4-BE49-F238E27FC236}">
                <a16:creationId xmlns:a16="http://schemas.microsoft.com/office/drawing/2014/main" id="{3CCD71B5-F646-1447-9A6D-C452B039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9" y="39888"/>
            <a:ext cx="3975100" cy="17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antt Chart Example">
            <a:extLst>
              <a:ext uri="{FF2B5EF4-FFF2-40B4-BE49-F238E27FC236}">
                <a16:creationId xmlns:a16="http://schemas.microsoft.com/office/drawing/2014/main" id="{51B030FF-C5F0-9D48-9680-068F2829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16" y="76293"/>
            <a:ext cx="2454189" cy="15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CBF-1F27-7148-AF58-78EDDC93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895-22AF-5B43-B261-EB136972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  <a:p>
            <a:pPr lvl="1"/>
            <a:r>
              <a:rPr lang="en-US" sz="1800" dirty="0"/>
              <a:t>5S</a:t>
            </a:r>
            <a:endParaRPr lang="en-US" dirty="0"/>
          </a:p>
        </p:txBody>
      </p:sp>
      <p:pic>
        <p:nvPicPr>
          <p:cNvPr id="2050" name="Picture 2" descr="Box and Whisker Plot Lathe Comparison Example">
            <a:extLst>
              <a:ext uri="{FF2B5EF4-FFF2-40B4-BE49-F238E27FC236}">
                <a16:creationId xmlns:a16="http://schemas.microsoft.com/office/drawing/2014/main" id="{2A316CDD-BC27-6143-9264-C874C190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79" y="365125"/>
            <a:ext cx="3044162" cy="16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ck Sheet Example">
            <a:extLst>
              <a:ext uri="{FF2B5EF4-FFF2-40B4-BE49-F238E27FC236}">
                <a16:creationId xmlns:a16="http://schemas.microsoft.com/office/drawing/2014/main" id="{02678F0A-466C-A648-AA8E-7E11B594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61" y="230188"/>
            <a:ext cx="28003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CF6C2-C591-9046-9DB7-077E2E7A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979" y="2130290"/>
            <a:ext cx="2644092" cy="187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4CBE1-708E-384B-B264-83C759583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616" y="4895796"/>
            <a:ext cx="5174901" cy="847677"/>
          </a:xfrm>
          <a:prstGeom prst="rect">
            <a:avLst/>
          </a:prstGeom>
        </p:spPr>
      </p:pic>
      <p:pic>
        <p:nvPicPr>
          <p:cNvPr id="2054" name="Picture 6" descr="Five whys process">
            <a:extLst>
              <a:ext uri="{FF2B5EF4-FFF2-40B4-BE49-F238E27FC236}">
                <a16:creationId xmlns:a16="http://schemas.microsoft.com/office/drawing/2014/main" id="{BAA2A7C1-D1DB-A349-BEF2-70A9C310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89" y="1230103"/>
            <a:ext cx="3198093" cy="17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5S workplace scan diagnostic checklist">
            <a:extLst>
              <a:ext uri="{FF2B5EF4-FFF2-40B4-BE49-F238E27FC236}">
                <a16:creationId xmlns:a16="http://schemas.microsoft.com/office/drawing/2014/main" id="{114162C3-60A0-D74A-BDDC-1A8D412F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86" y="4109510"/>
            <a:ext cx="1891495" cy="27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stogram Example">
            <a:extLst>
              <a:ext uri="{FF2B5EF4-FFF2-40B4-BE49-F238E27FC236}">
                <a16:creationId xmlns:a16="http://schemas.microsoft.com/office/drawing/2014/main" id="{D0583B4B-933E-7E48-A8EC-CDFF3D29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95" y="2005992"/>
            <a:ext cx="1317520" cy="8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catter diagram example">
            <a:extLst>
              <a:ext uri="{FF2B5EF4-FFF2-40B4-BE49-F238E27FC236}">
                <a16:creationId xmlns:a16="http://schemas.microsoft.com/office/drawing/2014/main" id="{B3EC993F-6392-DC4D-BB77-A8546E81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071" y="2648086"/>
            <a:ext cx="1727405" cy="1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tratification figure">
            <a:extLst>
              <a:ext uri="{FF2B5EF4-FFF2-40B4-BE49-F238E27FC236}">
                <a16:creationId xmlns:a16="http://schemas.microsoft.com/office/drawing/2014/main" id="{59C167C4-C1AF-694B-B8E6-E48AC547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60" y="3615936"/>
            <a:ext cx="1459192" cy="1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7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180-7391-C74E-8C6F-8296B64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12" y="365125"/>
            <a:ext cx="7341376" cy="1325563"/>
          </a:xfrm>
        </p:spPr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B284D-2DC0-AE41-B68A-C500739A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2514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b="1" dirty="0"/>
              <a:t>Seven Basic Quality Tools</a:t>
            </a:r>
          </a:p>
          <a:p>
            <a:r>
              <a:rPr lang="en-US" sz="1600" dirty="0"/>
              <a:t>Planning?</a:t>
            </a:r>
          </a:p>
          <a:p>
            <a:r>
              <a:rPr lang="en-US" sz="1600" dirty="0"/>
              <a:t>Do?</a:t>
            </a:r>
          </a:p>
          <a:p>
            <a:r>
              <a:rPr lang="en-US" sz="1600" dirty="0"/>
              <a:t>Check</a:t>
            </a:r>
          </a:p>
          <a:p>
            <a:pPr lvl="1"/>
            <a:r>
              <a:rPr lang="en-US" sz="1400" dirty="0"/>
              <a:t>Data Collection</a:t>
            </a:r>
          </a:p>
          <a:p>
            <a:pPr lvl="2"/>
            <a:r>
              <a:rPr lang="en-US" sz="1200" dirty="0"/>
              <a:t>(6) Check sheets</a:t>
            </a:r>
          </a:p>
          <a:p>
            <a:pPr lvl="2"/>
            <a:r>
              <a:rPr lang="en-US" sz="1200" dirty="0"/>
              <a:t>(1)Histograms</a:t>
            </a:r>
          </a:p>
          <a:p>
            <a:pPr lvl="2"/>
            <a:r>
              <a:rPr lang="en-US" sz="1200" dirty="0"/>
              <a:t>(4) Control Charts</a:t>
            </a:r>
          </a:p>
          <a:p>
            <a:r>
              <a:rPr lang="en-US" sz="1600" dirty="0"/>
              <a:t>Act</a:t>
            </a:r>
          </a:p>
          <a:p>
            <a:pPr lvl="1"/>
            <a:r>
              <a:rPr lang="en-US" sz="1400" dirty="0"/>
              <a:t>Cause analysis Tools</a:t>
            </a:r>
          </a:p>
          <a:p>
            <a:pPr lvl="2"/>
            <a:r>
              <a:rPr lang="en-US" sz="1200" dirty="0"/>
              <a:t>(2) Cause and Effect Diagrams (Fishbone)</a:t>
            </a:r>
          </a:p>
          <a:p>
            <a:pPr lvl="2"/>
            <a:r>
              <a:rPr lang="en-US" sz="1200" dirty="0"/>
              <a:t>(7) Pareto Diagrams</a:t>
            </a:r>
          </a:p>
          <a:p>
            <a:pPr lvl="2"/>
            <a:r>
              <a:rPr lang="en-US" sz="1200" dirty="0"/>
              <a:t>(3) Scatter Diagrams</a:t>
            </a:r>
          </a:p>
          <a:p>
            <a:pPr lvl="1"/>
            <a:r>
              <a:rPr lang="en-US" sz="1400" dirty="0"/>
              <a:t>Analysis Tools</a:t>
            </a:r>
          </a:p>
          <a:p>
            <a:pPr lvl="2"/>
            <a:r>
              <a:rPr lang="en-US" sz="1200" dirty="0"/>
              <a:t>(5)Flowcharts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178B3-C536-2540-BAC4-F920FFF9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4861" y="1825625"/>
            <a:ext cx="2514600" cy="435133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Act</a:t>
            </a:r>
          </a:p>
          <a:p>
            <a:r>
              <a:rPr lang="en-US" sz="1800" dirty="0"/>
              <a:t>Cause Analysis</a:t>
            </a:r>
          </a:p>
          <a:p>
            <a:pPr lvl="1"/>
            <a:r>
              <a:rPr lang="en-US" sz="1600" dirty="0"/>
              <a:t>Fishbone</a:t>
            </a:r>
          </a:p>
          <a:p>
            <a:pPr lvl="1"/>
            <a:r>
              <a:rPr lang="en-US" sz="1600" dirty="0"/>
              <a:t>Pareto</a:t>
            </a:r>
          </a:p>
          <a:p>
            <a:pPr lvl="1"/>
            <a:r>
              <a:rPr lang="en-US" sz="1600" dirty="0"/>
              <a:t>Scatter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600" dirty="0"/>
              <a:t>Flowchart</a:t>
            </a:r>
          </a:p>
          <a:p>
            <a:pPr lvl="1"/>
            <a:r>
              <a:rPr lang="en-US" sz="1600" dirty="0"/>
              <a:t>Failure mode effect analysis</a:t>
            </a:r>
          </a:p>
          <a:p>
            <a:pPr lvl="1"/>
            <a:r>
              <a:rPr lang="en-US" sz="1600" dirty="0"/>
              <a:t>Mistake-proofing</a:t>
            </a:r>
          </a:p>
          <a:p>
            <a:pPr lvl="1"/>
            <a:r>
              <a:rPr lang="en-US" sz="1600" dirty="0"/>
              <a:t>Spaghetti</a:t>
            </a:r>
          </a:p>
          <a:p>
            <a:pPr lvl="2"/>
            <a:r>
              <a:rPr lang="en-US" sz="1400" dirty="0"/>
              <a:t>Workflow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DAAC0F5-ED09-704B-AD2E-CAD62D1AEE11}"/>
              </a:ext>
            </a:extLst>
          </p:cNvPr>
          <p:cNvSpPr txBox="1">
            <a:spLocks/>
          </p:cNvSpPr>
          <p:nvPr/>
        </p:nvSpPr>
        <p:spPr>
          <a:xfrm>
            <a:off x="2514600" y="1825625"/>
            <a:ext cx="2514600" cy="4351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Planning</a:t>
            </a:r>
          </a:p>
          <a:p>
            <a:r>
              <a:rPr lang="en-US" sz="1800" dirty="0"/>
              <a:t>Idea Creation</a:t>
            </a:r>
          </a:p>
          <a:p>
            <a:pPr lvl="1"/>
            <a:r>
              <a:rPr lang="en-US" sz="1600" dirty="0"/>
              <a:t>Affinity </a:t>
            </a:r>
          </a:p>
          <a:p>
            <a:pPr lvl="1"/>
            <a:r>
              <a:rPr lang="en-US" sz="1600" dirty="0"/>
              <a:t>Brainstorming</a:t>
            </a:r>
            <a:r>
              <a:rPr lang="en-US" sz="1500" dirty="0"/>
              <a:t> </a:t>
            </a:r>
          </a:p>
          <a:p>
            <a:pPr lvl="2"/>
            <a:r>
              <a:rPr lang="en-US" sz="1200" dirty="0"/>
              <a:t>Nominal Group Technique  </a:t>
            </a:r>
          </a:p>
          <a:p>
            <a:pPr lvl="1"/>
            <a:r>
              <a:rPr lang="en-US" sz="1600" dirty="0"/>
              <a:t>Benchmarking</a:t>
            </a:r>
          </a:p>
          <a:p>
            <a:pPr lvl="1"/>
            <a:r>
              <a:rPr lang="en-US" sz="1600" dirty="0"/>
              <a:t>Nine Window Technique</a:t>
            </a:r>
          </a:p>
          <a:p>
            <a:pPr lvl="1"/>
            <a:r>
              <a:rPr lang="en-US" sz="1600" dirty="0"/>
              <a:t>TRIZ</a:t>
            </a:r>
          </a:p>
          <a:p>
            <a:r>
              <a:rPr lang="en-US" sz="1800" dirty="0"/>
              <a:t>Evaluation Decision making</a:t>
            </a:r>
          </a:p>
          <a:p>
            <a:pPr lvl="1"/>
            <a:r>
              <a:rPr lang="en-US" sz="1600" dirty="0"/>
              <a:t>Survey</a:t>
            </a:r>
          </a:p>
          <a:p>
            <a:pPr lvl="1"/>
            <a:r>
              <a:rPr lang="en-US" sz="1600" dirty="0"/>
              <a:t>Decision</a:t>
            </a:r>
          </a:p>
          <a:p>
            <a:pPr lvl="1"/>
            <a:r>
              <a:rPr lang="en-US" sz="1600" dirty="0"/>
              <a:t>Delphi Method</a:t>
            </a:r>
          </a:p>
          <a:p>
            <a:pPr lvl="2"/>
            <a:r>
              <a:rPr lang="en-US" sz="1200" dirty="0"/>
              <a:t>Affinity Diagram</a:t>
            </a:r>
          </a:p>
          <a:p>
            <a:pPr lvl="1"/>
            <a:r>
              <a:rPr lang="en-US" sz="1600" dirty="0"/>
              <a:t>Multi-voting</a:t>
            </a:r>
          </a:p>
          <a:p>
            <a:endParaRPr lang="en-US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330B45-768D-814E-A76D-D5A2414D386B}"/>
              </a:ext>
            </a:extLst>
          </p:cNvPr>
          <p:cNvSpPr txBox="1">
            <a:spLocks/>
          </p:cNvSpPr>
          <p:nvPr/>
        </p:nvSpPr>
        <p:spPr>
          <a:xfrm>
            <a:off x="4832430" y="1825625"/>
            <a:ext cx="2514600" cy="43513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Do</a:t>
            </a:r>
          </a:p>
          <a:p>
            <a:r>
              <a:rPr lang="en-US" sz="2000" dirty="0"/>
              <a:t>Project Planning</a:t>
            </a:r>
          </a:p>
          <a:p>
            <a:pPr lvl="1"/>
            <a:r>
              <a:rPr lang="en-US" sz="1800" dirty="0"/>
              <a:t>Network</a:t>
            </a:r>
          </a:p>
          <a:p>
            <a:pPr lvl="2"/>
            <a:r>
              <a:rPr lang="en-US" sz="1400" dirty="0"/>
              <a:t>Arrow, Precedence, Pert </a:t>
            </a:r>
          </a:p>
          <a:p>
            <a:pPr lvl="2"/>
            <a:r>
              <a:rPr lang="en-US" sz="1400" dirty="0" err="1"/>
              <a:t>Gnatt</a:t>
            </a:r>
            <a:endParaRPr lang="en-US" sz="1400" dirty="0"/>
          </a:p>
          <a:p>
            <a:r>
              <a:rPr lang="en-US" sz="2000" dirty="0"/>
              <a:t>Project Management</a:t>
            </a:r>
          </a:p>
          <a:p>
            <a:pPr lvl="1"/>
            <a:r>
              <a:rPr lang="en-US" sz="1800" dirty="0"/>
              <a:t>Affinity </a:t>
            </a:r>
          </a:p>
          <a:p>
            <a:pPr lvl="1"/>
            <a:r>
              <a:rPr lang="en-US" sz="1800" dirty="0"/>
              <a:t>Interrelationship</a:t>
            </a:r>
          </a:p>
          <a:p>
            <a:pPr lvl="1"/>
            <a:r>
              <a:rPr lang="en-US" sz="1800" dirty="0"/>
              <a:t>Tree</a:t>
            </a:r>
          </a:p>
          <a:p>
            <a:pPr lvl="1"/>
            <a:r>
              <a:rPr lang="en-US" sz="1800" dirty="0"/>
              <a:t>Matrix</a:t>
            </a:r>
          </a:p>
          <a:p>
            <a:pPr lvl="2"/>
            <a:r>
              <a:rPr lang="en-US" sz="1400" dirty="0"/>
              <a:t>House of Cards</a:t>
            </a:r>
          </a:p>
          <a:p>
            <a:pPr lvl="1"/>
            <a:r>
              <a:rPr lang="en-US" sz="1800" dirty="0"/>
              <a:t>Process Decision Program Chart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6CCFA87-5918-7A4D-8620-5746D72AA9BC}"/>
              </a:ext>
            </a:extLst>
          </p:cNvPr>
          <p:cNvSpPr txBox="1">
            <a:spLocks/>
          </p:cNvSpPr>
          <p:nvPr/>
        </p:nvSpPr>
        <p:spPr>
          <a:xfrm>
            <a:off x="7215609" y="1825625"/>
            <a:ext cx="2514600" cy="4351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Check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Box and Whisker</a:t>
            </a:r>
          </a:p>
          <a:p>
            <a:pPr lvl="1"/>
            <a:r>
              <a:rPr lang="en-US" sz="1800" dirty="0"/>
              <a:t>Check sheet</a:t>
            </a:r>
          </a:p>
          <a:p>
            <a:pPr lvl="1"/>
            <a:r>
              <a:rPr lang="en-US" sz="1800" dirty="0"/>
              <a:t>Control Chart</a:t>
            </a:r>
          </a:p>
          <a:p>
            <a:pPr lvl="1"/>
            <a:r>
              <a:rPr lang="en-US" sz="1800" dirty="0"/>
              <a:t>Design of Experiment</a:t>
            </a:r>
          </a:p>
          <a:p>
            <a:pPr lvl="1"/>
            <a:r>
              <a:rPr lang="en-US" sz="1800" dirty="0"/>
              <a:t>Five Whys &amp; </a:t>
            </a:r>
            <a:r>
              <a:rPr lang="en-US" sz="1800" dirty="0" err="1"/>
              <a:t>Hows</a:t>
            </a:r>
            <a:endParaRPr lang="en-US" sz="1800" dirty="0"/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Scatter </a:t>
            </a:r>
          </a:p>
          <a:p>
            <a:pPr lvl="1"/>
            <a:r>
              <a:rPr lang="en-US" sz="1800" dirty="0"/>
              <a:t>Stratification</a:t>
            </a:r>
          </a:p>
          <a:p>
            <a:pPr lvl="1"/>
            <a:r>
              <a:rPr lang="en-US" sz="1800" dirty="0"/>
              <a:t>Survey</a:t>
            </a:r>
          </a:p>
        </p:txBody>
      </p:sp>
      <p:pic>
        <p:nvPicPr>
          <p:cNvPr id="10" name="Picture 16" descr="PDCA Cycle">
            <a:extLst>
              <a:ext uri="{FF2B5EF4-FFF2-40B4-BE49-F238E27FC236}">
                <a16:creationId xmlns:a16="http://schemas.microsoft.com/office/drawing/2014/main" id="{9B8492FA-3C26-BD4E-B8CC-1EEE03F0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8" y="-130864"/>
            <a:ext cx="2514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31710C-93A1-494F-9FBA-924DFBC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5312" cy="1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1C5D3-4FC3-9942-B5C3-6175CCEA12A3}"/>
              </a:ext>
            </a:extLst>
          </p:cNvPr>
          <p:cNvSpPr/>
          <p:nvPr/>
        </p:nvSpPr>
        <p:spPr>
          <a:xfrm>
            <a:off x="0" y="0"/>
            <a:ext cx="12192000" cy="5657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7673" y="46222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 Fundamentals &amp; Business Case for Quality Assurance</a:t>
            </a:r>
          </a:p>
          <a:p>
            <a:pPr algn="ctr"/>
            <a:r>
              <a:rPr lang="en-US" sz="1400" dirty="0"/>
              <a:t>(IEEE </a:t>
            </a:r>
            <a:r>
              <a:rPr lang="en-US" sz="1400" dirty="0" err="1"/>
              <a:t>SWBok</a:t>
            </a:r>
            <a:r>
              <a:rPr lang="en-US" sz="1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326" y="32013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5. QA Processes</a:t>
            </a:r>
          </a:p>
          <a:p>
            <a:pPr algn="ctr"/>
            <a:r>
              <a:rPr lang="en-US" sz="1400" dirty="0"/>
              <a:t>(V&amp;V, Reviews, Audits)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671" y="3069167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 QA’s  Role in SW Lifecycle, Methodologies, </a:t>
            </a:r>
          </a:p>
          <a:p>
            <a:pPr algn="ctr"/>
            <a:r>
              <a:rPr lang="en-US" sz="1400" dirty="0"/>
              <a:t>Architecture</a:t>
            </a:r>
          </a:p>
          <a:p>
            <a:pPr algn="ctr"/>
            <a:r>
              <a:rPr lang="en-US" sz="1400" dirty="0"/>
              <a:t>[Responsibilities &amp; Roles]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24" y="43711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QA Techniques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Dyn</a:t>
            </a:r>
            <a:r>
              <a:rPr lang="en-US" sz="1400" dirty="0"/>
              <a:t>, Static, and Testing)</a:t>
            </a:r>
          </a:p>
          <a:p>
            <a:pPr algn="ctr"/>
            <a:r>
              <a:rPr lang="en-US" sz="1400" dirty="0"/>
              <a:t>[]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0210" y="439651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4. Quality Metrics</a:t>
            </a:r>
          </a:p>
          <a:p>
            <a:pPr algn="ctr"/>
            <a:r>
              <a:rPr lang="en-US" sz="1400" dirty="0"/>
              <a:t>(Characteristic &amp; Models)</a:t>
            </a:r>
          </a:p>
          <a:p>
            <a:pPr algn="ctr"/>
            <a:r>
              <a:rPr lang="en-US" sz="1400" dirty="0"/>
              <a:t>[Measuring]</a:t>
            </a:r>
          </a:p>
        </p:txBody>
      </p:sp>
      <p:sp>
        <p:nvSpPr>
          <p:cNvPr id="9" name="Rectangle 8"/>
          <p:cNvSpPr/>
          <p:nvPr/>
        </p:nvSpPr>
        <p:spPr>
          <a:xfrm>
            <a:off x="9040487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 Risk/Mission Assurance</a:t>
            </a:r>
          </a:p>
          <a:p>
            <a:pPr algn="ctr"/>
            <a:r>
              <a:rPr lang="en-US" sz="1400" dirty="0"/>
              <a:t>(Training, CAR, Mitigation)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7991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8. Reviews &amp; Audits</a:t>
            </a:r>
          </a:p>
          <a:p>
            <a:pPr algn="ctr"/>
            <a:r>
              <a:rPr lang="en-US" sz="1400" dirty="0"/>
              <a:t>(Tech, </a:t>
            </a:r>
            <a:r>
              <a:rPr lang="en-US" sz="1400" dirty="0" err="1"/>
              <a:t>Mngt</a:t>
            </a:r>
            <a:r>
              <a:rPr lang="en-US" sz="1400" dirty="0"/>
              <a:t>., Inspection, walk-throughs, checklist)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7991" y="12245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 Maturity</a:t>
            </a:r>
          </a:p>
          <a:p>
            <a:pPr algn="ctr"/>
            <a:r>
              <a:rPr lang="en-US" sz="1400" dirty="0"/>
              <a:t>(CMM, Process, Product, ISO)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34137" y="4119382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14. Careers Path</a:t>
            </a:r>
            <a:endParaRPr lang="en-US" sz="1400" b="0" i="0" dirty="0">
              <a:effectLst/>
            </a:endParaRPr>
          </a:p>
        </p:txBody>
      </p: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5400000">
            <a:off x="479993" y="2156348"/>
            <a:ext cx="1825635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12" idx="1"/>
          </p:cNvCxnSpPr>
          <p:nvPr/>
        </p:nvCxnSpPr>
        <p:spPr>
          <a:xfrm>
            <a:off x="2527947" y="3459821"/>
            <a:ext cx="687379" cy="2351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4" idx="1"/>
          </p:cNvCxnSpPr>
          <p:nvPr/>
        </p:nvCxnSpPr>
        <p:spPr>
          <a:xfrm flipV="1">
            <a:off x="2527949" y="710791"/>
            <a:ext cx="687377" cy="14208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10" idx="1"/>
          </p:cNvCxnSpPr>
          <p:nvPr/>
        </p:nvCxnSpPr>
        <p:spPr>
          <a:xfrm flipV="1">
            <a:off x="5485602" y="710155"/>
            <a:ext cx="772389" cy="63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3"/>
            <a:endCxn id="11" idx="1"/>
          </p:cNvCxnSpPr>
          <p:nvPr/>
        </p:nvCxnSpPr>
        <p:spPr>
          <a:xfrm>
            <a:off x="5485602" y="710791"/>
            <a:ext cx="772389" cy="904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" idx="3"/>
            <a:endCxn id="8" idx="1"/>
          </p:cNvCxnSpPr>
          <p:nvPr/>
        </p:nvCxnSpPr>
        <p:spPr>
          <a:xfrm>
            <a:off x="2527949" y="852878"/>
            <a:ext cx="729373" cy="165810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 flipV="1">
            <a:off x="5527598" y="1615158"/>
            <a:ext cx="730393" cy="89582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3"/>
            <a:endCxn id="16" idx="1"/>
          </p:cNvCxnSpPr>
          <p:nvPr/>
        </p:nvCxnSpPr>
        <p:spPr>
          <a:xfrm>
            <a:off x="8528267" y="1615158"/>
            <a:ext cx="505870" cy="1928286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3"/>
            <a:endCxn id="16" idx="1"/>
          </p:cNvCxnSpPr>
          <p:nvPr/>
        </p:nvCxnSpPr>
        <p:spPr>
          <a:xfrm>
            <a:off x="8528267" y="710155"/>
            <a:ext cx="505870" cy="283328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cxnSpLocks/>
            <a:stCxn id="12" idx="3"/>
            <a:endCxn id="11" idx="2"/>
          </p:cNvCxnSpPr>
          <p:nvPr/>
        </p:nvCxnSpPr>
        <p:spPr>
          <a:xfrm flipV="1">
            <a:off x="5485602" y="2005812"/>
            <a:ext cx="1907527" cy="1477525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" idx="1"/>
            <a:endCxn id="6" idx="1"/>
          </p:cNvCxnSpPr>
          <p:nvPr/>
        </p:nvCxnSpPr>
        <p:spPr>
          <a:xfrm rot="10800000" flipH="1" flipV="1">
            <a:off x="257672" y="691739"/>
            <a:ext cx="6351" cy="3908886"/>
          </a:xfrm>
          <a:prstGeom prst="bentConnector3">
            <a:avLst>
              <a:gd name="adj1" fmla="val -3599433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cxnSpLocks/>
            <a:stCxn id="6" idx="3"/>
            <a:endCxn id="7" idx="1"/>
          </p:cNvCxnSpPr>
          <p:nvPr/>
        </p:nvCxnSpPr>
        <p:spPr>
          <a:xfrm>
            <a:off x="2534300" y="4761764"/>
            <a:ext cx="685910" cy="254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7" idx="3"/>
            <a:endCxn id="11" idx="2"/>
          </p:cNvCxnSpPr>
          <p:nvPr/>
        </p:nvCxnSpPr>
        <p:spPr>
          <a:xfrm flipV="1">
            <a:off x="5490486" y="2005812"/>
            <a:ext cx="1902643" cy="2781352"/>
          </a:xfrm>
          <a:prstGeom prst="bentConnector2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stCxn id="9" idx="2"/>
            <a:endCxn id="15" idx="0"/>
          </p:cNvCxnSpPr>
          <p:nvPr/>
        </p:nvCxnSpPr>
        <p:spPr>
          <a:xfrm rot="5400000">
            <a:off x="10026879" y="2154558"/>
            <a:ext cx="297492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0" y="5959126"/>
            <a:ext cx="121920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/>
              <a:t>SWE 474: Quality Assurance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5326" y="3092683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7. QA Attributes </a:t>
            </a:r>
          </a:p>
          <a:p>
            <a:pPr fontAlgn="base"/>
            <a:r>
              <a:rPr lang="en-US" sz="1400" dirty="0"/>
              <a:t>(Verification and Validation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4137" y="315279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13 . Project Management</a:t>
            </a:r>
          </a:p>
          <a:p>
            <a:pPr fontAlgn="base"/>
            <a:r>
              <a:rPr lang="en-US" sz="1400" b="0" i="0" dirty="0">
                <a:effectLst/>
              </a:rPr>
              <a:t>(</a:t>
            </a:r>
            <a:r>
              <a:rPr lang="en-US" sz="1400" b="0" i="0" dirty="0" err="1">
                <a:effectLst/>
              </a:rPr>
              <a:t>CoQ</a:t>
            </a:r>
            <a:r>
              <a:rPr lang="en-US" sz="1400" b="0" i="0" dirty="0">
                <a:effectLst/>
              </a:rPr>
              <a:t>, WBS, DevOps )</a:t>
            </a:r>
          </a:p>
          <a:p>
            <a:pPr fontAlgn="base"/>
            <a:r>
              <a:rPr lang="en-US" sz="1400" dirty="0"/>
              <a:t>[VDD, Version, DM, DI]</a:t>
            </a:r>
            <a:endParaRPr lang="en-US" sz="1400" b="0" i="0" dirty="0"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0487" y="2303304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12. Security/ Legal/ Ethics</a:t>
            </a:r>
          </a:p>
          <a:p>
            <a:pPr fontAlgn="base"/>
            <a:r>
              <a:rPr lang="en-US" sz="1400" dirty="0"/>
              <a:t>(Regulations, Code, Legal, Safety)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0487" y="319501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10. Configuration Management </a:t>
            </a:r>
            <a:endParaRPr lang="en-US" sz="1400" b="0" i="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7322" y="2120330"/>
            <a:ext cx="2270276" cy="7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6. QA Tools</a:t>
            </a:r>
          </a:p>
          <a:p>
            <a:pPr algn="ctr"/>
            <a:r>
              <a:rPr lang="en-US" sz="1200" dirty="0"/>
              <a:t>(</a:t>
            </a:r>
            <a:r>
              <a:rPr lang="en-US" sz="1400" dirty="0"/>
              <a:t>Fishbone, check, Histograms, Pareto, Scatter, Stratification)</a:t>
            </a:r>
            <a:r>
              <a:rPr lang="en-US" sz="1200" dirty="0"/>
              <a:t>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5660215"/>
            <a:ext cx="2534300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Know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34300" y="5661506"/>
            <a:ext cx="5015284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9584" y="5657014"/>
            <a:ext cx="464847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Become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51AFDD1-8514-D148-B7C9-8A283192B81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528267" y="710155"/>
            <a:ext cx="512220" cy="905003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3384BA-9E01-4642-9EDC-17D2750C4A8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8528267" y="1615158"/>
            <a:ext cx="512220" cy="127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D40-618C-2C44-B25F-0C4CA39F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AD79-B50D-3B49-A04E-2CFF3EA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Research QA Tools (est. ~1 hour)</a:t>
            </a:r>
            <a:endParaRPr lang="en-US" sz="2000" dirty="0"/>
          </a:p>
          <a:p>
            <a:pPr lvl="2"/>
            <a:r>
              <a:rPr lang="en-US" dirty="0"/>
              <a:t>Might want to start with: </a:t>
            </a:r>
            <a:r>
              <a:rPr lang="en-US" u="sng" dirty="0">
                <a:hlinkClick r:id="rId2"/>
              </a:rPr>
              <a:t>https://asq.org/quality-resources/learn-about-quality</a:t>
            </a:r>
            <a:r>
              <a:rPr lang="en-US" dirty="0"/>
              <a:t> </a:t>
            </a:r>
            <a:endParaRPr lang="en-US" sz="1800" dirty="0"/>
          </a:p>
          <a:p>
            <a:pPr lvl="1"/>
            <a:r>
              <a:rPr lang="en-US" dirty="0"/>
              <a:t>L. Westfall Certified Software Quality Engineer Handbook, ASQ Quality Press, 2009-09-01, </a:t>
            </a:r>
            <a:r>
              <a:rPr lang="en-US" u="sng" dirty="0">
                <a:hlinkClick r:id="rId3"/>
              </a:rPr>
              <a:t>https://ebookcentral.proquest.com/lib/byui/detail.action?docID=3002591</a:t>
            </a:r>
            <a:endParaRPr lang="en-US" dirty="0"/>
          </a:p>
          <a:p>
            <a:pPr lvl="2"/>
            <a:r>
              <a:rPr lang="en-US" dirty="0"/>
              <a:t>Chapter 20: Analytical Techniques (pages 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20F-9484-457F-9E6C-F96599E5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36A0-D258-4C41-AE4E-12714483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690" cy="4351338"/>
          </a:xfrm>
        </p:spPr>
        <p:txBody>
          <a:bodyPr/>
          <a:lstStyle/>
          <a:p>
            <a:r>
              <a:rPr lang="en-US" dirty="0"/>
              <a:t>Research QA Tool</a:t>
            </a:r>
          </a:p>
          <a:p>
            <a:r>
              <a:rPr lang="en-US" dirty="0"/>
              <a:t>Provide 2-3 questions on tool</a:t>
            </a:r>
          </a:p>
          <a:p>
            <a:r>
              <a:rPr lang="en-US" dirty="0"/>
              <a:t>Present on Tool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C1EDD-EFC3-E44A-A3D3-C5302CFE431A}"/>
              </a:ext>
            </a:extLst>
          </p:cNvPr>
          <p:cNvSpPr txBox="1"/>
          <p:nvPr/>
        </p:nvSpPr>
        <p:spPr>
          <a:xfrm>
            <a:off x="6096000" y="811033"/>
            <a:ext cx="51928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We have had some comments that the students are making up the content of the course for this week.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surface, it can be perceived that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many teaching techniques found in Bloom’s taxonomy, teaching methods found here at BYU-Idaho, and part of our learning model.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research and presentation are the summarization (Blooms level 5) of the content.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workplace, you will be asked to research about tools, technologies, and software, and present that information in a team or customer meeting.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quiz questions and quiz are the assessment portion the assignment. </a:t>
            </a:r>
          </a:p>
        </p:txBody>
      </p:sp>
    </p:spTree>
    <p:extLst>
      <p:ext uri="{BB962C8B-B14F-4D97-AF65-F5344CB8AC3E}">
        <p14:creationId xmlns:p14="http://schemas.microsoft.com/office/powerpoint/2010/main" val="37832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6A1F-BCA2-D641-B6D5-433F7FAC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B11-A888-284E-BC19-B6CE5112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Where is your group's presentation?</a:t>
            </a:r>
            <a:endParaRPr lang="en-US" dirty="0"/>
          </a:p>
          <a:p>
            <a:r>
              <a:rPr lang="en-US" dirty="0">
                <a:hlinkClick r:id="rId3"/>
              </a:rPr>
              <a:t>What are your sources?</a:t>
            </a:r>
            <a:endParaRPr lang="en-US" dirty="0"/>
          </a:p>
          <a:p>
            <a:r>
              <a:rPr lang="en-US" dirty="0">
                <a:hlinkClick r:id="rId2"/>
              </a:rPr>
              <a:t>What questions do you have for your presentation?</a:t>
            </a:r>
            <a:endParaRPr lang="en-US" dirty="0"/>
          </a:p>
          <a:p>
            <a:r>
              <a:rPr lang="en-US" b="1" dirty="0"/>
              <a:t>Presentations Questions Quiz? </a:t>
            </a:r>
          </a:p>
          <a:p>
            <a:r>
              <a:rPr lang="en-US" b="1" dirty="0"/>
              <a:t>Prove: </a:t>
            </a:r>
            <a:r>
              <a:rPr lang="en-US" dirty="0">
                <a:hlinkClick r:id="rId4"/>
              </a:rPr>
              <a:t>SQAP Section 9 Tools and Techniques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8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633E-5B88-44B3-93C6-9CEDDBFC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3779989-577C-4829-979F-364D744A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" y="0"/>
            <a:ext cx="3538537" cy="19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ADC416E-8D2E-4AB5-A353-FF220C91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83" y="2897051"/>
            <a:ext cx="4595812" cy="230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511D19DA-ACDB-4871-B3C7-5D2FEE51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58674" y="3365725"/>
            <a:ext cx="2553525" cy="14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B22C8CF-D5BE-4820-8C62-31A1D89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9" y="5257020"/>
            <a:ext cx="3857469" cy="13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 (bell curve) Diagram | Quizlet">
            <a:extLst>
              <a:ext uri="{FF2B5EF4-FFF2-40B4-BE49-F238E27FC236}">
                <a16:creationId xmlns:a16="http://schemas.microsoft.com/office/drawing/2014/main" id="{4366850D-5063-1748-9C59-60F9EBCAF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84" y="103054"/>
            <a:ext cx="2185923" cy="25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bability density function for the Cauchy distribution">
            <a:extLst>
              <a:ext uri="{FF2B5EF4-FFF2-40B4-BE49-F238E27FC236}">
                <a16:creationId xmlns:a16="http://schemas.microsoft.com/office/drawing/2014/main" id="{A86D2CE8-A5F7-614E-9632-A679982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86" y="-41095"/>
            <a:ext cx="2085913" cy="16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mulative distribution function for the Cauchy distribution">
            <a:extLst>
              <a:ext uri="{FF2B5EF4-FFF2-40B4-BE49-F238E27FC236}">
                <a16:creationId xmlns:a16="http://schemas.microsoft.com/office/drawing/2014/main" id="{6A4985D5-BC71-9846-BEA3-EA7BA1F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85" y="1448747"/>
            <a:ext cx="2086314" cy="16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BDCE907-0773-A645-95B8-0B539324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7" y="4375038"/>
            <a:ext cx="3580983" cy="25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Bell curve grading | Psychology Wiki | Fandom">
            <a:extLst>
              <a:ext uri="{FF2B5EF4-FFF2-40B4-BE49-F238E27FC236}">
                <a16:creationId xmlns:a16="http://schemas.microsoft.com/office/drawing/2014/main" id="{E725A726-7E07-894F-83FE-10CD945C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19" y="0"/>
            <a:ext cx="3446472" cy="19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71946-359E-F941-9CBE-C7DE440DB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6854" y="2696925"/>
            <a:ext cx="2780196" cy="1736961"/>
          </a:xfrm>
          <a:prstGeom prst="rect">
            <a:avLst/>
          </a:prstGeom>
        </p:spPr>
      </p:pic>
      <p:pic>
        <p:nvPicPr>
          <p:cNvPr id="13" name="Picture 2" descr="Image preview">
            <a:extLst>
              <a:ext uri="{FF2B5EF4-FFF2-40B4-BE49-F238E27FC236}">
                <a16:creationId xmlns:a16="http://schemas.microsoft.com/office/drawing/2014/main" id="{3CF4A285-C84D-D141-8887-8F54A760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37" y="4670730"/>
            <a:ext cx="2727116" cy="20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6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BC73-B282-4948-ADEA-EBE33234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FF9A-C50C-3C44-ABCB-E1202AA1BE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Seven Basic Quality Tools</a:t>
            </a:r>
          </a:p>
          <a:p>
            <a:pPr lvl="1"/>
            <a:r>
              <a:rPr lang="en-US" dirty="0"/>
              <a:t>Cause analysis Tools</a:t>
            </a:r>
          </a:p>
          <a:p>
            <a:pPr lvl="2"/>
            <a:r>
              <a:rPr lang="en-US" dirty="0"/>
              <a:t>(2) Cause and Effect Diagrams (Fishbone)</a:t>
            </a:r>
          </a:p>
          <a:p>
            <a:pPr lvl="3"/>
            <a:r>
              <a:rPr lang="en-US" dirty="0"/>
              <a:t>Brainstorming</a:t>
            </a:r>
          </a:p>
          <a:p>
            <a:pPr lvl="3"/>
            <a:r>
              <a:rPr lang="en-US" dirty="0"/>
              <a:t>Nominal Group Technique</a:t>
            </a:r>
          </a:p>
          <a:p>
            <a:pPr lvl="3"/>
            <a:r>
              <a:rPr lang="en-US" dirty="0"/>
              <a:t>Force Field Analysis</a:t>
            </a:r>
          </a:p>
          <a:p>
            <a:pPr lvl="3"/>
            <a:r>
              <a:rPr lang="en-US" dirty="0"/>
              <a:t>Five Whys and Five </a:t>
            </a:r>
            <a:r>
              <a:rPr lang="en-US" dirty="0" err="1"/>
              <a:t>Hows</a:t>
            </a:r>
            <a:endParaRPr lang="en-US" dirty="0"/>
          </a:p>
          <a:p>
            <a:pPr lvl="2"/>
            <a:r>
              <a:rPr lang="en-US" dirty="0"/>
              <a:t>(7) Pareto Diagrams</a:t>
            </a:r>
          </a:p>
          <a:p>
            <a:pPr lvl="2"/>
            <a:r>
              <a:rPr lang="en-US" dirty="0"/>
              <a:t>(3) Scatter Diagrams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Survey </a:t>
            </a:r>
          </a:p>
          <a:p>
            <a:pPr lvl="2"/>
            <a:r>
              <a:rPr lang="en-US" dirty="0"/>
              <a:t>Design of Experiments (DOE)</a:t>
            </a:r>
          </a:p>
          <a:p>
            <a:pPr lvl="2"/>
            <a:r>
              <a:rPr lang="en-US" dirty="0"/>
              <a:t>(6) Check sheets</a:t>
            </a:r>
          </a:p>
          <a:p>
            <a:pPr lvl="1"/>
            <a:r>
              <a:rPr lang="en-US" dirty="0"/>
              <a:t>Analysis Tools</a:t>
            </a:r>
          </a:p>
          <a:p>
            <a:pPr lvl="2"/>
            <a:r>
              <a:rPr lang="en-US" dirty="0"/>
              <a:t>Stratification () - sorting data, people, and objects into distinct groups or layers</a:t>
            </a:r>
          </a:p>
          <a:p>
            <a:pPr lvl="3"/>
            <a:r>
              <a:rPr lang="en-US" dirty="0"/>
              <a:t>(5)Flowcharts</a:t>
            </a:r>
          </a:p>
          <a:p>
            <a:pPr lvl="3"/>
            <a:r>
              <a:rPr lang="en-US" dirty="0"/>
              <a:t>Run Chart</a:t>
            </a:r>
          </a:p>
          <a:p>
            <a:pPr lvl="3"/>
            <a:r>
              <a:rPr lang="en-US" dirty="0"/>
              <a:t>(1) Histograms</a:t>
            </a:r>
          </a:p>
          <a:p>
            <a:pPr lvl="3"/>
            <a:r>
              <a:rPr lang="en-US" dirty="0"/>
              <a:t>Control chart</a:t>
            </a:r>
          </a:p>
          <a:p>
            <a:pPr lvl="3"/>
            <a:r>
              <a:rPr lang="en-US" dirty="0"/>
              <a:t>Box and Whisker plot</a:t>
            </a:r>
          </a:p>
          <a:p>
            <a:pPr lvl="2"/>
            <a:r>
              <a:rPr lang="en-US" dirty="0"/>
              <a:t>(4) Control Charts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6C12-3FB2-AB44-8389-8AB542A9A7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Idea Creation Method</a:t>
            </a:r>
          </a:p>
          <a:p>
            <a:pPr lvl="1"/>
            <a:r>
              <a:rPr lang="en-US" dirty="0"/>
              <a:t>Brainstorming - Brainstorming is defined as an </a:t>
            </a:r>
            <a:r>
              <a:rPr lang="en-US" u="sng" dirty="0">
                <a:hlinkClick r:id="rId2"/>
              </a:rPr>
              <a:t>idea creation method</a:t>
            </a:r>
            <a:r>
              <a:rPr lang="en-US" dirty="0"/>
              <a:t> for generating a large number of creative ideas in a short period of time.</a:t>
            </a:r>
          </a:p>
          <a:p>
            <a:pPr lvl="1"/>
            <a:r>
              <a:rPr lang="en-US" dirty="0"/>
              <a:t>(1) Affinity Diagram - The affinity diagram organizes a large number of ideas into their natural relationships.</a:t>
            </a:r>
          </a:p>
          <a:p>
            <a:pPr lvl="1"/>
            <a:r>
              <a:rPr lang="en-US" dirty="0"/>
              <a:t>Benchmarking</a:t>
            </a:r>
          </a:p>
          <a:p>
            <a:pPr lvl="1"/>
            <a:r>
              <a:rPr lang="en-US" dirty="0"/>
              <a:t>Nine Window Technique (TRIZ)</a:t>
            </a:r>
          </a:p>
          <a:p>
            <a:pPr lvl="1"/>
            <a:r>
              <a:rPr lang="en-US" dirty="0"/>
              <a:t>Nominal Group Technique</a:t>
            </a:r>
            <a:r>
              <a:rPr lang="en-US" dirty="0">
                <a:effectLst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4A3D-2F34-E14A-AA6B-56E6D733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C94E-B7EE-794E-BD7F-3CED30164E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Management and Plan Development</a:t>
            </a:r>
          </a:p>
          <a:p>
            <a:pPr lvl="1"/>
            <a:r>
              <a:rPr lang="en-US" dirty="0"/>
              <a:t>(1) Affinity Diagram - The affinity diagram organizes a large number of ideas into their natural relationships.</a:t>
            </a:r>
          </a:p>
          <a:p>
            <a:pPr lvl="1"/>
            <a:r>
              <a:rPr lang="en-US" dirty="0"/>
              <a:t>(2) Interrelationship Digraph</a:t>
            </a:r>
          </a:p>
          <a:p>
            <a:pPr lvl="1"/>
            <a:r>
              <a:rPr lang="en-US" dirty="0"/>
              <a:t>Prioritization Matrix</a:t>
            </a:r>
          </a:p>
          <a:p>
            <a:pPr lvl="2"/>
            <a:r>
              <a:rPr lang="en-US" dirty="0"/>
              <a:t>(3) Tree Diagram</a:t>
            </a:r>
          </a:p>
          <a:p>
            <a:pPr lvl="2"/>
            <a:r>
              <a:rPr lang="en-US" dirty="0"/>
              <a:t>Matrix Diagrams</a:t>
            </a:r>
          </a:p>
          <a:p>
            <a:pPr lvl="1"/>
            <a:r>
              <a:rPr lang="en-US" dirty="0"/>
              <a:t>(4) Process decision program chart (PDPC)</a:t>
            </a:r>
          </a:p>
          <a:p>
            <a:pPr lvl="1"/>
            <a:r>
              <a:rPr lang="en-US" dirty="0"/>
              <a:t>Matrix Data Analysis </a:t>
            </a:r>
          </a:p>
          <a:p>
            <a:pPr lvl="1"/>
            <a:r>
              <a:rPr lang="en-US" dirty="0"/>
              <a:t>Arrow Diagram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7C9A-4709-274F-AAF5-1C2305077F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Project Planning and Implementation Tools</a:t>
            </a:r>
          </a:p>
          <a:p>
            <a:pPr lvl="1"/>
            <a:r>
              <a:rPr lang="en-US" dirty="0"/>
              <a:t>Gantt Chart</a:t>
            </a:r>
          </a:p>
          <a:p>
            <a:pPr lvl="2"/>
            <a:r>
              <a:rPr lang="en-US" dirty="0"/>
              <a:t>Network Diagrams</a:t>
            </a:r>
          </a:p>
          <a:p>
            <a:pPr lvl="2"/>
            <a:r>
              <a:rPr lang="en-US" dirty="0"/>
              <a:t>Pert Chart</a:t>
            </a:r>
          </a:p>
          <a:p>
            <a:pPr lvl="2"/>
            <a:r>
              <a:rPr lang="en-US" dirty="0"/>
              <a:t>Radar Chart</a:t>
            </a:r>
          </a:p>
          <a:p>
            <a:pPr lvl="1"/>
            <a:r>
              <a:rPr lang="en-US" dirty="0"/>
              <a:t>Plan-Do-Check-Act (PDCA)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1885</Words>
  <Application>Microsoft Macintosh PowerPoint</Application>
  <PresentationFormat>Widescreen</PresentationFormat>
  <Paragraphs>388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Welcome to Week 06 QA Tools</vt:lpstr>
      <vt:lpstr>PowerPoint Presentation</vt:lpstr>
      <vt:lpstr>Reading</vt:lpstr>
      <vt:lpstr>Agenda</vt:lpstr>
      <vt:lpstr>PowerPoint Presentation</vt:lpstr>
      <vt:lpstr>PowerPoint Presentation</vt:lpstr>
      <vt:lpstr>Overview of Tools</vt:lpstr>
      <vt:lpstr>PowerPoint Presentation</vt:lpstr>
      <vt:lpstr>Dividing the topics</vt:lpstr>
      <vt:lpstr>What are your sources? </vt:lpstr>
      <vt:lpstr>What questions do you have for your presentation?</vt:lpstr>
      <vt:lpstr>Overview of Tools</vt:lpstr>
      <vt:lpstr>Section 9 Tools and Techniques</vt:lpstr>
      <vt:lpstr>Seven Basic Quality Tools</vt:lpstr>
      <vt:lpstr>PowerPoint Presentation</vt:lpstr>
      <vt:lpstr>Planning</vt:lpstr>
      <vt:lpstr>Idea Creation Method</vt:lpstr>
      <vt:lpstr>DO:Management and Plan Development</vt:lpstr>
      <vt:lpstr>PowerPoint Presentation</vt:lpstr>
      <vt:lpstr>Check</vt:lpstr>
      <vt:lpstr>Overview of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2022-02-01T22:43:20Z</dcterms:created>
  <dcterms:modified xsi:type="dcterms:W3CDTF">2022-04-05T19:37:24Z</dcterms:modified>
</cp:coreProperties>
</file>