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9"/>
  </p:notesMasterIdLst>
  <p:sldIdLst>
    <p:sldId id="321" r:id="rId2"/>
    <p:sldId id="261" r:id="rId3"/>
    <p:sldId id="436" r:id="rId4"/>
    <p:sldId id="320" r:id="rId5"/>
    <p:sldId id="317" r:id="rId6"/>
    <p:sldId id="322" r:id="rId7"/>
    <p:sldId id="444" r:id="rId8"/>
    <p:sldId id="445" r:id="rId9"/>
    <p:sldId id="446" r:id="rId10"/>
    <p:sldId id="323" r:id="rId11"/>
    <p:sldId id="324" r:id="rId12"/>
    <p:sldId id="325" r:id="rId13"/>
    <p:sldId id="326" r:id="rId14"/>
    <p:sldId id="327" r:id="rId15"/>
    <p:sldId id="328" r:id="rId16"/>
    <p:sldId id="435" r:id="rId17"/>
    <p:sldId id="329" r:id="rId18"/>
    <p:sldId id="433" r:id="rId19"/>
    <p:sldId id="434" r:id="rId20"/>
    <p:sldId id="330" r:id="rId21"/>
    <p:sldId id="331" r:id="rId22"/>
    <p:sldId id="335" r:id="rId23"/>
    <p:sldId id="337" r:id="rId24"/>
    <p:sldId id="426" r:id="rId25"/>
    <p:sldId id="437" r:id="rId26"/>
    <p:sldId id="338" r:id="rId27"/>
    <p:sldId id="336" r:id="rId28"/>
    <p:sldId id="427" r:id="rId29"/>
    <p:sldId id="429" r:id="rId30"/>
    <p:sldId id="430" r:id="rId31"/>
    <p:sldId id="431" r:id="rId32"/>
    <p:sldId id="340" r:id="rId33"/>
    <p:sldId id="432" r:id="rId34"/>
    <p:sldId id="341" r:id="rId35"/>
    <p:sldId id="342" r:id="rId36"/>
    <p:sldId id="428" r:id="rId37"/>
    <p:sldId id="425" r:id="rId38"/>
    <p:sldId id="259" r:id="rId39"/>
    <p:sldId id="263" r:id="rId40"/>
    <p:sldId id="276" r:id="rId41"/>
    <p:sldId id="262" r:id="rId42"/>
    <p:sldId id="273" r:id="rId43"/>
    <p:sldId id="264" r:id="rId44"/>
    <p:sldId id="275" r:id="rId45"/>
    <p:sldId id="265" r:id="rId46"/>
    <p:sldId id="277" r:id="rId47"/>
    <p:sldId id="278" r:id="rId48"/>
    <p:sldId id="268" r:id="rId49"/>
    <p:sldId id="269" r:id="rId50"/>
    <p:sldId id="270" r:id="rId51"/>
    <p:sldId id="438" r:id="rId52"/>
    <p:sldId id="439" r:id="rId53"/>
    <p:sldId id="440" r:id="rId54"/>
    <p:sldId id="441" r:id="rId55"/>
    <p:sldId id="442" r:id="rId56"/>
    <p:sldId id="443" r:id="rId57"/>
    <p:sldId id="44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0F2B92-2F04-6F41-9DDE-A841B9C840DD}" v="2" dt="2022-02-18T19:25: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2" autoAdjust="0"/>
    <p:restoredTop sz="96327"/>
  </p:normalViewPr>
  <p:slideViewPr>
    <p:cSldViewPr snapToGrid="0">
      <p:cViewPr varScale="1">
        <p:scale>
          <a:sx n="115" d="100"/>
          <a:sy n="115" d="100"/>
        </p:scale>
        <p:origin x="20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C81F994D-F5C9-4C6F-A344-2F36103AFD7B}"/>
    <pc:docChg chg="undo redo custSel addSld delSld modSld sldOrd">
      <pc:chgData name="Clements, William" userId="cbdb0636-a496-422a-8d40-98c53d494d26" providerId="ADAL" clId="{C81F994D-F5C9-4C6F-A344-2F36103AFD7B}" dt="2022-01-20T23:44:53.098" v="2141" actId="20577"/>
      <pc:docMkLst>
        <pc:docMk/>
      </pc:docMkLst>
      <pc:sldChg chg="del">
        <pc:chgData name="Clements, William" userId="cbdb0636-a496-422a-8d40-98c53d494d26" providerId="ADAL" clId="{C81F994D-F5C9-4C6F-A344-2F36103AFD7B}" dt="2022-01-20T20:46:57.851" v="4" actId="47"/>
        <pc:sldMkLst>
          <pc:docMk/>
          <pc:sldMk cId="2927367170" sldId="256"/>
        </pc:sldMkLst>
      </pc:sldChg>
      <pc:sldChg chg="addSp modSp add mod">
        <pc:chgData name="Clements, William" userId="cbdb0636-a496-422a-8d40-98c53d494d26" providerId="ADAL" clId="{C81F994D-F5C9-4C6F-A344-2F36103AFD7B}" dt="2022-01-20T23:15:29.972" v="1498" actId="1076"/>
        <pc:sldMkLst>
          <pc:docMk/>
          <pc:sldMk cId="1596182000" sldId="259"/>
        </pc:sldMkLst>
        <pc:spChg chg="mod">
          <ac:chgData name="Clements, William" userId="cbdb0636-a496-422a-8d40-98c53d494d26" providerId="ADAL" clId="{C81F994D-F5C9-4C6F-A344-2F36103AFD7B}" dt="2022-01-20T22:07:24.372" v="891"/>
          <ac:spMkLst>
            <pc:docMk/>
            <pc:sldMk cId="1596182000" sldId="259"/>
            <ac:spMk id="2" creationId="{00000000-0000-0000-0000-000000000000}"/>
          </ac:spMkLst>
        </pc:spChg>
        <pc:picChg chg="add mod">
          <ac:chgData name="Clements, William" userId="cbdb0636-a496-422a-8d40-98c53d494d26" providerId="ADAL" clId="{C81F994D-F5C9-4C6F-A344-2F36103AFD7B}" dt="2022-01-20T23:15:29.972" v="1498" actId="1076"/>
          <ac:picMkLst>
            <pc:docMk/>
            <pc:sldMk cId="1596182000" sldId="259"/>
            <ac:picMk id="5" creationId="{5CE98DD7-44E5-44AA-A3A8-7865942F74ED}"/>
          </ac:picMkLst>
        </pc:picChg>
      </pc:sldChg>
      <pc:sldChg chg="add">
        <pc:chgData name="Clements, William" userId="cbdb0636-a496-422a-8d40-98c53d494d26" providerId="ADAL" clId="{C81F994D-F5C9-4C6F-A344-2F36103AFD7B}" dt="2022-01-20T20:30:41.540" v="0"/>
        <pc:sldMkLst>
          <pc:docMk/>
          <pc:sldMk cId="967674940" sldId="261"/>
        </pc:sldMkLst>
      </pc:sldChg>
      <pc:sldChg chg="addSp modSp add mod">
        <pc:chgData name="Clements, William" userId="cbdb0636-a496-422a-8d40-98c53d494d26" providerId="ADAL" clId="{C81F994D-F5C9-4C6F-A344-2F36103AFD7B}" dt="2022-01-20T23:15:17.684" v="1494" actId="1076"/>
        <pc:sldMkLst>
          <pc:docMk/>
          <pc:sldMk cId="4287555435" sldId="262"/>
        </pc:sldMkLst>
        <pc:spChg chg="mod">
          <ac:chgData name="Clements, William" userId="cbdb0636-a496-422a-8d40-98c53d494d26" providerId="ADAL" clId="{C81F994D-F5C9-4C6F-A344-2F36103AFD7B}" dt="2022-01-20T22:07:24.372" v="891"/>
          <ac:spMkLst>
            <pc:docMk/>
            <pc:sldMk cId="4287555435" sldId="262"/>
            <ac:spMk id="3" creationId="{00000000-0000-0000-0000-000000000000}"/>
          </ac:spMkLst>
        </pc:spChg>
        <pc:spChg chg="mod">
          <ac:chgData name="Clements, William" userId="cbdb0636-a496-422a-8d40-98c53d494d26" providerId="ADAL" clId="{C81F994D-F5C9-4C6F-A344-2F36103AFD7B}" dt="2022-01-20T22:07:24.372" v="891"/>
          <ac:spMkLst>
            <pc:docMk/>
            <pc:sldMk cId="4287555435" sldId="262"/>
            <ac:spMk id="5" creationId="{00000000-0000-0000-0000-000000000000}"/>
          </ac:spMkLst>
        </pc:spChg>
        <pc:spChg chg="mod">
          <ac:chgData name="Clements, William" userId="cbdb0636-a496-422a-8d40-98c53d494d26" providerId="ADAL" clId="{C81F994D-F5C9-4C6F-A344-2F36103AFD7B}" dt="2022-01-20T22:07:24.372" v="891"/>
          <ac:spMkLst>
            <pc:docMk/>
            <pc:sldMk cId="4287555435" sldId="262"/>
            <ac:spMk id="9" creationId="{00000000-0000-0000-0000-000000000000}"/>
          </ac:spMkLst>
        </pc:spChg>
        <pc:spChg chg="mod">
          <ac:chgData name="Clements, William" userId="cbdb0636-a496-422a-8d40-98c53d494d26" providerId="ADAL" clId="{C81F994D-F5C9-4C6F-A344-2F36103AFD7B}" dt="2022-01-20T22:07:24.372" v="891"/>
          <ac:spMkLst>
            <pc:docMk/>
            <pc:sldMk cId="4287555435" sldId="262"/>
            <ac:spMk id="10" creationId="{00000000-0000-0000-0000-000000000000}"/>
          </ac:spMkLst>
        </pc:spChg>
        <pc:picChg chg="mod">
          <ac:chgData name="Clements, William" userId="cbdb0636-a496-422a-8d40-98c53d494d26" providerId="ADAL" clId="{C81F994D-F5C9-4C6F-A344-2F36103AFD7B}" dt="2022-01-20T23:15:17.684" v="1494" actId="1076"/>
          <ac:picMkLst>
            <pc:docMk/>
            <pc:sldMk cId="4287555435" sldId="262"/>
            <ac:picMk id="8" creationId="{00000000-0000-0000-0000-000000000000}"/>
          </ac:picMkLst>
        </pc:picChg>
        <pc:picChg chg="add mod">
          <ac:chgData name="Clements, William" userId="cbdb0636-a496-422a-8d40-98c53d494d26" providerId="ADAL" clId="{C81F994D-F5C9-4C6F-A344-2F36103AFD7B}" dt="2022-01-20T23:15:14.305" v="1493"/>
          <ac:picMkLst>
            <pc:docMk/>
            <pc:sldMk cId="4287555435" sldId="262"/>
            <ac:picMk id="11" creationId="{1F07256B-CF0C-43FC-89C3-2DDC70D85E30}"/>
          </ac:picMkLst>
        </pc:picChg>
      </pc:sldChg>
      <pc:sldChg chg="addSp modSp add">
        <pc:chgData name="Clements, William" userId="cbdb0636-a496-422a-8d40-98c53d494d26" providerId="ADAL" clId="{C81F994D-F5C9-4C6F-A344-2F36103AFD7B}" dt="2022-01-20T23:15:22.974" v="1496"/>
        <pc:sldMkLst>
          <pc:docMk/>
          <pc:sldMk cId="1663252284" sldId="263"/>
        </pc:sldMkLst>
        <pc:spChg chg="mod">
          <ac:chgData name="Clements, William" userId="cbdb0636-a496-422a-8d40-98c53d494d26" providerId="ADAL" clId="{C81F994D-F5C9-4C6F-A344-2F36103AFD7B}" dt="2022-01-20T22:07:24.372" v="891"/>
          <ac:spMkLst>
            <pc:docMk/>
            <pc:sldMk cId="1663252284" sldId="263"/>
            <ac:spMk id="2" creationId="{00000000-0000-0000-0000-000000000000}"/>
          </ac:spMkLst>
        </pc:spChg>
        <pc:spChg chg="mod">
          <ac:chgData name="Clements, William" userId="cbdb0636-a496-422a-8d40-98c53d494d26" providerId="ADAL" clId="{C81F994D-F5C9-4C6F-A344-2F36103AFD7B}" dt="2022-01-20T22:07:24.372" v="891"/>
          <ac:spMkLst>
            <pc:docMk/>
            <pc:sldMk cId="1663252284" sldId="263"/>
            <ac:spMk id="3" creationId="{00000000-0000-0000-0000-000000000000}"/>
          </ac:spMkLst>
        </pc:spChg>
        <pc:picChg chg="add mod">
          <ac:chgData name="Clements, William" userId="cbdb0636-a496-422a-8d40-98c53d494d26" providerId="ADAL" clId="{C81F994D-F5C9-4C6F-A344-2F36103AFD7B}" dt="2022-01-20T23:15:22.974" v="1496"/>
          <ac:picMkLst>
            <pc:docMk/>
            <pc:sldMk cId="1663252284" sldId="263"/>
            <ac:picMk id="6" creationId="{225BEF8C-A4F9-47A9-ACAC-A4F3696AAD30}"/>
          </ac:picMkLst>
        </pc:picChg>
      </pc:sldChg>
      <pc:sldChg chg="addSp modSp add">
        <pc:chgData name="Clements, William" userId="cbdb0636-a496-422a-8d40-98c53d494d26" providerId="ADAL" clId="{C81F994D-F5C9-4C6F-A344-2F36103AFD7B}" dt="2022-01-20T23:14:57.553" v="1487"/>
        <pc:sldMkLst>
          <pc:docMk/>
          <pc:sldMk cId="4071899285" sldId="264"/>
        </pc:sldMkLst>
        <pc:spChg chg="mod">
          <ac:chgData name="Clements, William" userId="cbdb0636-a496-422a-8d40-98c53d494d26" providerId="ADAL" clId="{C81F994D-F5C9-4C6F-A344-2F36103AFD7B}" dt="2022-01-20T22:07:24.372" v="891"/>
          <ac:spMkLst>
            <pc:docMk/>
            <pc:sldMk cId="4071899285" sldId="264"/>
            <ac:spMk id="2" creationId="{00000000-0000-0000-0000-000000000000}"/>
          </ac:spMkLst>
        </pc:spChg>
        <pc:spChg chg="mod">
          <ac:chgData name="Clements, William" userId="cbdb0636-a496-422a-8d40-98c53d494d26" providerId="ADAL" clId="{C81F994D-F5C9-4C6F-A344-2F36103AFD7B}" dt="2022-01-20T22:07:24.372" v="891"/>
          <ac:spMkLst>
            <pc:docMk/>
            <pc:sldMk cId="4071899285" sldId="264"/>
            <ac:spMk id="3" creationId="{00000000-0000-0000-0000-000000000000}"/>
          </ac:spMkLst>
        </pc:spChg>
        <pc:spChg chg="mod">
          <ac:chgData name="Clements, William" userId="cbdb0636-a496-422a-8d40-98c53d494d26" providerId="ADAL" clId="{C81F994D-F5C9-4C6F-A344-2F36103AFD7B}" dt="2022-01-20T22:07:24.372" v="891"/>
          <ac:spMkLst>
            <pc:docMk/>
            <pc:sldMk cId="4071899285" sldId="264"/>
            <ac:spMk id="5" creationId="{00000000-0000-0000-0000-000000000000}"/>
          </ac:spMkLst>
        </pc:spChg>
        <pc:spChg chg="mod">
          <ac:chgData name="Clements, William" userId="cbdb0636-a496-422a-8d40-98c53d494d26" providerId="ADAL" clId="{C81F994D-F5C9-4C6F-A344-2F36103AFD7B}" dt="2022-01-20T22:07:24.372" v="891"/>
          <ac:spMkLst>
            <pc:docMk/>
            <pc:sldMk cId="4071899285" sldId="264"/>
            <ac:spMk id="7" creationId="{00000000-0000-0000-0000-000000000000}"/>
          </ac:spMkLst>
        </pc:spChg>
        <pc:picChg chg="add mod">
          <ac:chgData name="Clements, William" userId="cbdb0636-a496-422a-8d40-98c53d494d26" providerId="ADAL" clId="{C81F994D-F5C9-4C6F-A344-2F36103AFD7B}" dt="2022-01-20T23:14:57.553" v="1487"/>
          <ac:picMkLst>
            <pc:docMk/>
            <pc:sldMk cId="4071899285" sldId="264"/>
            <ac:picMk id="8" creationId="{5EE37755-4F5A-4CF8-8FBF-9C5ABCAF3EF5}"/>
          </ac:picMkLst>
        </pc:picChg>
      </pc:sldChg>
      <pc:sldChg chg="addSp delSp modSp add mod">
        <pc:chgData name="Clements, William" userId="cbdb0636-a496-422a-8d40-98c53d494d26" providerId="ADAL" clId="{C81F994D-F5C9-4C6F-A344-2F36103AFD7B}" dt="2022-01-20T23:38:41.213" v="1771" actId="1076"/>
        <pc:sldMkLst>
          <pc:docMk/>
          <pc:sldMk cId="3144744871" sldId="265"/>
        </pc:sldMkLst>
        <pc:spChg chg="mod">
          <ac:chgData name="Clements, William" userId="cbdb0636-a496-422a-8d40-98c53d494d26" providerId="ADAL" clId="{C81F994D-F5C9-4C6F-A344-2F36103AFD7B}" dt="2022-01-20T22:07:24.372" v="891"/>
          <ac:spMkLst>
            <pc:docMk/>
            <pc:sldMk cId="3144744871" sldId="265"/>
            <ac:spMk id="2" creationId="{00000000-0000-0000-0000-000000000000}"/>
          </ac:spMkLst>
        </pc:spChg>
        <pc:spChg chg="mod">
          <ac:chgData name="Clements, William" userId="cbdb0636-a496-422a-8d40-98c53d494d26" providerId="ADAL" clId="{C81F994D-F5C9-4C6F-A344-2F36103AFD7B}" dt="2022-01-20T22:07:24.372" v="891"/>
          <ac:spMkLst>
            <pc:docMk/>
            <pc:sldMk cId="3144744871" sldId="265"/>
            <ac:spMk id="3" creationId="{00000000-0000-0000-0000-000000000000}"/>
          </ac:spMkLst>
        </pc:spChg>
        <pc:spChg chg="mod">
          <ac:chgData name="Clements, William" userId="cbdb0636-a496-422a-8d40-98c53d494d26" providerId="ADAL" clId="{C81F994D-F5C9-4C6F-A344-2F36103AFD7B}" dt="2022-01-20T23:38:41.213" v="1771" actId="1076"/>
          <ac:spMkLst>
            <pc:docMk/>
            <pc:sldMk cId="3144744871" sldId="265"/>
            <ac:spMk id="4" creationId="{00000000-0000-0000-0000-000000000000}"/>
          </ac:spMkLst>
        </pc:spChg>
        <pc:spChg chg="mod">
          <ac:chgData name="Clements, William" userId="cbdb0636-a496-422a-8d40-98c53d494d26" providerId="ADAL" clId="{C81F994D-F5C9-4C6F-A344-2F36103AFD7B}" dt="2022-01-20T22:07:24.372" v="891"/>
          <ac:spMkLst>
            <pc:docMk/>
            <pc:sldMk cId="3144744871" sldId="265"/>
            <ac:spMk id="5" creationId="{00000000-0000-0000-0000-000000000000}"/>
          </ac:spMkLst>
        </pc:spChg>
        <pc:picChg chg="mod">
          <ac:chgData name="Clements, William" userId="cbdb0636-a496-422a-8d40-98c53d494d26" providerId="ADAL" clId="{C81F994D-F5C9-4C6F-A344-2F36103AFD7B}" dt="2022-01-20T23:38:28.922" v="1768" actId="1076"/>
          <ac:picMkLst>
            <pc:docMk/>
            <pc:sldMk cId="3144744871" sldId="265"/>
            <ac:picMk id="7" creationId="{00000000-0000-0000-0000-000000000000}"/>
          </ac:picMkLst>
        </pc:picChg>
        <pc:picChg chg="mod">
          <ac:chgData name="Clements, William" userId="cbdb0636-a496-422a-8d40-98c53d494d26" providerId="ADAL" clId="{C81F994D-F5C9-4C6F-A344-2F36103AFD7B}" dt="2022-01-20T23:38:31.011" v="1769" actId="1076"/>
          <ac:picMkLst>
            <pc:docMk/>
            <pc:sldMk cId="3144744871" sldId="265"/>
            <ac:picMk id="9" creationId="{00000000-0000-0000-0000-000000000000}"/>
          </ac:picMkLst>
        </pc:picChg>
        <pc:picChg chg="add mod">
          <ac:chgData name="Clements, William" userId="cbdb0636-a496-422a-8d40-98c53d494d26" providerId="ADAL" clId="{C81F994D-F5C9-4C6F-A344-2F36103AFD7B}" dt="2022-01-20T23:14:48.224" v="1484"/>
          <ac:picMkLst>
            <pc:docMk/>
            <pc:sldMk cId="3144744871" sldId="265"/>
            <ac:picMk id="10" creationId="{60C9BFEE-2FA9-418C-A93B-1923356CDA6A}"/>
          </ac:picMkLst>
        </pc:picChg>
        <pc:picChg chg="add del mod">
          <ac:chgData name="Clements, William" userId="cbdb0636-a496-422a-8d40-98c53d494d26" providerId="ADAL" clId="{C81F994D-F5C9-4C6F-A344-2F36103AFD7B}" dt="2022-01-20T23:38:36.513" v="1770" actId="478"/>
          <ac:picMkLst>
            <pc:docMk/>
            <pc:sldMk cId="3144744871" sldId="265"/>
            <ac:picMk id="11" creationId="{CCBA347C-3A13-4765-9D7B-9AE3C71CE6DB}"/>
          </ac:picMkLst>
        </pc:picChg>
      </pc:sldChg>
      <pc:sldChg chg="addSp modSp add">
        <pc:chgData name="Clements, William" userId="cbdb0636-a496-422a-8d40-98c53d494d26" providerId="ADAL" clId="{C81F994D-F5C9-4C6F-A344-2F36103AFD7B}" dt="2022-01-20T23:14:36.599" v="1481"/>
        <pc:sldMkLst>
          <pc:docMk/>
          <pc:sldMk cId="3166813336" sldId="268"/>
        </pc:sldMkLst>
        <pc:spChg chg="mod">
          <ac:chgData name="Clements, William" userId="cbdb0636-a496-422a-8d40-98c53d494d26" providerId="ADAL" clId="{C81F994D-F5C9-4C6F-A344-2F36103AFD7B}" dt="2022-01-20T22:07:24.372" v="891"/>
          <ac:spMkLst>
            <pc:docMk/>
            <pc:sldMk cId="3166813336" sldId="268"/>
            <ac:spMk id="2" creationId="{00000000-0000-0000-0000-000000000000}"/>
          </ac:spMkLst>
        </pc:spChg>
        <pc:spChg chg="mod">
          <ac:chgData name="Clements, William" userId="cbdb0636-a496-422a-8d40-98c53d494d26" providerId="ADAL" clId="{C81F994D-F5C9-4C6F-A344-2F36103AFD7B}" dt="2022-01-20T22:07:24.372" v="891"/>
          <ac:spMkLst>
            <pc:docMk/>
            <pc:sldMk cId="3166813336" sldId="268"/>
            <ac:spMk id="3" creationId="{00000000-0000-0000-0000-000000000000}"/>
          </ac:spMkLst>
        </pc:spChg>
        <pc:spChg chg="mod">
          <ac:chgData name="Clements, William" userId="cbdb0636-a496-422a-8d40-98c53d494d26" providerId="ADAL" clId="{C81F994D-F5C9-4C6F-A344-2F36103AFD7B}" dt="2022-01-20T22:07:24.372" v="891"/>
          <ac:spMkLst>
            <pc:docMk/>
            <pc:sldMk cId="3166813336" sldId="268"/>
            <ac:spMk id="5" creationId="{00000000-0000-0000-0000-000000000000}"/>
          </ac:spMkLst>
        </pc:spChg>
        <pc:picChg chg="add mod">
          <ac:chgData name="Clements, William" userId="cbdb0636-a496-422a-8d40-98c53d494d26" providerId="ADAL" clId="{C81F994D-F5C9-4C6F-A344-2F36103AFD7B}" dt="2022-01-20T23:14:36.599" v="1481"/>
          <ac:picMkLst>
            <pc:docMk/>
            <pc:sldMk cId="3166813336" sldId="268"/>
            <ac:picMk id="9" creationId="{8819BDA8-4706-478F-96B6-3ECB4833D606}"/>
          </ac:picMkLst>
        </pc:picChg>
      </pc:sldChg>
      <pc:sldChg chg="addSp modSp add">
        <pc:chgData name="Clements, William" userId="cbdb0636-a496-422a-8d40-98c53d494d26" providerId="ADAL" clId="{C81F994D-F5C9-4C6F-A344-2F36103AFD7B}" dt="2022-01-20T23:14:34.941" v="1480"/>
        <pc:sldMkLst>
          <pc:docMk/>
          <pc:sldMk cId="913979076" sldId="269"/>
        </pc:sldMkLst>
        <pc:spChg chg="mod">
          <ac:chgData name="Clements, William" userId="cbdb0636-a496-422a-8d40-98c53d494d26" providerId="ADAL" clId="{C81F994D-F5C9-4C6F-A344-2F36103AFD7B}" dt="2022-01-20T22:07:24.372" v="891"/>
          <ac:spMkLst>
            <pc:docMk/>
            <pc:sldMk cId="913979076" sldId="269"/>
            <ac:spMk id="2" creationId="{00000000-0000-0000-0000-000000000000}"/>
          </ac:spMkLst>
        </pc:spChg>
        <pc:spChg chg="mod">
          <ac:chgData name="Clements, William" userId="cbdb0636-a496-422a-8d40-98c53d494d26" providerId="ADAL" clId="{C81F994D-F5C9-4C6F-A344-2F36103AFD7B}" dt="2022-01-20T22:07:24.372" v="891"/>
          <ac:spMkLst>
            <pc:docMk/>
            <pc:sldMk cId="913979076" sldId="269"/>
            <ac:spMk id="3" creationId="{00000000-0000-0000-0000-000000000000}"/>
          </ac:spMkLst>
        </pc:spChg>
        <pc:spChg chg="mod">
          <ac:chgData name="Clements, William" userId="cbdb0636-a496-422a-8d40-98c53d494d26" providerId="ADAL" clId="{C81F994D-F5C9-4C6F-A344-2F36103AFD7B}" dt="2022-01-20T22:07:24.372" v="891"/>
          <ac:spMkLst>
            <pc:docMk/>
            <pc:sldMk cId="913979076" sldId="269"/>
            <ac:spMk id="5" creationId="{00000000-0000-0000-0000-000000000000}"/>
          </ac:spMkLst>
        </pc:spChg>
        <pc:picChg chg="add mod">
          <ac:chgData name="Clements, William" userId="cbdb0636-a496-422a-8d40-98c53d494d26" providerId="ADAL" clId="{C81F994D-F5C9-4C6F-A344-2F36103AFD7B}" dt="2022-01-20T23:14:34.941" v="1480"/>
          <ac:picMkLst>
            <pc:docMk/>
            <pc:sldMk cId="913979076" sldId="269"/>
            <ac:picMk id="9" creationId="{9637B715-B664-4F1A-9E68-C3159056E1E8}"/>
          </ac:picMkLst>
        </pc:picChg>
      </pc:sldChg>
      <pc:sldChg chg="addSp delSp modSp add mod">
        <pc:chgData name="Clements, William" userId="cbdb0636-a496-422a-8d40-98c53d494d26" providerId="ADAL" clId="{C81F994D-F5C9-4C6F-A344-2F36103AFD7B}" dt="2022-01-20T23:40:18.098" v="1779" actId="1076"/>
        <pc:sldMkLst>
          <pc:docMk/>
          <pc:sldMk cId="3176349267" sldId="270"/>
        </pc:sldMkLst>
        <pc:spChg chg="mod">
          <ac:chgData name="Clements, William" userId="cbdb0636-a496-422a-8d40-98c53d494d26" providerId="ADAL" clId="{C81F994D-F5C9-4C6F-A344-2F36103AFD7B}" dt="2022-01-20T22:07:24.372" v="891"/>
          <ac:spMkLst>
            <pc:docMk/>
            <pc:sldMk cId="3176349267" sldId="270"/>
            <ac:spMk id="2" creationId="{00000000-0000-0000-0000-000000000000}"/>
          </ac:spMkLst>
        </pc:spChg>
        <pc:spChg chg="add mod">
          <ac:chgData name="Clements, William" userId="cbdb0636-a496-422a-8d40-98c53d494d26" providerId="ADAL" clId="{C81F994D-F5C9-4C6F-A344-2F36103AFD7B}" dt="2022-01-20T23:39:50.787" v="1773" actId="478"/>
          <ac:spMkLst>
            <pc:docMk/>
            <pc:sldMk cId="3176349267" sldId="270"/>
            <ac:spMk id="8" creationId="{58B28342-143C-4AB8-8740-D6DCF6E7258B}"/>
          </ac:spMkLst>
        </pc:spChg>
        <pc:picChg chg="add mod">
          <ac:chgData name="Clements, William" userId="cbdb0636-a496-422a-8d40-98c53d494d26" providerId="ADAL" clId="{C81F994D-F5C9-4C6F-A344-2F36103AFD7B}" dt="2022-01-20T23:14:33.124" v="1479" actId="14100"/>
          <ac:picMkLst>
            <pc:docMk/>
            <pc:sldMk cId="3176349267" sldId="270"/>
            <ac:picMk id="4" creationId="{38281883-6EA7-489B-8A84-580DC301C63A}"/>
          </ac:picMkLst>
        </pc:picChg>
        <pc:picChg chg="mod">
          <ac:chgData name="Clements, William" userId="cbdb0636-a496-422a-8d40-98c53d494d26" providerId="ADAL" clId="{C81F994D-F5C9-4C6F-A344-2F36103AFD7B}" dt="2022-01-20T23:39:35.644" v="1772" actId="1076"/>
          <ac:picMkLst>
            <pc:docMk/>
            <pc:sldMk cId="3176349267" sldId="270"/>
            <ac:picMk id="5" creationId="{00000000-0000-0000-0000-000000000000}"/>
          </ac:picMkLst>
        </pc:picChg>
        <pc:picChg chg="del">
          <ac:chgData name="Clements, William" userId="cbdb0636-a496-422a-8d40-98c53d494d26" providerId="ADAL" clId="{C81F994D-F5C9-4C6F-A344-2F36103AFD7B}" dt="2022-01-20T23:39:50.787" v="1773" actId="478"/>
          <ac:picMkLst>
            <pc:docMk/>
            <pc:sldMk cId="3176349267" sldId="270"/>
            <ac:picMk id="6" creationId="{00000000-0000-0000-0000-000000000000}"/>
          </ac:picMkLst>
        </pc:picChg>
        <pc:picChg chg="add mod">
          <ac:chgData name="Clements, William" userId="cbdb0636-a496-422a-8d40-98c53d494d26" providerId="ADAL" clId="{C81F994D-F5C9-4C6F-A344-2F36103AFD7B}" dt="2022-01-20T23:40:18.098" v="1779" actId="1076"/>
          <ac:picMkLst>
            <pc:docMk/>
            <pc:sldMk cId="3176349267" sldId="270"/>
            <ac:picMk id="10" creationId="{5584963C-D166-469A-89C8-913C76D5DB66}"/>
          </ac:picMkLst>
        </pc:picChg>
        <pc:picChg chg="add mod">
          <ac:chgData name="Clements, William" userId="cbdb0636-a496-422a-8d40-98c53d494d26" providerId="ADAL" clId="{C81F994D-F5C9-4C6F-A344-2F36103AFD7B}" dt="2022-01-20T23:40:12.928" v="1777" actId="1076"/>
          <ac:picMkLst>
            <pc:docMk/>
            <pc:sldMk cId="3176349267" sldId="270"/>
            <ac:picMk id="12" creationId="{DBAC04C6-CE9C-46CF-A2FB-33290EA9189B}"/>
          </ac:picMkLst>
        </pc:picChg>
      </pc:sldChg>
      <pc:sldChg chg="addSp modSp add mod">
        <pc:chgData name="Clements, William" userId="cbdb0636-a496-422a-8d40-98c53d494d26" providerId="ADAL" clId="{C81F994D-F5C9-4C6F-A344-2F36103AFD7B}" dt="2022-01-20T23:15:09.514" v="1491" actId="1076"/>
        <pc:sldMkLst>
          <pc:docMk/>
          <pc:sldMk cId="2457260453" sldId="273"/>
        </pc:sldMkLst>
        <pc:spChg chg="mod">
          <ac:chgData name="Clements, William" userId="cbdb0636-a496-422a-8d40-98c53d494d26" providerId="ADAL" clId="{C81F994D-F5C9-4C6F-A344-2F36103AFD7B}" dt="2022-01-20T22:07:24.372" v="891"/>
          <ac:spMkLst>
            <pc:docMk/>
            <pc:sldMk cId="2457260453" sldId="273"/>
            <ac:spMk id="2" creationId="{00000000-0000-0000-0000-000000000000}"/>
          </ac:spMkLst>
        </pc:spChg>
        <pc:spChg chg="mod">
          <ac:chgData name="Clements, William" userId="cbdb0636-a496-422a-8d40-98c53d494d26" providerId="ADAL" clId="{C81F994D-F5C9-4C6F-A344-2F36103AFD7B}" dt="2022-01-20T22:07:24.372" v="891"/>
          <ac:spMkLst>
            <pc:docMk/>
            <pc:sldMk cId="2457260453" sldId="273"/>
            <ac:spMk id="5" creationId="{00000000-0000-0000-0000-000000000000}"/>
          </ac:spMkLst>
        </pc:spChg>
        <pc:spChg chg="mod">
          <ac:chgData name="Clements, William" userId="cbdb0636-a496-422a-8d40-98c53d494d26" providerId="ADAL" clId="{C81F994D-F5C9-4C6F-A344-2F36103AFD7B}" dt="2022-01-20T22:07:24.372" v="891"/>
          <ac:spMkLst>
            <pc:docMk/>
            <pc:sldMk cId="2457260453" sldId="273"/>
            <ac:spMk id="9" creationId="{00000000-0000-0000-0000-000000000000}"/>
          </ac:spMkLst>
        </pc:spChg>
        <pc:spChg chg="mod">
          <ac:chgData name="Clements, William" userId="cbdb0636-a496-422a-8d40-98c53d494d26" providerId="ADAL" clId="{C81F994D-F5C9-4C6F-A344-2F36103AFD7B}" dt="2022-01-20T22:07:24.372" v="891"/>
          <ac:spMkLst>
            <pc:docMk/>
            <pc:sldMk cId="2457260453" sldId="273"/>
            <ac:spMk id="10" creationId="{00000000-0000-0000-0000-000000000000}"/>
          </ac:spMkLst>
        </pc:spChg>
        <pc:picChg chg="mod">
          <ac:chgData name="Clements, William" userId="cbdb0636-a496-422a-8d40-98c53d494d26" providerId="ADAL" clId="{C81F994D-F5C9-4C6F-A344-2F36103AFD7B}" dt="2022-01-20T23:15:09.514" v="1491" actId="1076"/>
          <ac:picMkLst>
            <pc:docMk/>
            <pc:sldMk cId="2457260453" sldId="273"/>
            <ac:picMk id="7" creationId="{00000000-0000-0000-0000-000000000000}"/>
          </ac:picMkLst>
        </pc:picChg>
        <pc:picChg chg="add mod">
          <ac:chgData name="Clements, William" userId="cbdb0636-a496-422a-8d40-98c53d494d26" providerId="ADAL" clId="{C81F994D-F5C9-4C6F-A344-2F36103AFD7B}" dt="2022-01-20T23:15:01.497" v="1488"/>
          <ac:picMkLst>
            <pc:docMk/>
            <pc:sldMk cId="2457260453" sldId="273"/>
            <ac:picMk id="8" creationId="{F37BD061-803A-46A8-8285-38153C60616B}"/>
          </ac:picMkLst>
        </pc:picChg>
      </pc:sldChg>
      <pc:sldChg chg="addSp modSp add">
        <pc:chgData name="Clements, William" userId="cbdb0636-a496-422a-8d40-98c53d494d26" providerId="ADAL" clId="{C81F994D-F5C9-4C6F-A344-2F36103AFD7B}" dt="2022-01-20T23:14:51.446" v="1485"/>
        <pc:sldMkLst>
          <pc:docMk/>
          <pc:sldMk cId="2221780985" sldId="275"/>
        </pc:sldMkLst>
        <pc:spChg chg="mod">
          <ac:chgData name="Clements, William" userId="cbdb0636-a496-422a-8d40-98c53d494d26" providerId="ADAL" clId="{C81F994D-F5C9-4C6F-A344-2F36103AFD7B}" dt="2022-01-20T22:07:24.372" v="891"/>
          <ac:spMkLst>
            <pc:docMk/>
            <pc:sldMk cId="2221780985" sldId="275"/>
            <ac:spMk id="2" creationId="{00000000-0000-0000-0000-000000000000}"/>
          </ac:spMkLst>
        </pc:spChg>
        <pc:spChg chg="mod">
          <ac:chgData name="Clements, William" userId="cbdb0636-a496-422a-8d40-98c53d494d26" providerId="ADAL" clId="{C81F994D-F5C9-4C6F-A344-2F36103AFD7B}" dt="2022-01-20T22:07:24.372" v="891"/>
          <ac:spMkLst>
            <pc:docMk/>
            <pc:sldMk cId="2221780985" sldId="275"/>
            <ac:spMk id="3" creationId="{00000000-0000-0000-0000-000000000000}"/>
          </ac:spMkLst>
        </pc:spChg>
        <pc:spChg chg="mod">
          <ac:chgData name="Clements, William" userId="cbdb0636-a496-422a-8d40-98c53d494d26" providerId="ADAL" clId="{C81F994D-F5C9-4C6F-A344-2F36103AFD7B}" dt="2022-01-20T22:07:24.372" v="891"/>
          <ac:spMkLst>
            <pc:docMk/>
            <pc:sldMk cId="2221780985" sldId="275"/>
            <ac:spMk id="5" creationId="{00000000-0000-0000-0000-000000000000}"/>
          </ac:spMkLst>
        </pc:spChg>
        <pc:spChg chg="mod">
          <ac:chgData name="Clements, William" userId="cbdb0636-a496-422a-8d40-98c53d494d26" providerId="ADAL" clId="{C81F994D-F5C9-4C6F-A344-2F36103AFD7B}" dt="2022-01-20T22:07:24.372" v="891"/>
          <ac:spMkLst>
            <pc:docMk/>
            <pc:sldMk cId="2221780985" sldId="275"/>
            <ac:spMk id="7" creationId="{00000000-0000-0000-0000-000000000000}"/>
          </ac:spMkLst>
        </pc:spChg>
        <pc:picChg chg="add mod">
          <ac:chgData name="Clements, William" userId="cbdb0636-a496-422a-8d40-98c53d494d26" providerId="ADAL" clId="{C81F994D-F5C9-4C6F-A344-2F36103AFD7B}" dt="2022-01-20T23:14:51.446" v="1485"/>
          <ac:picMkLst>
            <pc:docMk/>
            <pc:sldMk cId="2221780985" sldId="275"/>
            <ac:picMk id="8" creationId="{40EDF411-B606-4AB8-8ADA-D5E32028A024}"/>
          </ac:picMkLst>
        </pc:picChg>
      </pc:sldChg>
      <pc:sldChg chg="addSp modSp add">
        <pc:chgData name="Clements, William" userId="cbdb0636-a496-422a-8d40-98c53d494d26" providerId="ADAL" clId="{C81F994D-F5C9-4C6F-A344-2F36103AFD7B}" dt="2022-01-20T23:15:20.230" v="1495"/>
        <pc:sldMkLst>
          <pc:docMk/>
          <pc:sldMk cId="2377225895" sldId="276"/>
        </pc:sldMkLst>
        <pc:spChg chg="mod">
          <ac:chgData name="Clements, William" userId="cbdb0636-a496-422a-8d40-98c53d494d26" providerId="ADAL" clId="{C81F994D-F5C9-4C6F-A344-2F36103AFD7B}" dt="2022-01-20T22:07:24.372" v="891"/>
          <ac:spMkLst>
            <pc:docMk/>
            <pc:sldMk cId="2377225895" sldId="276"/>
            <ac:spMk id="2" creationId="{00000000-0000-0000-0000-000000000000}"/>
          </ac:spMkLst>
        </pc:spChg>
        <pc:spChg chg="mod">
          <ac:chgData name="Clements, William" userId="cbdb0636-a496-422a-8d40-98c53d494d26" providerId="ADAL" clId="{C81F994D-F5C9-4C6F-A344-2F36103AFD7B}" dt="2022-01-20T22:07:24.372" v="891"/>
          <ac:spMkLst>
            <pc:docMk/>
            <pc:sldMk cId="2377225895" sldId="276"/>
            <ac:spMk id="3" creationId="{00000000-0000-0000-0000-000000000000}"/>
          </ac:spMkLst>
        </pc:spChg>
        <pc:picChg chg="add mod">
          <ac:chgData name="Clements, William" userId="cbdb0636-a496-422a-8d40-98c53d494d26" providerId="ADAL" clId="{C81F994D-F5C9-4C6F-A344-2F36103AFD7B}" dt="2022-01-20T23:15:20.230" v="1495"/>
          <ac:picMkLst>
            <pc:docMk/>
            <pc:sldMk cId="2377225895" sldId="276"/>
            <ac:picMk id="4" creationId="{F2D6AE0A-E3D8-4681-80D1-0490689DEACE}"/>
          </ac:picMkLst>
        </pc:picChg>
      </pc:sldChg>
      <pc:sldChg chg="addSp modSp add">
        <pc:chgData name="Clements, William" userId="cbdb0636-a496-422a-8d40-98c53d494d26" providerId="ADAL" clId="{C81F994D-F5C9-4C6F-A344-2F36103AFD7B}" dt="2022-01-20T23:14:42.636" v="1482"/>
        <pc:sldMkLst>
          <pc:docMk/>
          <pc:sldMk cId="3394520951" sldId="277"/>
        </pc:sldMkLst>
        <pc:spChg chg="mod">
          <ac:chgData name="Clements, William" userId="cbdb0636-a496-422a-8d40-98c53d494d26" providerId="ADAL" clId="{C81F994D-F5C9-4C6F-A344-2F36103AFD7B}" dt="2022-01-20T22:07:24.372" v="891"/>
          <ac:spMkLst>
            <pc:docMk/>
            <pc:sldMk cId="3394520951" sldId="277"/>
            <ac:spMk id="2" creationId="{00000000-0000-0000-0000-000000000000}"/>
          </ac:spMkLst>
        </pc:spChg>
        <pc:spChg chg="mod">
          <ac:chgData name="Clements, William" userId="cbdb0636-a496-422a-8d40-98c53d494d26" providerId="ADAL" clId="{C81F994D-F5C9-4C6F-A344-2F36103AFD7B}" dt="2022-01-20T22:07:24.372" v="891"/>
          <ac:spMkLst>
            <pc:docMk/>
            <pc:sldMk cId="3394520951" sldId="277"/>
            <ac:spMk id="3" creationId="{00000000-0000-0000-0000-000000000000}"/>
          </ac:spMkLst>
        </pc:spChg>
        <pc:spChg chg="mod">
          <ac:chgData name="Clements, William" userId="cbdb0636-a496-422a-8d40-98c53d494d26" providerId="ADAL" clId="{C81F994D-F5C9-4C6F-A344-2F36103AFD7B}" dt="2022-01-20T22:07:24.372" v="891"/>
          <ac:spMkLst>
            <pc:docMk/>
            <pc:sldMk cId="3394520951" sldId="277"/>
            <ac:spMk id="5" creationId="{00000000-0000-0000-0000-000000000000}"/>
          </ac:spMkLst>
        </pc:spChg>
        <pc:picChg chg="mod">
          <ac:chgData name="Clements, William" userId="cbdb0636-a496-422a-8d40-98c53d494d26" providerId="ADAL" clId="{C81F994D-F5C9-4C6F-A344-2F36103AFD7B}" dt="2022-01-20T22:07:24.372" v="891"/>
          <ac:picMkLst>
            <pc:docMk/>
            <pc:sldMk cId="3394520951" sldId="277"/>
            <ac:picMk id="8" creationId="{00000000-0000-0000-0000-000000000000}"/>
          </ac:picMkLst>
        </pc:picChg>
        <pc:picChg chg="add mod">
          <ac:chgData name="Clements, William" userId="cbdb0636-a496-422a-8d40-98c53d494d26" providerId="ADAL" clId="{C81F994D-F5C9-4C6F-A344-2F36103AFD7B}" dt="2022-01-20T23:14:42.636" v="1482"/>
          <ac:picMkLst>
            <pc:docMk/>
            <pc:sldMk cId="3394520951" sldId="277"/>
            <ac:picMk id="9" creationId="{4D83FE57-D83F-41BD-BEE1-737C202AF5AA}"/>
          </ac:picMkLst>
        </pc:picChg>
      </pc:sldChg>
      <pc:sldChg chg="addSp modSp add">
        <pc:chgData name="Clements, William" userId="cbdb0636-a496-422a-8d40-98c53d494d26" providerId="ADAL" clId="{C81F994D-F5C9-4C6F-A344-2F36103AFD7B}" dt="2022-01-20T23:14:45.607" v="1483"/>
        <pc:sldMkLst>
          <pc:docMk/>
          <pc:sldMk cId="1600525785" sldId="278"/>
        </pc:sldMkLst>
        <pc:spChg chg="mod">
          <ac:chgData name="Clements, William" userId="cbdb0636-a496-422a-8d40-98c53d494d26" providerId="ADAL" clId="{C81F994D-F5C9-4C6F-A344-2F36103AFD7B}" dt="2022-01-20T22:07:24.372" v="891"/>
          <ac:spMkLst>
            <pc:docMk/>
            <pc:sldMk cId="1600525785" sldId="278"/>
            <ac:spMk id="2" creationId="{00000000-0000-0000-0000-000000000000}"/>
          </ac:spMkLst>
        </pc:spChg>
        <pc:spChg chg="mod">
          <ac:chgData name="Clements, William" userId="cbdb0636-a496-422a-8d40-98c53d494d26" providerId="ADAL" clId="{C81F994D-F5C9-4C6F-A344-2F36103AFD7B}" dt="2022-01-20T22:07:24.372" v="891"/>
          <ac:spMkLst>
            <pc:docMk/>
            <pc:sldMk cId="1600525785" sldId="278"/>
            <ac:spMk id="3" creationId="{00000000-0000-0000-0000-000000000000}"/>
          </ac:spMkLst>
        </pc:spChg>
        <pc:spChg chg="mod">
          <ac:chgData name="Clements, William" userId="cbdb0636-a496-422a-8d40-98c53d494d26" providerId="ADAL" clId="{C81F994D-F5C9-4C6F-A344-2F36103AFD7B}" dt="2022-01-20T22:07:24.372" v="891"/>
          <ac:spMkLst>
            <pc:docMk/>
            <pc:sldMk cId="1600525785" sldId="278"/>
            <ac:spMk id="5" creationId="{00000000-0000-0000-0000-000000000000}"/>
          </ac:spMkLst>
        </pc:spChg>
        <pc:picChg chg="add mod">
          <ac:chgData name="Clements, William" userId="cbdb0636-a496-422a-8d40-98c53d494d26" providerId="ADAL" clId="{C81F994D-F5C9-4C6F-A344-2F36103AFD7B}" dt="2022-01-20T23:14:45.607" v="1483"/>
          <ac:picMkLst>
            <pc:docMk/>
            <pc:sldMk cId="1600525785" sldId="278"/>
            <ac:picMk id="9" creationId="{4FC479B1-25EF-4331-BBEE-17309754080E}"/>
          </ac:picMkLst>
        </pc:picChg>
      </pc:sldChg>
      <pc:sldChg chg="modSp add mod">
        <pc:chgData name="Clements, William" userId="cbdb0636-a496-422a-8d40-98c53d494d26" providerId="ADAL" clId="{C81F994D-F5C9-4C6F-A344-2F36103AFD7B}" dt="2022-01-20T22:07:21.948" v="876" actId="27636"/>
        <pc:sldMkLst>
          <pc:docMk/>
          <pc:sldMk cId="3470795059" sldId="317"/>
        </pc:sldMkLst>
        <pc:spChg chg="mod">
          <ac:chgData name="Clements, William" userId="cbdb0636-a496-422a-8d40-98c53d494d26" providerId="ADAL" clId="{C81F994D-F5C9-4C6F-A344-2F36103AFD7B}" dt="2022-01-20T22:07:21.948" v="876" actId="27636"/>
          <ac:spMkLst>
            <pc:docMk/>
            <pc:sldMk cId="3470795059" sldId="317"/>
            <ac:spMk id="2" creationId="{621870E3-51DC-4150-BED9-34656625FAA0}"/>
          </ac:spMkLst>
        </pc:spChg>
        <pc:spChg chg="mod">
          <ac:chgData name="Clements, William" userId="cbdb0636-a496-422a-8d40-98c53d494d26" providerId="ADAL" clId="{C81F994D-F5C9-4C6F-A344-2F36103AFD7B}" dt="2022-01-20T20:51:21.349" v="13" actId="20577"/>
          <ac:spMkLst>
            <pc:docMk/>
            <pc:sldMk cId="3470795059" sldId="317"/>
            <ac:spMk id="6" creationId="{084F8226-0E86-EC4C-B339-E9A0FBBFA60A}"/>
          </ac:spMkLst>
        </pc:spChg>
        <pc:graphicFrameChg chg="mod">
          <ac:chgData name="Clements, William" userId="cbdb0636-a496-422a-8d40-98c53d494d26" providerId="ADAL" clId="{C81F994D-F5C9-4C6F-A344-2F36103AFD7B}" dt="2022-01-20T20:50:37.616" v="8"/>
          <ac:graphicFrameMkLst>
            <pc:docMk/>
            <pc:sldMk cId="3470795059" sldId="317"/>
            <ac:graphicFrameMk id="5" creationId="{54DA3397-2395-4413-AA7B-363D4A4FB1A3}"/>
          </ac:graphicFrameMkLst>
        </pc:graphicFrameChg>
      </pc:sldChg>
      <pc:sldChg chg="modSp add mod">
        <pc:chgData name="Clements, William" userId="cbdb0636-a496-422a-8d40-98c53d494d26" providerId="ADAL" clId="{C81F994D-F5C9-4C6F-A344-2F36103AFD7B}" dt="2022-01-20T22:07:24.372" v="891"/>
        <pc:sldMkLst>
          <pc:docMk/>
          <pc:sldMk cId="2214745739" sldId="320"/>
        </pc:sldMkLst>
        <pc:spChg chg="mod">
          <ac:chgData name="Clements, William" userId="cbdb0636-a496-422a-8d40-98c53d494d26" providerId="ADAL" clId="{C81F994D-F5C9-4C6F-A344-2F36103AFD7B}" dt="2022-01-20T22:07:24.372" v="891"/>
          <ac:spMkLst>
            <pc:docMk/>
            <pc:sldMk cId="2214745739" sldId="320"/>
            <ac:spMk id="2" creationId="{44FD084F-9825-8944-A0BF-C5C759887998}"/>
          </ac:spMkLst>
        </pc:spChg>
        <pc:spChg chg="mod">
          <ac:chgData name="Clements, William" userId="cbdb0636-a496-422a-8d40-98c53d494d26" providerId="ADAL" clId="{C81F994D-F5C9-4C6F-A344-2F36103AFD7B}" dt="2022-01-20T22:07:21.938" v="875" actId="27636"/>
          <ac:spMkLst>
            <pc:docMk/>
            <pc:sldMk cId="2214745739" sldId="320"/>
            <ac:spMk id="3" creationId="{C9B08B58-F946-2548-B90E-3BBB8B09A3AA}"/>
          </ac:spMkLst>
        </pc:spChg>
      </pc:sldChg>
      <pc:sldChg chg="modSp add mod">
        <pc:chgData name="Clements, William" userId="cbdb0636-a496-422a-8d40-98c53d494d26" providerId="ADAL" clId="{C81F994D-F5C9-4C6F-A344-2F36103AFD7B}" dt="2022-01-20T22:07:24.372" v="891"/>
        <pc:sldMkLst>
          <pc:docMk/>
          <pc:sldMk cId="1127886102" sldId="321"/>
        </pc:sldMkLst>
        <pc:spChg chg="mod">
          <ac:chgData name="Clements, William" userId="cbdb0636-a496-422a-8d40-98c53d494d26" providerId="ADAL" clId="{C81F994D-F5C9-4C6F-A344-2F36103AFD7B}" dt="2022-01-20T22:07:24.372" v="891"/>
          <ac:spMkLst>
            <pc:docMk/>
            <pc:sldMk cId="1127886102" sldId="321"/>
            <ac:spMk id="2" creationId="{494C542D-D91F-8F4B-92AA-9EEC572CD918}"/>
          </ac:spMkLst>
        </pc:spChg>
        <pc:spChg chg="mod">
          <ac:chgData name="Clements, William" userId="cbdb0636-a496-422a-8d40-98c53d494d26" providerId="ADAL" clId="{C81F994D-F5C9-4C6F-A344-2F36103AFD7B}" dt="2022-01-20T22:07:24.372" v="891"/>
          <ac:spMkLst>
            <pc:docMk/>
            <pc:sldMk cId="1127886102" sldId="321"/>
            <ac:spMk id="3" creationId="{9D6E3505-E746-C84D-B838-4C5F5C495174}"/>
          </ac:spMkLst>
        </pc:spChg>
      </pc:sldChg>
      <pc:sldChg chg="addSp delSp modSp new mod setBg">
        <pc:chgData name="Clements, William" userId="cbdb0636-a496-422a-8d40-98c53d494d26" providerId="ADAL" clId="{C81F994D-F5C9-4C6F-A344-2F36103AFD7B}" dt="2022-01-20T23:16:54.915" v="1507" actId="26606"/>
        <pc:sldMkLst>
          <pc:docMk/>
          <pc:sldMk cId="2813956376" sldId="322"/>
        </pc:sldMkLst>
        <pc:spChg chg="mod">
          <ac:chgData name="Clements, William" userId="cbdb0636-a496-422a-8d40-98c53d494d26" providerId="ADAL" clId="{C81F994D-F5C9-4C6F-A344-2F36103AFD7B}" dt="2022-01-20T23:16:54.915" v="1507" actId="26606"/>
          <ac:spMkLst>
            <pc:docMk/>
            <pc:sldMk cId="2813956376" sldId="322"/>
            <ac:spMk id="2" creationId="{3B86464D-F25A-4D72-BE6A-4DB18A8692B8}"/>
          </ac:spMkLst>
        </pc:spChg>
        <pc:spChg chg="add del mod">
          <ac:chgData name="Clements, William" userId="cbdb0636-a496-422a-8d40-98c53d494d26" providerId="ADAL" clId="{C81F994D-F5C9-4C6F-A344-2F36103AFD7B}" dt="2022-01-20T23:16:54.915" v="1507" actId="26606"/>
          <ac:spMkLst>
            <pc:docMk/>
            <pc:sldMk cId="2813956376" sldId="322"/>
            <ac:spMk id="3" creationId="{F419773C-8FE6-424A-97DD-7C25F24FA9F2}"/>
          </ac:spMkLst>
        </pc:spChg>
        <pc:spChg chg="add">
          <ac:chgData name="Clements, William" userId="cbdb0636-a496-422a-8d40-98c53d494d26" providerId="ADAL" clId="{C81F994D-F5C9-4C6F-A344-2F36103AFD7B}" dt="2022-01-20T23:16:54.915" v="1507" actId="26606"/>
          <ac:spMkLst>
            <pc:docMk/>
            <pc:sldMk cId="2813956376" sldId="322"/>
            <ac:spMk id="6" creationId="{2E442304-DDBD-4F7B-8017-36BCC863FB40}"/>
          </ac:spMkLst>
        </pc:spChg>
        <pc:spChg chg="add">
          <ac:chgData name="Clements, William" userId="cbdb0636-a496-422a-8d40-98c53d494d26" providerId="ADAL" clId="{C81F994D-F5C9-4C6F-A344-2F36103AFD7B}" dt="2022-01-20T23:16:54.915" v="1507" actId="26606"/>
          <ac:spMkLst>
            <pc:docMk/>
            <pc:sldMk cId="2813956376" sldId="322"/>
            <ac:spMk id="7" creationId="{5E107275-3853-46FD-A241-DE4355A42675}"/>
          </ac:spMkLst>
        </pc:spChg>
        <pc:spChg chg="add del">
          <ac:chgData name="Clements, William" userId="cbdb0636-a496-422a-8d40-98c53d494d26" providerId="ADAL" clId="{C81F994D-F5C9-4C6F-A344-2F36103AFD7B}" dt="2022-01-20T23:16:44.314" v="1502" actId="26606"/>
          <ac:spMkLst>
            <pc:docMk/>
            <pc:sldMk cId="2813956376" sldId="322"/>
            <ac:spMk id="9" creationId="{B819A166-7571-4003-A6B8-B62034C3ED30}"/>
          </ac:spMkLst>
        </pc:spChg>
        <pc:spChg chg="add del">
          <ac:chgData name="Clements, William" userId="cbdb0636-a496-422a-8d40-98c53d494d26" providerId="ADAL" clId="{C81F994D-F5C9-4C6F-A344-2F36103AFD7B}" dt="2022-01-20T23:16:47.601" v="1504" actId="26606"/>
          <ac:spMkLst>
            <pc:docMk/>
            <pc:sldMk cId="2813956376" sldId="322"/>
            <ac:spMk id="11" creationId="{A71EEC14-174A-46FA-B046-474750457130}"/>
          </ac:spMkLst>
        </pc:spChg>
        <pc:spChg chg="add del">
          <ac:chgData name="Clements, William" userId="cbdb0636-a496-422a-8d40-98c53d494d26" providerId="ADAL" clId="{C81F994D-F5C9-4C6F-A344-2F36103AFD7B}" dt="2022-01-20T23:16:47.601" v="1504" actId="26606"/>
          <ac:spMkLst>
            <pc:docMk/>
            <pc:sldMk cId="2813956376" sldId="322"/>
            <ac:spMk id="12" creationId="{CB49665F-0298-4449-8D2D-209989CB9EE3}"/>
          </ac:spMkLst>
        </pc:spChg>
        <pc:spChg chg="add del">
          <ac:chgData name="Clements, William" userId="cbdb0636-a496-422a-8d40-98c53d494d26" providerId="ADAL" clId="{C81F994D-F5C9-4C6F-A344-2F36103AFD7B}" dt="2022-01-20T23:16:53.121" v="1506" actId="26606"/>
          <ac:spMkLst>
            <pc:docMk/>
            <pc:sldMk cId="2813956376" sldId="322"/>
            <ac:spMk id="26" creationId="{2E442304-DDBD-4F7B-8017-36BCC863FB40}"/>
          </ac:spMkLst>
        </pc:spChg>
        <pc:spChg chg="add del">
          <ac:chgData name="Clements, William" userId="cbdb0636-a496-422a-8d40-98c53d494d26" providerId="ADAL" clId="{C81F994D-F5C9-4C6F-A344-2F36103AFD7B}" dt="2022-01-20T23:16:53.121" v="1506" actId="26606"/>
          <ac:spMkLst>
            <pc:docMk/>
            <pc:sldMk cId="2813956376" sldId="322"/>
            <ac:spMk id="27" creationId="{5E107275-3853-46FD-A241-DE4355A42675}"/>
          </ac:spMkLst>
        </pc:spChg>
        <pc:grpChg chg="add del">
          <ac:chgData name="Clements, William" userId="cbdb0636-a496-422a-8d40-98c53d494d26" providerId="ADAL" clId="{C81F994D-F5C9-4C6F-A344-2F36103AFD7B}" dt="2022-01-20T23:16:47.601" v="1504" actId="26606"/>
          <ac:grpSpMkLst>
            <pc:docMk/>
            <pc:sldMk cId="2813956376" sldId="322"/>
            <ac:grpSpMk id="13" creationId="{EEB6CB95-E653-4C6C-AE51-62FD848E8D5B}"/>
          </ac:grpSpMkLst>
        </pc:grpChg>
        <pc:grpChg chg="add del">
          <ac:chgData name="Clements, William" userId="cbdb0636-a496-422a-8d40-98c53d494d26" providerId="ADAL" clId="{C81F994D-F5C9-4C6F-A344-2F36103AFD7B}" dt="2022-01-20T23:16:47.601" v="1504" actId="26606"/>
          <ac:grpSpMkLst>
            <pc:docMk/>
            <pc:sldMk cId="2813956376" sldId="322"/>
            <ac:grpSpMk id="17" creationId="{43F5E015-E085-4624-B431-B42414448684}"/>
          </ac:grpSpMkLst>
        </pc:grpChg>
        <pc:graphicFrameChg chg="add del">
          <ac:chgData name="Clements, William" userId="cbdb0636-a496-422a-8d40-98c53d494d26" providerId="ADAL" clId="{C81F994D-F5C9-4C6F-A344-2F36103AFD7B}" dt="2022-01-20T23:16:44.314" v="1502" actId="26606"/>
          <ac:graphicFrameMkLst>
            <pc:docMk/>
            <pc:sldMk cId="2813956376" sldId="322"/>
            <ac:graphicFrameMk id="5" creationId="{7325F5F1-68B0-4BE5-82C3-2B0EA37D4E4E}"/>
          </ac:graphicFrameMkLst>
        </pc:graphicFrameChg>
        <pc:graphicFrameChg chg="add">
          <ac:chgData name="Clements, William" userId="cbdb0636-a496-422a-8d40-98c53d494d26" providerId="ADAL" clId="{C81F994D-F5C9-4C6F-A344-2F36103AFD7B}" dt="2022-01-20T23:16:54.915" v="1507" actId="26606"/>
          <ac:graphicFrameMkLst>
            <pc:docMk/>
            <pc:sldMk cId="2813956376" sldId="322"/>
            <ac:graphicFrameMk id="8" creationId="{AAE7C47F-51D7-4193-8625-FB2C9EC3E2C9}"/>
          </ac:graphicFrameMkLst>
        </pc:graphicFrameChg>
        <pc:graphicFrameChg chg="add del">
          <ac:chgData name="Clements, William" userId="cbdb0636-a496-422a-8d40-98c53d494d26" providerId="ADAL" clId="{C81F994D-F5C9-4C6F-A344-2F36103AFD7B}" dt="2022-01-20T23:16:47.601" v="1504" actId="26606"/>
          <ac:graphicFrameMkLst>
            <pc:docMk/>
            <pc:sldMk cId="2813956376" sldId="322"/>
            <ac:graphicFrameMk id="16" creationId="{B5047617-2354-4FD2-A305-EE35CECE8126}"/>
          </ac:graphicFrameMkLst>
        </pc:graphicFrameChg>
        <pc:graphicFrameChg chg="add del">
          <ac:chgData name="Clements, William" userId="cbdb0636-a496-422a-8d40-98c53d494d26" providerId="ADAL" clId="{C81F994D-F5C9-4C6F-A344-2F36103AFD7B}" dt="2022-01-20T23:16:53.121" v="1506" actId="26606"/>
          <ac:graphicFrameMkLst>
            <pc:docMk/>
            <pc:sldMk cId="2813956376" sldId="322"/>
            <ac:graphicFrameMk id="28" creationId="{AAE7C47F-51D7-4193-8625-FB2C9EC3E2C9}"/>
          </ac:graphicFrameMkLst>
        </pc:graphicFrameChg>
      </pc:sldChg>
      <pc:sldChg chg="addSp delSp modSp new mod setBg">
        <pc:chgData name="Clements, William" userId="cbdb0636-a496-422a-8d40-98c53d494d26" providerId="ADAL" clId="{C81F994D-F5C9-4C6F-A344-2F36103AFD7B}" dt="2022-01-20T23:17:06.500" v="1510" actId="26606"/>
        <pc:sldMkLst>
          <pc:docMk/>
          <pc:sldMk cId="2485533255" sldId="323"/>
        </pc:sldMkLst>
        <pc:spChg chg="mod">
          <ac:chgData name="Clements, William" userId="cbdb0636-a496-422a-8d40-98c53d494d26" providerId="ADAL" clId="{C81F994D-F5C9-4C6F-A344-2F36103AFD7B}" dt="2022-01-20T23:17:06.500" v="1510" actId="26606"/>
          <ac:spMkLst>
            <pc:docMk/>
            <pc:sldMk cId="2485533255" sldId="323"/>
            <ac:spMk id="2" creationId="{C572E3DC-DE84-43DE-9E8F-AF4D555A9877}"/>
          </ac:spMkLst>
        </pc:spChg>
        <pc:spChg chg="add del mod">
          <ac:chgData name="Clements, William" userId="cbdb0636-a496-422a-8d40-98c53d494d26" providerId="ADAL" clId="{C81F994D-F5C9-4C6F-A344-2F36103AFD7B}" dt="2022-01-20T23:17:06.500" v="1510" actId="26606"/>
          <ac:spMkLst>
            <pc:docMk/>
            <pc:sldMk cId="2485533255" sldId="323"/>
            <ac:spMk id="3" creationId="{7B97DA01-2196-4818-ABCE-AA57E08692C9}"/>
          </ac:spMkLst>
        </pc:spChg>
        <pc:spChg chg="add">
          <ac:chgData name="Clements, William" userId="cbdb0636-a496-422a-8d40-98c53d494d26" providerId="ADAL" clId="{C81F994D-F5C9-4C6F-A344-2F36103AFD7B}" dt="2022-01-20T23:17:06.500" v="1510" actId="26606"/>
          <ac:spMkLst>
            <pc:docMk/>
            <pc:sldMk cId="2485533255" sldId="323"/>
            <ac:spMk id="6" creationId="{2E442304-DDBD-4F7B-8017-36BCC863FB40}"/>
          </ac:spMkLst>
        </pc:spChg>
        <pc:spChg chg="add">
          <ac:chgData name="Clements, William" userId="cbdb0636-a496-422a-8d40-98c53d494d26" providerId="ADAL" clId="{C81F994D-F5C9-4C6F-A344-2F36103AFD7B}" dt="2022-01-20T23:17:06.500" v="1510" actId="26606"/>
          <ac:spMkLst>
            <pc:docMk/>
            <pc:sldMk cId="2485533255" sldId="323"/>
            <ac:spMk id="7" creationId="{5E107275-3853-46FD-A241-DE4355A42675}"/>
          </ac:spMkLst>
        </pc:spChg>
        <pc:spChg chg="add del">
          <ac:chgData name="Clements, William" userId="cbdb0636-a496-422a-8d40-98c53d494d26" providerId="ADAL" clId="{C81F994D-F5C9-4C6F-A344-2F36103AFD7B}" dt="2022-01-20T23:17:05.473" v="1509" actId="26606"/>
          <ac:spMkLst>
            <pc:docMk/>
            <pc:sldMk cId="2485533255" sldId="323"/>
            <ac:spMk id="9" creationId="{2E442304-DDBD-4F7B-8017-36BCC863FB40}"/>
          </ac:spMkLst>
        </pc:spChg>
        <pc:spChg chg="add del">
          <ac:chgData name="Clements, William" userId="cbdb0636-a496-422a-8d40-98c53d494d26" providerId="ADAL" clId="{C81F994D-F5C9-4C6F-A344-2F36103AFD7B}" dt="2022-01-20T23:17:05.473" v="1509" actId="26606"/>
          <ac:spMkLst>
            <pc:docMk/>
            <pc:sldMk cId="2485533255" sldId="323"/>
            <ac:spMk id="11" creationId="{5E107275-3853-46FD-A241-DE4355A42675}"/>
          </ac:spMkLst>
        </pc:spChg>
        <pc:graphicFrameChg chg="add del">
          <ac:chgData name="Clements, William" userId="cbdb0636-a496-422a-8d40-98c53d494d26" providerId="ADAL" clId="{C81F994D-F5C9-4C6F-A344-2F36103AFD7B}" dt="2022-01-20T23:17:05.473" v="1509" actId="26606"/>
          <ac:graphicFrameMkLst>
            <pc:docMk/>
            <pc:sldMk cId="2485533255" sldId="323"/>
            <ac:graphicFrameMk id="5" creationId="{3CD58BA5-F11C-441C-9C71-A36C1217A1BB}"/>
          </ac:graphicFrameMkLst>
        </pc:graphicFrameChg>
        <pc:graphicFrameChg chg="add">
          <ac:chgData name="Clements, William" userId="cbdb0636-a496-422a-8d40-98c53d494d26" providerId="ADAL" clId="{C81F994D-F5C9-4C6F-A344-2F36103AFD7B}" dt="2022-01-20T23:17:06.500" v="1510" actId="26606"/>
          <ac:graphicFrameMkLst>
            <pc:docMk/>
            <pc:sldMk cId="2485533255" sldId="323"/>
            <ac:graphicFrameMk id="8" creationId="{1FB620A1-19B7-4BE5-A699-B30E19F9804C}"/>
          </ac:graphicFrameMkLst>
        </pc:graphicFrameChg>
      </pc:sldChg>
      <pc:sldChg chg="modSp add mod">
        <pc:chgData name="Clements, William" userId="cbdb0636-a496-422a-8d40-98c53d494d26" providerId="ADAL" clId="{C81F994D-F5C9-4C6F-A344-2F36103AFD7B}" dt="2022-01-20T22:07:24.372" v="891"/>
        <pc:sldMkLst>
          <pc:docMk/>
          <pc:sldMk cId="2467558844" sldId="324"/>
        </pc:sldMkLst>
        <pc:spChg chg="mod">
          <ac:chgData name="Clements, William" userId="cbdb0636-a496-422a-8d40-98c53d494d26" providerId="ADAL" clId="{C81F994D-F5C9-4C6F-A344-2F36103AFD7B}" dt="2022-01-20T22:07:24.372" v="891"/>
          <ac:spMkLst>
            <pc:docMk/>
            <pc:sldMk cId="2467558844" sldId="324"/>
            <ac:spMk id="2" creationId="{C572E3DC-DE84-43DE-9E8F-AF4D555A9877}"/>
          </ac:spMkLst>
        </pc:spChg>
        <pc:spChg chg="mod">
          <ac:chgData name="Clements, William" userId="cbdb0636-a496-422a-8d40-98c53d494d26" providerId="ADAL" clId="{C81F994D-F5C9-4C6F-A344-2F36103AFD7B}" dt="2022-01-20T22:07:24.372" v="891"/>
          <ac:spMkLst>
            <pc:docMk/>
            <pc:sldMk cId="2467558844" sldId="324"/>
            <ac:spMk id="3" creationId="{7B97DA01-2196-4818-ABCE-AA57E08692C9}"/>
          </ac:spMkLst>
        </pc:spChg>
      </pc:sldChg>
      <pc:sldChg chg="addSp delSp modSp add mod">
        <pc:chgData name="Clements, William" userId="cbdb0636-a496-422a-8d40-98c53d494d26" providerId="ADAL" clId="{C81F994D-F5C9-4C6F-A344-2F36103AFD7B}" dt="2022-01-20T22:07:24.372" v="891"/>
        <pc:sldMkLst>
          <pc:docMk/>
          <pc:sldMk cId="2734682911" sldId="325"/>
        </pc:sldMkLst>
        <pc:spChg chg="mod">
          <ac:chgData name="Clements, William" userId="cbdb0636-a496-422a-8d40-98c53d494d26" providerId="ADAL" clId="{C81F994D-F5C9-4C6F-A344-2F36103AFD7B}" dt="2022-01-20T22:07:24.372" v="891"/>
          <ac:spMkLst>
            <pc:docMk/>
            <pc:sldMk cId="2734682911" sldId="325"/>
            <ac:spMk id="2" creationId="{C572E3DC-DE84-43DE-9E8F-AF4D555A9877}"/>
          </ac:spMkLst>
        </pc:spChg>
        <pc:spChg chg="mod">
          <ac:chgData name="Clements, William" userId="cbdb0636-a496-422a-8d40-98c53d494d26" providerId="ADAL" clId="{C81F994D-F5C9-4C6F-A344-2F36103AFD7B}" dt="2022-01-20T22:07:24.372" v="891"/>
          <ac:spMkLst>
            <pc:docMk/>
            <pc:sldMk cId="2734682911" sldId="325"/>
            <ac:spMk id="3" creationId="{7B97DA01-2196-4818-ABCE-AA57E08692C9}"/>
          </ac:spMkLst>
        </pc:spChg>
        <pc:spChg chg="add del">
          <ac:chgData name="Clements, William" userId="cbdb0636-a496-422a-8d40-98c53d494d26" providerId="ADAL" clId="{C81F994D-F5C9-4C6F-A344-2F36103AFD7B}" dt="2022-01-20T20:54:55.332" v="72"/>
          <ac:spMkLst>
            <pc:docMk/>
            <pc:sldMk cId="2734682911" sldId="325"/>
            <ac:spMk id="4" creationId="{76300B19-FDE1-4EB5-8058-E82069C141A7}"/>
          </ac:spMkLst>
        </pc:spChg>
        <pc:spChg chg="add del">
          <ac:chgData name="Clements, William" userId="cbdb0636-a496-422a-8d40-98c53d494d26" providerId="ADAL" clId="{C81F994D-F5C9-4C6F-A344-2F36103AFD7B}" dt="2022-01-20T20:55:41.699" v="84"/>
          <ac:spMkLst>
            <pc:docMk/>
            <pc:sldMk cId="2734682911" sldId="325"/>
            <ac:spMk id="7" creationId="{40DC8C5E-01D2-446A-9B2A-33B507FCB158}"/>
          </ac:spMkLst>
        </pc:spChg>
        <pc:picChg chg="add mod ord">
          <ac:chgData name="Clements, William" userId="cbdb0636-a496-422a-8d40-98c53d494d26" providerId="ADAL" clId="{C81F994D-F5C9-4C6F-A344-2F36103AFD7B}" dt="2022-01-20T20:56:41.401" v="100" actId="167"/>
          <ac:picMkLst>
            <pc:docMk/>
            <pc:sldMk cId="2734682911" sldId="325"/>
            <ac:picMk id="6" creationId="{392D4D4A-1CBD-475F-9EE4-D0B4571B9FF7}"/>
          </ac:picMkLst>
        </pc:picChg>
        <pc:picChg chg="add del">
          <ac:chgData name="Clements, William" userId="cbdb0636-a496-422a-8d40-98c53d494d26" providerId="ADAL" clId="{C81F994D-F5C9-4C6F-A344-2F36103AFD7B}" dt="2022-01-20T20:54:55.332" v="72"/>
          <ac:picMkLst>
            <pc:docMk/>
            <pc:sldMk cId="2734682911" sldId="325"/>
            <ac:picMk id="1026" creationId="{6B625238-8F98-4FDD-8DF4-C27FE7A94612}"/>
          </ac:picMkLst>
        </pc:picChg>
      </pc:sldChg>
      <pc:sldChg chg="modSp new mod">
        <pc:chgData name="Clements, William" userId="cbdb0636-a496-422a-8d40-98c53d494d26" providerId="ADAL" clId="{C81F994D-F5C9-4C6F-A344-2F36103AFD7B}" dt="2022-01-20T23:19:08.941" v="1533" actId="15"/>
        <pc:sldMkLst>
          <pc:docMk/>
          <pc:sldMk cId="1147508740" sldId="326"/>
        </pc:sldMkLst>
        <pc:spChg chg="mod">
          <ac:chgData name="Clements, William" userId="cbdb0636-a496-422a-8d40-98c53d494d26" providerId="ADAL" clId="{C81F994D-F5C9-4C6F-A344-2F36103AFD7B}" dt="2022-01-20T22:07:24.372" v="891"/>
          <ac:spMkLst>
            <pc:docMk/>
            <pc:sldMk cId="1147508740" sldId="326"/>
            <ac:spMk id="2" creationId="{7E21A721-5192-426C-BCE3-B07F14A2A21C}"/>
          </ac:spMkLst>
        </pc:spChg>
        <pc:spChg chg="mod">
          <ac:chgData name="Clements, William" userId="cbdb0636-a496-422a-8d40-98c53d494d26" providerId="ADAL" clId="{C81F994D-F5C9-4C6F-A344-2F36103AFD7B}" dt="2022-01-20T23:19:08.941" v="1533" actId="15"/>
          <ac:spMkLst>
            <pc:docMk/>
            <pc:sldMk cId="1147508740" sldId="326"/>
            <ac:spMk id="3" creationId="{FA44D570-1626-465F-B707-13D12EEDBEC9}"/>
          </ac:spMkLst>
        </pc:spChg>
      </pc:sldChg>
      <pc:sldChg chg="modSp new mod">
        <pc:chgData name="Clements, William" userId="cbdb0636-a496-422a-8d40-98c53d494d26" providerId="ADAL" clId="{C81F994D-F5C9-4C6F-A344-2F36103AFD7B}" dt="2022-01-20T23:20:41.902" v="1541" actId="113"/>
        <pc:sldMkLst>
          <pc:docMk/>
          <pc:sldMk cId="1219538107" sldId="327"/>
        </pc:sldMkLst>
        <pc:spChg chg="mod">
          <ac:chgData name="Clements, William" userId="cbdb0636-a496-422a-8d40-98c53d494d26" providerId="ADAL" clId="{C81F994D-F5C9-4C6F-A344-2F36103AFD7B}" dt="2022-01-20T22:07:24.372" v="891"/>
          <ac:spMkLst>
            <pc:docMk/>
            <pc:sldMk cId="1219538107" sldId="327"/>
            <ac:spMk id="2" creationId="{4781281F-D638-4B6D-AE03-9EA994AB96EC}"/>
          </ac:spMkLst>
        </pc:spChg>
        <pc:spChg chg="mod">
          <ac:chgData name="Clements, William" userId="cbdb0636-a496-422a-8d40-98c53d494d26" providerId="ADAL" clId="{C81F994D-F5C9-4C6F-A344-2F36103AFD7B}" dt="2022-01-20T23:20:41.902" v="1541" actId="113"/>
          <ac:spMkLst>
            <pc:docMk/>
            <pc:sldMk cId="1219538107" sldId="327"/>
            <ac:spMk id="3" creationId="{AAE8579B-EA80-429C-8CA7-35AA3B1CA9DA}"/>
          </ac:spMkLst>
        </pc:spChg>
      </pc:sldChg>
      <pc:sldChg chg="modSp new mod">
        <pc:chgData name="Clements, William" userId="cbdb0636-a496-422a-8d40-98c53d494d26" providerId="ADAL" clId="{C81F994D-F5C9-4C6F-A344-2F36103AFD7B}" dt="2022-01-20T22:07:24.372" v="891"/>
        <pc:sldMkLst>
          <pc:docMk/>
          <pc:sldMk cId="1116384661" sldId="328"/>
        </pc:sldMkLst>
        <pc:spChg chg="mod">
          <ac:chgData name="Clements, William" userId="cbdb0636-a496-422a-8d40-98c53d494d26" providerId="ADAL" clId="{C81F994D-F5C9-4C6F-A344-2F36103AFD7B}" dt="2022-01-20T22:07:24.372" v="891"/>
          <ac:spMkLst>
            <pc:docMk/>
            <pc:sldMk cId="1116384661" sldId="328"/>
            <ac:spMk id="2" creationId="{E1E76E7B-1BCB-4A84-9D85-D6614505891D}"/>
          </ac:spMkLst>
        </pc:spChg>
        <pc:spChg chg="mod">
          <ac:chgData name="Clements, William" userId="cbdb0636-a496-422a-8d40-98c53d494d26" providerId="ADAL" clId="{C81F994D-F5C9-4C6F-A344-2F36103AFD7B}" dt="2022-01-20T22:07:24.372" v="891"/>
          <ac:spMkLst>
            <pc:docMk/>
            <pc:sldMk cId="1116384661" sldId="328"/>
            <ac:spMk id="3" creationId="{8DC67E04-619D-4C29-AEC9-B16BBD9BBAF7}"/>
          </ac:spMkLst>
        </pc:spChg>
      </pc:sldChg>
      <pc:sldChg chg="addSp delSp modSp new mod modClrScheme chgLayout">
        <pc:chgData name="Clements, William" userId="cbdb0636-a496-422a-8d40-98c53d494d26" providerId="ADAL" clId="{C81F994D-F5C9-4C6F-A344-2F36103AFD7B}" dt="2022-01-20T23:23:33.163" v="1560" actId="27636"/>
        <pc:sldMkLst>
          <pc:docMk/>
          <pc:sldMk cId="1994235339" sldId="329"/>
        </pc:sldMkLst>
        <pc:spChg chg="mod ord">
          <ac:chgData name="Clements, William" userId="cbdb0636-a496-422a-8d40-98c53d494d26" providerId="ADAL" clId="{C81F994D-F5C9-4C6F-A344-2F36103AFD7B}" dt="2022-01-20T22:07:24.372" v="891"/>
          <ac:spMkLst>
            <pc:docMk/>
            <pc:sldMk cId="1994235339" sldId="329"/>
            <ac:spMk id="2" creationId="{A7F25A2D-D19A-4BB8-9BDC-1C451B001909}"/>
          </ac:spMkLst>
        </pc:spChg>
        <pc:spChg chg="mod ord">
          <ac:chgData name="Clements, William" userId="cbdb0636-a496-422a-8d40-98c53d494d26" providerId="ADAL" clId="{C81F994D-F5C9-4C6F-A344-2F36103AFD7B}" dt="2022-01-20T23:23:33.162" v="1559" actId="27636"/>
          <ac:spMkLst>
            <pc:docMk/>
            <pc:sldMk cId="1994235339" sldId="329"/>
            <ac:spMk id="3" creationId="{7E0AC087-5A1C-421F-8E7D-B13B58DE5381}"/>
          </ac:spMkLst>
        </pc:spChg>
        <pc:spChg chg="add mod ord">
          <ac:chgData name="Clements, William" userId="cbdb0636-a496-422a-8d40-98c53d494d26" providerId="ADAL" clId="{C81F994D-F5C9-4C6F-A344-2F36103AFD7B}" dt="2022-01-20T23:23:33.163" v="1560" actId="27636"/>
          <ac:spMkLst>
            <pc:docMk/>
            <pc:sldMk cId="1994235339" sldId="329"/>
            <ac:spMk id="5" creationId="{040431B5-9665-4BE5-B6B3-DE2B1BB35528}"/>
          </ac:spMkLst>
        </pc:spChg>
        <pc:picChg chg="add del mod">
          <ac:chgData name="Clements, William" userId="cbdb0636-a496-422a-8d40-98c53d494d26" providerId="ADAL" clId="{C81F994D-F5C9-4C6F-A344-2F36103AFD7B}" dt="2022-01-20T21:08:05.448" v="246"/>
          <ac:picMkLst>
            <pc:docMk/>
            <pc:sldMk cId="1994235339" sldId="329"/>
            <ac:picMk id="4" creationId="{D7839307-1A54-45E3-B7A4-6B2FDA4FD3B6}"/>
          </ac:picMkLst>
        </pc:picChg>
        <pc:picChg chg="add mod">
          <ac:chgData name="Clements, William" userId="cbdb0636-a496-422a-8d40-98c53d494d26" providerId="ADAL" clId="{C81F994D-F5C9-4C6F-A344-2F36103AFD7B}" dt="2022-01-20T21:23:37.653" v="691"/>
          <ac:picMkLst>
            <pc:docMk/>
            <pc:sldMk cId="1994235339" sldId="329"/>
            <ac:picMk id="6" creationId="{CFC23671-DAB0-444B-801E-4A2DC8CB00D2}"/>
          </ac:picMkLst>
        </pc:picChg>
        <pc:picChg chg="add del mod">
          <ac:chgData name="Clements, William" userId="cbdb0636-a496-422a-8d40-98c53d494d26" providerId="ADAL" clId="{C81F994D-F5C9-4C6F-A344-2F36103AFD7B}" dt="2022-01-20T23:23:27.650" v="1556" actId="478"/>
          <ac:picMkLst>
            <pc:docMk/>
            <pc:sldMk cId="1994235339" sldId="329"/>
            <ac:picMk id="8" creationId="{25A797CD-707D-4557-B087-9EDD8B4A4316}"/>
          </ac:picMkLst>
        </pc:picChg>
      </pc:sldChg>
      <pc:sldChg chg="addSp modSp new mod">
        <pc:chgData name="Clements, William" userId="cbdb0636-a496-422a-8d40-98c53d494d26" providerId="ADAL" clId="{C81F994D-F5C9-4C6F-A344-2F36103AFD7B}" dt="2022-01-20T22:07:24.372" v="891"/>
        <pc:sldMkLst>
          <pc:docMk/>
          <pc:sldMk cId="2665486310" sldId="330"/>
        </pc:sldMkLst>
        <pc:spChg chg="mod">
          <ac:chgData name="Clements, William" userId="cbdb0636-a496-422a-8d40-98c53d494d26" providerId="ADAL" clId="{C81F994D-F5C9-4C6F-A344-2F36103AFD7B}" dt="2022-01-20T22:07:24.372" v="891"/>
          <ac:spMkLst>
            <pc:docMk/>
            <pc:sldMk cId="2665486310" sldId="330"/>
            <ac:spMk id="2" creationId="{2131746C-8F7B-40C8-86DA-A5FBCFA78858}"/>
          </ac:spMkLst>
        </pc:spChg>
        <pc:spChg chg="mod">
          <ac:chgData name="Clements, William" userId="cbdb0636-a496-422a-8d40-98c53d494d26" providerId="ADAL" clId="{C81F994D-F5C9-4C6F-A344-2F36103AFD7B}" dt="2022-01-20T22:07:24.372" v="891"/>
          <ac:spMkLst>
            <pc:docMk/>
            <pc:sldMk cId="2665486310" sldId="330"/>
            <ac:spMk id="3" creationId="{1FF9DD4B-D50D-4D58-8269-CA490445CF7F}"/>
          </ac:spMkLst>
        </pc:spChg>
        <pc:spChg chg="mod">
          <ac:chgData name="Clements, William" userId="cbdb0636-a496-422a-8d40-98c53d494d26" providerId="ADAL" clId="{C81F994D-F5C9-4C6F-A344-2F36103AFD7B}" dt="2022-01-20T22:07:24.372" v="891"/>
          <ac:spMkLst>
            <pc:docMk/>
            <pc:sldMk cId="2665486310" sldId="330"/>
            <ac:spMk id="4" creationId="{AA3F09A9-FC7A-48DC-AB76-3D3F62E35E97}"/>
          </ac:spMkLst>
        </pc:spChg>
        <pc:picChg chg="add mod">
          <ac:chgData name="Clements, William" userId="cbdb0636-a496-422a-8d40-98c53d494d26" providerId="ADAL" clId="{C81F994D-F5C9-4C6F-A344-2F36103AFD7B}" dt="2022-01-20T21:23:39.471" v="692"/>
          <ac:picMkLst>
            <pc:docMk/>
            <pc:sldMk cId="2665486310" sldId="330"/>
            <ac:picMk id="5" creationId="{965E7822-E760-46BE-83EF-85250DB4F084}"/>
          </ac:picMkLst>
        </pc:picChg>
      </pc:sldChg>
      <pc:sldChg chg="modSp new">
        <pc:chgData name="Clements, William" userId="cbdb0636-a496-422a-8d40-98c53d494d26" providerId="ADAL" clId="{C81F994D-F5C9-4C6F-A344-2F36103AFD7B}" dt="2022-01-20T22:07:24.372" v="891"/>
        <pc:sldMkLst>
          <pc:docMk/>
          <pc:sldMk cId="905555067" sldId="331"/>
        </pc:sldMkLst>
        <pc:spChg chg="mod">
          <ac:chgData name="Clements, William" userId="cbdb0636-a496-422a-8d40-98c53d494d26" providerId="ADAL" clId="{C81F994D-F5C9-4C6F-A344-2F36103AFD7B}" dt="2022-01-20T22:07:24.372" v="891"/>
          <ac:spMkLst>
            <pc:docMk/>
            <pc:sldMk cId="905555067" sldId="331"/>
            <ac:spMk id="2" creationId="{59477E27-4A0D-4A6E-B32F-186100C292D6}"/>
          </ac:spMkLst>
        </pc:spChg>
        <pc:spChg chg="mod">
          <ac:chgData name="Clements, William" userId="cbdb0636-a496-422a-8d40-98c53d494d26" providerId="ADAL" clId="{C81F994D-F5C9-4C6F-A344-2F36103AFD7B}" dt="2022-01-20T22:07:24.372" v="891"/>
          <ac:spMkLst>
            <pc:docMk/>
            <pc:sldMk cId="905555067" sldId="331"/>
            <ac:spMk id="3" creationId="{49D33E35-8859-4113-B3E7-AD50B6E3D321}"/>
          </ac:spMkLst>
        </pc:spChg>
        <pc:spChg chg="mod">
          <ac:chgData name="Clements, William" userId="cbdb0636-a496-422a-8d40-98c53d494d26" providerId="ADAL" clId="{C81F994D-F5C9-4C6F-A344-2F36103AFD7B}" dt="2022-01-20T22:07:24.372" v="891"/>
          <ac:spMkLst>
            <pc:docMk/>
            <pc:sldMk cId="905555067" sldId="331"/>
            <ac:spMk id="4" creationId="{F3655D66-FBB0-453D-BE46-929A0DE4CA64}"/>
          </ac:spMkLst>
        </pc:spChg>
      </pc:sldChg>
      <pc:sldChg chg="addSp modSp add mod ord">
        <pc:chgData name="Clements, William" userId="cbdb0636-a496-422a-8d40-98c53d494d26" providerId="ADAL" clId="{C81F994D-F5C9-4C6F-A344-2F36103AFD7B}" dt="2022-01-20T23:37:13.182" v="1766"/>
        <pc:sldMkLst>
          <pc:docMk/>
          <pc:sldMk cId="1289463240" sldId="335"/>
        </pc:sldMkLst>
        <pc:spChg chg="mod">
          <ac:chgData name="Clements, William" userId="cbdb0636-a496-422a-8d40-98c53d494d26" providerId="ADAL" clId="{C81F994D-F5C9-4C6F-A344-2F36103AFD7B}" dt="2022-01-20T22:07:24.372" v="891"/>
          <ac:spMkLst>
            <pc:docMk/>
            <pc:sldMk cId="1289463240" sldId="335"/>
            <ac:spMk id="2" creationId="{134D476F-D273-4E88-BC50-60A177BAD6B7}"/>
          </ac:spMkLst>
        </pc:spChg>
        <pc:spChg chg="mod">
          <ac:chgData name="Clements, William" userId="cbdb0636-a496-422a-8d40-98c53d494d26" providerId="ADAL" clId="{C81F994D-F5C9-4C6F-A344-2F36103AFD7B}" dt="2022-01-20T23:36:41.064" v="1760" actId="115"/>
          <ac:spMkLst>
            <pc:docMk/>
            <pc:sldMk cId="1289463240" sldId="335"/>
            <ac:spMk id="3" creationId="{1EFEEDEF-5CFA-4591-91C9-71D4811698C4}"/>
          </ac:spMkLst>
        </pc:spChg>
        <pc:picChg chg="add mod">
          <ac:chgData name="Clements, William" userId="cbdb0636-a496-422a-8d40-98c53d494d26" providerId="ADAL" clId="{C81F994D-F5C9-4C6F-A344-2F36103AFD7B}" dt="2022-01-20T23:33:49.388" v="1725"/>
          <ac:picMkLst>
            <pc:docMk/>
            <pc:sldMk cId="1289463240" sldId="335"/>
            <ac:picMk id="4" creationId="{8EA3D0DA-57BD-4716-8AB7-3162D0382677}"/>
          </ac:picMkLst>
        </pc:picChg>
      </pc:sldChg>
      <pc:sldChg chg="addSp modSp add mod">
        <pc:chgData name="Clements, William" userId="cbdb0636-a496-422a-8d40-98c53d494d26" providerId="ADAL" clId="{C81F994D-F5C9-4C6F-A344-2F36103AFD7B}" dt="2022-01-20T23:33:52.910" v="1726"/>
        <pc:sldMkLst>
          <pc:docMk/>
          <pc:sldMk cId="2335815615" sldId="336"/>
        </pc:sldMkLst>
        <pc:spChg chg="mod">
          <ac:chgData name="Clements, William" userId="cbdb0636-a496-422a-8d40-98c53d494d26" providerId="ADAL" clId="{C81F994D-F5C9-4C6F-A344-2F36103AFD7B}" dt="2022-01-20T22:07:24.372" v="891"/>
          <ac:spMkLst>
            <pc:docMk/>
            <pc:sldMk cId="2335815615" sldId="336"/>
            <ac:spMk id="2" creationId="{BFD22D6C-9B36-4FD4-B34B-24EF5740619C}"/>
          </ac:spMkLst>
        </pc:spChg>
        <pc:spChg chg="mod">
          <ac:chgData name="Clements, William" userId="cbdb0636-a496-422a-8d40-98c53d494d26" providerId="ADAL" clId="{C81F994D-F5C9-4C6F-A344-2F36103AFD7B}" dt="2022-01-20T22:07:24.372" v="891"/>
          <ac:spMkLst>
            <pc:docMk/>
            <pc:sldMk cId="2335815615" sldId="336"/>
            <ac:spMk id="3" creationId="{12733D59-71A7-4882-B07A-28D9E1D39385}"/>
          </ac:spMkLst>
        </pc:spChg>
        <pc:picChg chg="add mod">
          <ac:chgData name="Clements, William" userId="cbdb0636-a496-422a-8d40-98c53d494d26" providerId="ADAL" clId="{C81F994D-F5C9-4C6F-A344-2F36103AFD7B}" dt="2022-01-20T23:33:52.910" v="1726"/>
          <ac:picMkLst>
            <pc:docMk/>
            <pc:sldMk cId="2335815615" sldId="336"/>
            <ac:picMk id="4" creationId="{7969B174-FD3E-4C77-878E-2F8E8860630C}"/>
          </ac:picMkLst>
        </pc:picChg>
      </pc:sldChg>
      <pc:sldChg chg="addSp modSp add mod">
        <pc:chgData name="Clements, William" userId="cbdb0636-a496-422a-8d40-98c53d494d26" providerId="ADAL" clId="{C81F994D-F5C9-4C6F-A344-2F36103AFD7B}" dt="2022-01-20T23:33:32.444" v="1719"/>
        <pc:sldMkLst>
          <pc:docMk/>
          <pc:sldMk cId="663483933" sldId="337"/>
        </pc:sldMkLst>
        <pc:spChg chg="mod">
          <ac:chgData name="Clements, William" userId="cbdb0636-a496-422a-8d40-98c53d494d26" providerId="ADAL" clId="{C81F994D-F5C9-4C6F-A344-2F36103AFD7B}" dt="2022-01-20T22:07:24.372" v="891"/>
          <ac:spMkLst>
            <pc:docMk/>
            <pc:sldMk cId="663483933" sldId="337"/>
            <ac:spMk id="2" creationId="{11B447CC-F59C-4A17-9FEA-2B7AD19AEF60}"/>
          </ac:spMkLst>
        </pc:spChg>
        <pc:spChg chg="mod">
          <ac:chgData name="Clements, William" userId="cbdb0636-a496-422a-8d40-98c53d494d26" providerId="ADAL" clId="{C81F994D-F5C9-4C6F-A344-2F36103AFD7B}" dt="2022-01-20T22:07:24.372" v="891"/>
          <ac:spMkLst>
            <pc:docMk/>
            <pc:sldMk cId="663483933" sldId="337"/>
            <ac:spMk id="3" creationId="{F4F3AE76-AA07-4C11-B5E7-D36DBE99782C}"/>
          </ac:spMkLst>
        </pc:spChg>
        <pc:picChg chg="add mod">
          <ac:chgData name="Clements, William" userId="cbdb0636-a496-422a-8d40-98c53d494d26" providerId="ADAL" clId="{C81F994D-F5C9-4C6F-A344-2F36103AFD7B}" dt="2022-01-20T23:33:32.444" v="1719"/>
          <ac:picMkLst>
            <pc:docMk/>
            <pc:sldMk cId="663483933" sldId="337"/>
            <ac:picMk id="5" creationId="{3926F93A-1B82-4C33-98DE-A4D534858CDA}"/>
          </ac:picMkLst>
        </pc:picChg>
      </pc:sldChg>
      <pc:sldChg chg="addSp delSp modSp add mod">
        <pc:chgData name="Clements, William" userId="cbdb0636-a496-422a-8d40-98c53d494d26" providerId="ADAL" clId="{C81F994D-F5C9-4C6F-A344-2F36103AFD7B}" dt="2022-01-20T23:37:27.676" v="1767" actId="1076"/>
        <pc:sldMkLst>
          <pc:docMk/>
          <pc:sldMk cId="493620863" sldId="338"/>
        </pc:sldMkLst>
        <pc:spChg chg="mod">
          <ac:chgData name="Clements, William" userId="cbdb0636-a496-422a-8d40-98c53d494d26" providerId="ADAL" clId="{C81F994D-F5C9-4C6F-A344-2F36103AFD7B}" dt="2022-01-20T22:07:24.372" v="891"/>
          <ac:spMkLst>
            <pc:docMk/>
            <pc:sldMk cId="493620863" sldId="338"/>
            <ac:spMk id="2" creationId="{B56ECEA2-324F-4085-8388-CFDC033B41EB}"/>
          </ac:spMkLst>
        </pc:spChg>
        <pc:spChg chg="mod">
          <ac:chgData name="Clements, William" userId="cbdb0636-a496-422a-8d40-98c53d494d26" providerId="ADAL" clId="{C81F994D-F5C9-4C6F-A344-2F36103AFD7B}" dt="2022-01-20T22:07:24.372" v="891"/>
          <ac:spMkLst>
            <pc:docMk/>
            <pc:sldMk cId="493620863" sldId="338"/>
            <ac:spMk id="3" creationId="{357DBF45-F68A-4A5F-BAFB-181234E36650}"/>
          </ac:spMkLst>
        </pc:spChg>
        <pc:picChg chg="mod">
          <ac:chgData name="Clements, William" userId="cbdb0636-a496-422a-8d40-98c53d494d26" providerId="ADAL" clId="{C81F994D-F5C9-4C6F-A344-2F36103AFD7B}" dt="2022-01-20T23:37:27.676" v="1767" actId="1076"/>
          <ac:picMkLst>
            <pc:docMk/>
            <pc:sldMk cId="493620863" sldId="338"/>
            <ac:picMk id="7" creationId="{EC9C2A36-E1C2-4B55-9051-1AC39C47C583}"/>
          </ac:picMkLst>
        </pc:picChg>
        <pc:picChg chg="add mod">
          <ac:chgData name="Clements, William" userId="cbdb0636-a496-422a-8d40-98c53d494d26" providerId="ADAL" clId="{C81F994D-F5C9-4C6F-A344-2F36103AFD7B}" dt="2022-01-20T23:33:43.754" v="1722"/>
          <ac:picMkLst>
            <pc:docMk/>
            <pc:sldMk cId="493620863" sldId="338"/>
            <ac:picMk id="9" creationId="{89EA32C7-CACE-48D1-9DBB-7AD0CC46E28A}"/>
          </ac:picMkLst>
        </pc:picChg>
        <pc:picChg chg="add del mod">
          <ac:chgData name="Clements, William" userId="cbdb0636-a496-422a-8d40-98c53d494d26" providerId="ADAL" clId="{C81F994D-F5C9-4C6F-A344-2F36103AFD7B}" dt="2022-01-20T23:33:47.894" v="1724"/>
          <ac:picMkLst>
            <pc:docMk/>
            <pc:sldMk cId="493620863" sldId="338"/>
            <ac:picMk id="10" creationId="{C558D352-930B-46D2-BA42-D397F5B3E6E3}"/>
          </ac:picMkLst>
        </pc:picChg>
      </pc:sldChg>
      <pc:sldChg chg="addSp modSp add">
        <pc:chgData name="Clements, William" userId="cbdb0636-a496-422a-8d40-98c53d494d26" providerId="ADAL" clId="{C81F994D-F5C9-4C6F-A344-2F36103AFD7B}" dt="2022-01-20T22:07:24.372" v="891"/>
        <pc:sldMkLst>
          <pc:docMk/>
          <pc:sldMk cId="3862411758" sldId="340"/>
        </pc:sldMkLst>
        <pc:spChg chg="mod">
          <ac:chgData name="Clements, William" userId="cbdb0636-a496-422a-8d40-98c53d494d26" providerId="ADAL" clId="{C81F994D-F5C9-4C6F-A344-2F36103AFD7B}" dt="2022-01-20T22:07:24.372" v="891"/>
          <ac:spMkLst>
            <pc:docMk/>
            <pc:sldMk cId="3862411758" sldId="340"/>
            <ac:spMk id="2" creationId="{55B1070C-761B-4113-A300-740E521A869D}"/>
          </ac:spMkLst>
        </pc:spChg>
        <pc:spChg chg="mod">
          <ac:chgData name="Clements, William" userId="cbdb0636-a496-422a-8d40-98c53d494d26" providerId="ADAL" clId="{C81F994D-F5C9-4C6F-A344-2F36103AFD7B}" dt="2022-01-20T22:07:24.372" v="891"/>
          <ac:spMkLst>
            <pc:docMk/>
            <pc:sldMk cId="3862411758" sldId="340"/>
            <ac:spMk id="5" creationId="{A86DD373-730B-4D13-A7B8-8C4CDAD1A226}"/>
          </ac:spMkLst>
        </pc:spChg>
        <pc:picChg chg="add mod">
          <ac:chgData name="Clements, William" userId="cbdb0636-a496-422a-8d40-98c53d494d26" providerId="ADAL" clId="{C81F994D-F5C9-4C6F-A344-2F36103AFD7B}" dt="2022-01-20T21:48:10.791" v="746"/>
          <ac:picMkLst>
            <pc:docMk/>
            <pc:sldMk cId="3862411758" sldId="340"/>
            <ac:picMk id="6" creationId="{412766BD-B662-43F0-B0E0-A6D8AAB96592}"/>
          </ac:picMkLst>
        </pc:picChg>
      </pc:sldChg>
      <pc:sldChg chg="addSp modSp add mod">
        <pc:chgData name="Clements, William" userId="cbdb0636-a496-422a-8d40-98c53d494d26" providerId="ADAL" clId="{C81F994D-F5C9-4C6F-A344-2F36103AFD7B}" dt="2022-01-20T22:07:24.372" v="891"/>
        <pc:sldMkLst>
          <pc:docMk/>
          <pc:sldMk cId="1634174477" sldId="341"/>
        </pc:sldMkLst>
        <pc:spChg chg="mod">
          <ac:chgData name="Clements, William" userId="cbdb0636-a496-422a-8d40-98c53d494d26" providerId="ADAL" clId="{C81F994D-F5C9-4C6F-A344-2F36103AFD7B}" dt="2022-01-20T22:07:24.372" v="891"/>
          <ac:spMkLst>
            <pc:docMk/>
            <pc:sldMk cId="1634174477" sldId="341"/>
            <ac:spMk id="4" creationId="{97408BB5-4349-4943-9250-3F12CD3E9B50}"/>
          </ac:spMkLst>
        </pc:spChg>
        <pc:spChg chg="mod">
          <ac:chgData name="Clements, William" userId="cbdb0636-a496-422a-8d40-98c53d494d26" providerId="ADAL" clId="{C81F994D-F5C9-4C6F-A344-2F36103AFD7B}" dt="2022-01-20T22:07:24.372" v="891"/>
          <ac:spMkLst>
            <pc:docMk/>
            <pc:sldMk cId="1634174477" sldId="341"/>
            <ac:spMk id="5" creationId="{25CB90E8-8C9D-4DE6-B8CA-E7A07EF2969B}"/>
          </ac:spMkLst>
        </pc:spChg>
        <pc:spChg chg="mod">
          <ac:chgData name="Clements, William" userId="cbdb0636-a496-422a-8d40-98c53d494d26" providerId="ADAL" clId="{C81F994D-F5C9-4C6F-A344-2F36103AFD7B}" dt="2022-01-20T22:07:24.372" v="891"/>
          <ac:spMkLst>
            <pc:docMk/>
            <pc:sldMk cId="1634174477" sldId="341"/>
            <ac:spMk id="6" creationId="{408CC20B-7E94-48AE-9E74-C378E9B6EF41}"/>
          </ac:spMkLst>
        </pc:spChg>
        <pc:picChg chg="add mod">
          <ac:chgData name="Clements, William" userId="cbdb0636-a496-422a-8d40-98c53d494d26" providerId="ADAL" clId="{C81F994D-F5C9-4C6F-A344-2F36103AFD7B}" dt="2022-01-20T21:48:12.280" v="747"/>
          <ac:picMkLst>
            <pc:docMk/>
            <pc:sldMk cId="1634174477" sldId="341"/>
            <ac:picMk id="7" creationId="{1192AF9A-D8C8-4486-A902-293E83CD44F4}"/>
          </ac:picMkLst>
        </pc:picChg>
      </pc:sldChg>
      <pc:sldChg chg="addSp modSp add">
        <pc:chgData name="Clements, William" userId="cbdb0636-a496-422a-8d40-98c53d494d26" providerId="ADAL" clId="{C81F994D-F5C9-4C6F-A344-2F36103AFD7B}" dt="2022-01-20T22:07:24.372" v="891"/>
        <pc:sldMkLst>
          <pc:docMk/>
          <pc:sldMk cId="202326520" sldId="342"/>
        </pc:sldMkLst>
        <pc:spChg chg="mod">
          <ac:chgData name="Clements, William" userId="cbdb0636-a496-422a-8d40-98c53d494d26" providerId="ADAL" clId="{C81F994D-F5C9-4C6F-A344-2F36103AFD7B}" dt="2022-01-20T22:07:24.372" v="891"/>
          <ac:spMkLst>
            <pc:docMk/>
            <pc:sldMk cId="202326520" sldId="342"/>
            <ac:spMk id="2" creationId="{5E5881B7-5C45-443D-AD13-6B7C252711B2}"/>
          </ac:spMkLst>
        </pc:spChg>
        <pc:picChg chg="add mod">
          <ac:chgData name="Clements, William" userId="cbdb0636-a496-422a-8d40-98c53d494d26" providerId="ADAL" clId="{C81F994D-F5C9-4C6F-A344-2F36103AFD7B}" dt="2022-01-20T21:48:13.368" v="748"/>
          <ac:picMkLst>
            <pc:docMk/>
            <pc:sldMk cId="202326520" sldId="342"/>
            <ac:picMk id="5" creationId="{0DD97696-1B48-4A59-BD65-200B7F73D2FA}"/>
          </ac:picMkLst>
        </pc:picChg>
      </pc:sldChg>
      <pc:sldChg chg="addSp modSp add mod">
        <pc:chgData name="Clements, William" userId="cbdb0636-a496-422a-8d40-98c53d494d26" providerId="ADAL" clId="{C81F994D-F5C9-4C6F-A344-2F36103AFD7B}" dt="2022-01-20T23:15:34.741" v="1500" actId="20577"/>
        <pc:sldMkLst>
          <pc:docMk/>
          <pc:sldMk cId="3403909711" sldId="425"/>
        </pc:sldMkLst>
        <pc:spChg chg="mod">
          <ac:chgData name="Clements, William" userId="cbdb0636-a496-422a-8d40-98c53d494d26" providerId="ADAL" clId="{C81F994D-F5C9-4C6F-A344-2F36103AFD7B}" dt="2022-01-20T23:15:34.741" v="1500" actId="20577"/>
          <ac:spMkLst>
            <pc:docMk/>
            <pc:sldMk cId="3403909711" sldId="425"/>
            <ac:spMk id="4" creationId="{CCD951E3-6816-4040-99EE-0ACE635C3D62}"/>
          </ac:spMkLst>
        </pc:spChg>
        <pc:spChg chg="mod">
          <ac:chgData name="Clements, William" userId="cbdb0636-a496-422a-8d40-98c53d494d26" providerId="ADAL" clId="{C81F994D-F5C9-4C6F-A344-2F36103AFD7B}" dt="2022-01-20T22:07:24.372" v="891"/>
          <ac:spMkLst>
            <pc:docMk/>
            <pc:sldMk cId="3403909711" sldId="425"/>
            <ac:spMk id="5" creationId="{D8A0DC0F-7C99-4144-8665-0FA57B376AE1}"/>
          </ac:spMkLst>
        </pc:spChg>
        <pc:picChg chg="add mod">
          <ac:chgData name="Clements, William" userId="cbdb0636-a496-422a-8d40-98c53d494d26" providerId="ADAL" clId="{C81F994D-F5C9-4C6F-A344-2F36103AFD7B}" dt="2022-01-20T23:15:32.067" v="1499"/>
          <ac:picMkLst>
            <pc:docMk/>
            <pc:sldMk cId="3403909711" sldId="425"/>
            <ac:picMk id="8" creationId="{E1F79FFD-45C4-4874-B2E1-1D33378569C0}"/>
          </ac:picMkLst>
        </pc:picChg>
      </pc:sldChg>
      <pc:sldChg chg="addSp modSp new mod">
        <pc:chgData name="Clements, William" userId="cbdb0636-a496-422a-8d40-98c53d494d26" providerId="ADAL" clId="{C81F994D-F5C9-4C6F-A344-2F36103AFD7B}" dt="2022-01-20T23:33:38.844" v="1721" actId="1076"/>
        <pc:sldMkLst>
          <pc:docMk/>
          <pc:sldMk cId="3665113166" sldId="426"/>
        </pc:sldMkLst>
        <pc:spChg chg="mod">
          <ac:chgData name="Clements, William" userId="cbdb0636-a496-422a-8d40-98c53d494d26" providerId="ADAL" clId="{C81F994D-F5C9-4C6F-A344-2F36103AFD7B}" dt="2022-01-20T22:07:24.372" v="891"/>
          <ac:spMkLst>
            <pc:docMk/>
            <pc:sldMk cId="3665113166" sldId="426"/>
            <ac:spMk id="2" creationId="{4B8BD5F0-C8B7-4C74-9FDC-95D5D22E7022}"/>
          </ac:spMkLst>
        </pc:spChg>
        <pc:spChg chg="mod">
          <ac:chgData name="Clements, William" userId="cbdb0636-a496-422a-8d40-98c53d494d26" providerId="ADAL" clId="{C81F994D-F5C9-4C6F-A344-2F36103AFD7B}" dt="2022-01-20T22:07:24.372" v="891"/>
          <ac:spMkLst>
            <pc:docMk/>
            <pc:sldMk cId="3665113166" sldId="426"/>
            <ac:spMk id="3" creationId="{ABA0D9C5-4844-4C31-A34E-E09286107AD5}"/>
          </ac:spMkLst>
        </pc:spChg>
        <pc:picChg chg="add mod">
          <ac:chgData name="Clements, William" userId="cbdb0636-a496-422a-8d40-98c53d494d26" providerId="ADAL" clId="{C81F994D-F5C9-4C6F-A344-2F36103AFD7B}" dt="2022-01-20T21:40:32.519" v="703" actId="1076"/>
          <ac:picMkLst>
            <pc:docMk/>
            <pc:sldMk cId="3665113166" sldId="426"/>
            <ac:picMk id="5" creationId="{122068BD-E160-4B99-9E31-E4A8A7817CDD}"/>
          </ac:picMkLst>
        </pc:picChg>
        <pc:picChg chg="add mod">
          <ac:chgData name="Clements, William" userId="cbdb0636-a496-422a-8d40-98c53d494d26" providerId="ADAL" clId="{C81F994D-F5C9-4C6F-A344-2F36103AFD7B}" dt="2022-01-20T21:41:54.498" v="707" actId="1076"/>
          <ac:picMkLst>
            <pc:docMk/>
            <pc:sldMk cId="3665113166" sldId="426"/>
            <ac:picMk id="7" creationId="{1082F821-A12A-44CF-B896-E63607E742DD}"/>
          </ac:picMkLst>
        </pc:picChg>
        <pc:picChg chg="add mod">
          <ac:chgData name="Clements, William" userId="cbdb0636-a496-422a-8d40-98c53d494d26" providerId="ADAL" clId="{C81F994D-F5C9-4C6F-A344-2F36103AFD7B}" dt="2022-01-20T23:33:38.844" v="1721" actId="1076"/>
          <ac:picMkLst>
            <pc:docMk/>
            <pc:sldMk cId="3665113166" sldId="426"/>
            <ac:picMk id="8" creationId="{18AC9783-3F40-454C-8E8E-7CB38A63391B}"/>
          </ac:picMkLst>
        </pc:picChg>
      </pc:sldChg>
      <pc:sldChg chg="addSp delSp modSp new mod">
        <pc:chgData name="Clements, William" userId="cbdb0636-a496-422a-8d40-98c53d494d26" providerId="ADAL" clId="{C81F994D-F5C9-4C6F-A344-2F36103AFD7B}" dt="2022-01-20T23:33:57.127" v="1728"/>
        <pc:sldMkLst>
          <pc:docMk/>
          <pc:sldMk cId="414217097" sldId="427"/>
        </pc:sldMkLst>
        <pc:spChg chg="mod">
          <ac:chgData name="Clements, William" userId="cbdb0636-a496-422a-8d40-98c53d494d26" providerId="ADAL" clId="{C81F994D-F5C9-4C6F-A344-2F36103AFD7B}" dt="2022-01-20T22:07:24.372" v="891"/>
          <ac:spMkLst>
            <pc:docMk/>
            <pc:sldMk cId="414217097" sldId="427"/>
            <ac:spMk id="2" creationId="{4C1ACCF9-3B70-41D2-B414-4797A6B463C7}"/>
          </ac:spMkLst>
        </pc:spChg>
        <pc:spChg chg="mod">
          <ac:chgData name="Clements, William" userId="cbdb0636-a496-422a-8d40-98c53d494d26" providerId="ADAL" clId="{C81F994D-F5C9-4C6F-A344-2F36103AFD7B}" dt="2022-01-20T22:07:24.372" v="891"/>
          <ac:spMkLst>
            <pc:docMk/>
            <pc:sldMk cId="414217097" sldId="427"/>
            <ac:spMk id="3" creationId="{698DB4B2-2E0C-41A1-A7F5-C47C9F9F3B28}"/>
          </ac:spMkLst>
        </pc:spChg>
        <pc:picChg chg="add del mod">
          <ac:chgData name="Clements, William" userId="cbdb0636-a496-422a-8d40-98c53d494d26" providerId="ADAL" clId="{C81F994D-F5C9-4C6F-A344-2F36103AFD7B}" dt="2022-01-20T23:33:57.127" v="1728"/>
          <ac:picMkLst>
            <pc:docMk/>
            <pc:sldMk cId="414217097" sldId="427"/>
            <ac:picMk id="4" creationId="{38C10E0D-2C2C-49DE-A456-DEABA671A6D8}"/>
          </ac:picMkLst>
        </pc:picChg>
      </pc:sldChg>
      <pc:sldChg chg="modSp new">
        <pc:chgData name="Clements, William" userId="cbdb0636-a496-422a-8d40-98c53d494d26" providerId="ADAL" clId="{C81F994D-F5C9-4C6F-A344-2F36103AFD7B}" dt="2022-01-20T22:07:24.372" v="891"/>
        <pc:sldMkLst>
          <pc:docMk/>
          <pc:sldMk cId="2507708878" sldId="428"/>
        </pc:sldMkLst>
        <pc:spChg chg="mod">
          <ac:chgData name="Clements, William" userId="cbdb0636-a496-422a-8d40-98c53d494d26" providerId="ADAL" clId="{C81F994D-F5C9-4C6F-A344-2F36103AFD7B}" dt="2022-01-20T22:07:24.372" v="891"/>
          <ac:spMkLst>
            <pc:docMk/>
            <pc:sldMk cId="2507708878" sldId="428"/>
            <ac:spMk id="2" creationId="{61873EFB-98F2-4979-9A58-5CA562ADBB51}"/>
          </ac:spMkLst>
        </pc:spChg>
        <pc:spChg chg="mod">
          <ac:chgData name="Clements, William" userId="cbdb0636-a496-422a-8d40-98c53d494d26" providerId="ADAL" clId="{C81F994D-F5C9-4C6F-A344-2F36103AFD7B}" dt="2022-01-20T22:07:24.372" v="891"/>
          <ac:spMkLst>
            <pc:docMk/>
            <pc:sldMk cId="2507708878" sldId="428"/>
            <ac:spMk id="3" creationId="{E5429F2E-6AD7-4972-8D71-1FB57FD2637A}"/>
          </ac:spMkLst>
        </pc:spChg>
      </pc:sldChg>
      <pc:sldChg chg="modSp add mod">
        <pc:chgData name="Clements, William" userId="cbdb0636-a496-422a-8d40-98c53d494d26" providerId="ADAL" clId="{C81F994D-F5C9-4C6F-A344-2F36103AFD7B}" dt="2022-01-20T22:08:59.396" v="892" actId="207"/>
        <pc:sldMkLst>
          <pc:docMk/>
          <pc:sldMk cId="2339291497" sldId="429"/>
        </pc:sldMkLst>
        <pc:spChg chg="mod">
          <ac:chgData name="Clements, William" userId="cbdb0636-a496-422a-8d40-98c53d494d26" providerId="ADAL" clId="{C81F994D-F5C9-4C6F-A344-2F36103AFD7B}" dt="2022-01-20T22:07:24.372" v="891"/>
          <ac:spMkLst>
            <pc:docMk/>
            <pc:sldMk cId="2339291497" sldId="429"/>
            <ac:spMk id="2" creationId="{3C9A2778-EE56-40E5-AF11-47700A36575C}"/>
          </ac:spMkLst>
        </pc:spChg>
        <pc:spChg chg="mod">
          <ac:chgData name="Clements, William" userId="cbdb0636-a496-422a-8d40-98c53d494d26" providerId="ADAL" clId="{C81F994D-F5C9-4C6F-A344-2F36103AFD7B}" dt="2022-01-20T22:08:59.396" v="892" actId="207"/>
          <ac:spMkLst>
            <pc:docMk/>
            <pc:sldMk cId="2339291497" sldId="429"/>
            <ac:spMk id="3" creationId="{9326557C-CB3A-460E-8709-3BC51AD4BE79}"/>
          </ac:spMkLst>
        </pc:spChg>
        <pc:spChg chg="mod">
          <ac:chgData name="Clements, William" userId="cbdb0636-a496-422a-8d40-98c53d494d26" providerId="ADAL" clId="{C81F994D-F5C9-4C6F-A344-2F36103AFD7B}" dt="2022-01-20T22:07:24.372" v="891"/>
          <ac:spMkLst>
            <pc:docMk/>
            <pc:sldMk cId="2339291497" sldId="429"/>
            <ac:spMk id="4" creationId="{A5ED3706-254A-4D9C-BDD9-97C6C9E17F57}"/>
          </ac:spMkLst>
        </pc:spChg>
      </pc:sldChg>
      <pc:sldChg chg="addSp delSp modSp new mod modClrScheme chgLayout">
        <pc:chgData name="Clements, William" userId="cbdb0636-a496-422a-8d40-98c53d494d26" providerId="ADAL" clId="{C81F994D-F5C9-4C6F-A344-2F36103AFD7B}" dt="2022-01-20T22:47:22.795" v="1042"/>
        <pc:sldMkLst>
          <pc:docMk/>
          <pc:sldMk cId="4244664110" sldId="430"/>
        </pc:sldMkLst>
        <pc:spChg chg="mod ord">
          <ac:chgData name="Clements, William" userId="cbdb0636-a496-422a-8d40-98c53d494d26" providerId="ADAL" clId="{C81F994D-F5C9-4C6F-A344-2F36103AFD7B}" dt="2022-01-20T22:32:53.122" v="902" actId="700"/>
          <ac:spMkLst>
            <pc:docMk/>
            <pc:sldMk cId="4244664110" sldId="430"/>
            <ac:spMk id="2" creationId="{3B5152B5-4BAD-4CB0-9B7C-4F7E83B6DB44}"/>
          </ac:spMkLst>
        </pc:spChg>
        <pc:spChg chg="mod ord">
          <ac:chgData name="Clements, William" userId="cbdb0636-a496-422a-8d40-98c53d494d26" providerId="ADAL" clId="{C81F994D-F5C9-4C6F-A344-2F36103AFD7B}" dt="2022-01-20T22:40:31.313" v="945" actId="27636"/>
          <ac:spMkLst>
            <pc:docMk/>
            <pc:sldMk cId="4244664110" sldId="430"/>
            <ac:spMk id="3" creationId="{1E1CFF73-C447-4213-853B-80D03EF4D7EC}"/>
          </ac:spMkLst>
        </pc:spChg>
        <pc:spChg chg="del mod ord">
          <ac:chgData name="Clements, William" userId="cbdb0636-a496-422a-8d40-98c53d494d26" providerId="ADAL" clId="{C81F994D-F5C9-4C6F-A344-2F36103AFD7B}" dt="2022-01-20T22:32:53.122" v="902" actId="700"/>
          <ac:spMkLst>
            <pc:docMk/>
            <pc:sldMk cId="4244664110" sldId="430"/>
            <ac:spMk id="4" creationId="{71E1CF59-B267-4C99-AE98-6407449D1469}"/>
          </ac:spMkLst>
        </pc:spChg>
        <pc:spChg chg="add mod ord">
          <ac:chgData name="Clements, William" userId="cbdb0636-a496-422a-8d40-98c53d494d26" providerId="ADAL" clId="{C81F994D-F5C9-4C6F-A344-2F36103AFD7B}" dt="2022-01-20T22:36:07.403" v="917"/>
          <ac:spMkLst>
            <pc:docMk/>
            <pc:sldMk cId="4244664110" sldId="430"/>
            <ac:spMk id="5" creationId="{1FD9BC32-1076-4782-8BF9-C051593A333F}"/>
          </ac:spMkLst>
        </pc:spChg>
        <pc:spChg chg="add mod ord">
          <ac:chgData name="Clements, William" userId="cbdb0636-a496-422a-8d40-98c53d494d26" providerId="ADAL" clId="{C81F994D-F5C9-4C6F-A344-2F36103AFD7B}" dt="2022-01-20T22:36:23.022" v="918"/>
          <ac:spMkLst>
            <pc:docMk/>
            <pc:sldMk cId="4244664110" sldId="430"/>
            <ac:spMk id="6" creationId="{7CCAB09A-8A89-4318-B621-A60D5A3FC5BC}"/>
          </ac:spMkLst>
        </pc:spChg>
        <pc:spChg chg="add mod ord">
          <ac:chgData name="Clements, William" userId="cbdb0636-a496-422a-8d40-98c53d494d26" providerId="ADAL" clId="{C81F994D-F5C9-4C6F-A344-2F36103AFD7B}" dt="2022-01-20T22:40:37.120" v="953" actId="6549"/>
          <ac:spMkLst>
            <pc:docMk/>
            <pc:sldMk cId="4244664110" sldId="430"/>
            <ac:spMk id="7" creationId="{AAF30AAD-DA02-48A0-A863-44375E0D2AC5}"/>
          </ac:spMkLst>
        </pc:spChg>
        <pc:picChg chg="add mod">
          <ac:chgData name="Clements, William" userId="cbdb0636-a496-422a-8d40-98c53d494d26" providerId="ADAL" clId="{C81F994D-F5C9-4C6F-A344-2F36103AFD7B}" dt="2022-01-20T22:47:22.795" v="1042"/>
          <ac:picMkLst>
            <pc:docMk/>
            <pc:sldMk cId="4244664110" sldId="430"/>
            <ac:picMk id="8" creationId="{A34739F3-8C48-4327-9FA4-03BA91AE3E03}"/>
          </ac:picMkLst>
        </pc:picChg>
      </pc:sldChg>
      <pc:sldChg chg="addSp modSp new mod">
        <pc:chgData name="Clements, William" userId="cbdb0636-a496-422a-8d40-98c53d494d26" providerId="ADAL" clId="{C81F994D-F5C9-4C6F-A344-2F36103AFD7B}" dt="2022-01-20T22:47:23.911" v="1043"/>
        <pc:sldMkLst>
          <pc:docMk/>
          <pc:sldMk cId="1551036610" sldId="431"/>
        </pc:sldMkLst>
        <pc:spChg chg="mod">
          <ac:chgData name="Clements, William" userId="cbdb0636-a496-422a-8d40-98c53d494d26" providerId="ADAL" clId="{C81F994D-F5C9-4C6F-A344-2F36103AFD7B}" dt="2022-01-20T22:43:15.239" v="958"/>
          <ac:spMkLst>
            <pc:docMk/>
            <pc:sldMk cId="1551036610" sldId="431"/>
            <ac:spMk id="2" creationId="{8EF53A22-8409-4BE5-B3B6-BF920AA812F4}"/>
          </ac:spMkLst>
        </pc:spChg>
        <pc:spChg chg="mod">
          <ac:chgData name="Clements, William" userId="cbdb0636-a496-422a-8d40-98c53d494d26" providerId="ADAL" clId="{C81F994D-F5C9-4C6F-A344-2F36103AFD7B}" dt="2022-01-20T22:43:22.136" v="960" actId="20577"/>
          <ac:spMkLst>
            <pc:docMk/>
            <pc:sldMk cId="1551036610" sldId="431"/>
            <ac:spMk id="3" creationId="{E4A7BE83-4C31-4E1D-9BEF-854713A2924D}"/>
          </ac:spMkLst>
        </pc:spChg>
        <pc:spChg chg="mod">
          <ac:chgData name="Clements, William" userId="cbdb0636-a496-422a-8d40-98c53d494d26" providerId="ADAL" clId="{C81F994D-F5C9-4C6F-A344-2F36103AFD7B}" dt="2022-01-20T22:46:15.740" v="1038" actId="27636"/>
          <ac:spMkLst>
            <pc:docMk/>
            <pc:sldMk cId="1551036610" sldId="431"/>
            <ac:spMk id="4" creationId="{A4B0FA50-61EF-4342-A372-037790DA70BA}"/>
          </ac:spMkLst>
        </pc:spChg>
        <pc:spChg chg="mod">
          <ac:chgData name="Clements, William" userId="cbdb0636-a496-422a-8d40-98c53d494d26" providerId="ADAL" clId="{C81F994D-F5C9-4C6F-A344-2F36103AFD7B}" dt="2022-01-20T22:46:23.877" v="1041" actId="20577"/>
          <ac:spMkLst>
            <pc:docMk/>
            <pc:sldMk cId="1551036610" sldId="431"/>
            <ac:spMk id="6" creationId="{4A15A37A-E4F1-467F-A96F-18D0E5A4A08E}"/>
          </ac:spMkLst>
        </pc:spChg>
        <pc:picChg chg="add mod">
          <ac:chgData name="Clements, William" userId="cbdb0636-a496-422a-8d40-98c53d494d26" providerId="ADAL" clId="{C81F994D-F5C9-4C6F-A344-2F36103AFD7B}" dt="2022-01-20T22:47:23.911" v="1043"/>
          <ac:picMkLst>
            <pc:docMk/>
            <pc:sldMk cId="1551036610" sldId="431"/>
            <ac:picMk id="7" creationId="{FEFC609B-88CE-4A83-8F18-DAE906971AC9}"/>
          </ac:picMkLst>
        </pc:picChg>
      </pc:sldChg>
      <pc:sldChg chg="addSp modSp new mod modClrScheme chgLayout">
        <pc:chgData name="Clements, William" userId="cbdb0636-a496-422a-8d40-98c53d494d26" providerId="ADAL" clId="{C81F994D-F5C9-4C6F-A344-2F36103AFD7B}" dt="2022-01-20T23:11:38.385" v="1476"/>
        <pc:sldMkLst>
          <pc:docMk/>
          <pc:sldMk cId="1189927615" sldId="432"/>
        </pc:sldMkLst>
        <pc:spChg chg="mod ord">
          <ac:chgData name="Clements, William" userId="cbdb0636-a496-422a-8d40-98c53d494d26" providerId="ADAL" clId="{C81F994D-F5C9-4C6F-A344-2F36103AFD7B}" dt="2022-01-20T22:52:02.092" v="1098" actId="700"/>
          <ac:spMkLst>
            <pc:docMk/>
            <pc:sldMk cId="1189927615" sldId="432"/>
            <ac:spMk id="2" creationId="{E2F51292-1E64-4441-AD7C-D978276EFEE1}"/>
          </ac:spMkLst>
        </pc:spChg>
        <pc:spChg chg="mod ord">
          <ac:chgData name="Clements, William" userId="cbdb0636-a496-422a-8d40-98c53d494d26" providerId="ADAL" clId="{C81F994D-F5C9-4C6F-A344-2F36103AFD7B}" dt="2022-01-20T23:10:38.181" v="1470" actId="27636"/>
          <ac:spMkLst>
            <pc:docMk/>
            <pc:sldMk cId="1189927615" sldId="432"/>
            <ac:spMk id="3" creationId="{AF9D115A-22F8-46CD-856C-14924E3CD6B5}"/>
          </ac:spMkLst>
        </pc:spChg>
        <pc:spChg chg="add mod ord">
          <ac:chgData name="Clements, William" userId="cbdb0636-a496-422a-8d40-98c53d494d26" providerId="ADAL" clId="{C81F994D-F5C9-4C6F-A344-2F36103AFD7B}" dt="2022-01-20T23:10:38.188" v="1471" actId="27636"/>
          <ac:spMkLst>
            <pc:docMk/>
            <pc:sldMk cId="1189927615" sldId="432"/>
            <ac:spMk id="4" creationId="{CE1B663E-5AE4-4A25-92FF-85B640F42CC8}"/>
          </ac:spMkLst>
        </pc:spChg>
        <pc:spChg chg="add mod">
          <ac:chgData name="Clements, William" userId="cbdb0636-a496-422a-8d40-98c53d494d26" providerId="ADAL" clId="{C81F994D-F5C9-4C6F-A344-2F36103AFD7B}" dt="2022-01-20T23:10:30.517" v="1468" actId="27636"/>
          <ac:spMkLst>
            <pc:docMk/>
            <pc:sldMk cId="1189927615" sldId="432"/>
            <ac:spMk id="5" creationId="{BAB670D9-1A9F-482E-87DA-5EFABCC875DE}"/>
          </ac:spMkLst>
        </pc:spChg>
        <pc:spChg chg="add mod">
          <ac:chgData name="Clements, William" userId="cbdb0636-a496-422a-8d40-98c53d494d26" providerId="ADAL" clId="{C81F994D-F5C9-4C6F-A344-2F36103AFD7B}" dt="2022-01-20T23:10:42.213" v="1475" actId="27636"/>
          <ac:spMkLst>
            <pc:docMk/>
            <pc:sldMk cId="1189927615" sldId="432"/>
            <ac:spMk id="6" creationId="{534BEFEF-D898-46B5-B1C2-C043DDDBE39F}"/>
          </ac:spMkLst>
        </pc:spChg>
        <pc:picChg chg="add mod">
          <ac:chgData name="Clements, William" userId="cbdb0636-a496-422a-8d40-98c53d494d26" providerId="ADAL" clId="{C81F994D-F5C9-4C6F-A344-2F36103AFD7B}" dt="2022-01-20T23:11:38.385" v="1476"/>
          <ac:picMkLst>
            <pc:docMk/>
            <pc:sldMk cId="1189927615" sldId="432"/>
            <ac:picMk id="7" creationId="{6F86392B-A284-49DA-B11D-5CBEAB36A4D4}"/>
          </ac:picMkLst>
        </pc:picChg>
      </pc:sldChg>
      <pc:sldChg chg="addSp delSp modSp add mod">
        <pc:chgData name="Clements, William" userId="cbdb0636-a496-422a-8d40-98c53d494d26" providerId="ADAL" clId="{C81F994D-F5C9-4C6F-A344-2F36103AFD7B}" dt="2022-01-20T23:30:36.573" v="1713" actId="27636"/>
        <pc:sldMkLst>
          <pc:docMk/>
          <pc:sldMk cId="3198893138" sldId="433"/>
        </pc:sldMkLst>
        <pc:spChg chg="mod">
          <ac:chgData name="Clements, William" userId="cbdb0636-a496-422a-8d40-98c53d494d26" providerId="ADAL" clId="{C81F994D-F5C9-4C6F-A344-2F36103AFD7B}" dt="2022-01-20T23:30:36.573" v="1713" actId="27636"/>
          <ac:spMkLst>
            <pc:docMk/>
            <pc:sldMk cId="3198893138" sldId="433"/>
            <ac:spMk id="3" creationId="{7E0AC087-5A1C-421F-8E7D-B13B58DE5381}"/>
          </ac:spMkLst>
        </pc:spChg>
        <pc:spChg chg="del mod">
          <ac:chgData name="Clements, William" userId="cbdb0636-a496-422a-8d40-98c53d494d26" providerId="ADAL" clId="{C81F994D-F5C9-4C6F-A344-2F36103AFD7B}" dt="2022-01-20T23:24:00.963" v="1562"/>
          <ac:spMkLst>
            <pc:docMk/>
            <pc:sldMk cId="3198893138" sldId="433"/>
            <ac:spMk id="5" creationId="{040431B5-9665-4BE5-B6B3-DE2B1BB35528}"/>
          </ac:spMkLst>
        </pc:spChg>
        <pc:spChg chg="add mod">
          <ac:chgData name="Clements, William" userId="cbdb0636-a496-422a-8d40-98c53d494d26" providerId="ADAL" clId="{C81F994D-F5C9-4C6F-A344-2F36103AFD7B}" dt="2022-01-20T23:27:22.881" v="1668" actId="1076"/>
          <ac:spMkLst>
            <pc:docMk/>
            <pc:sldMk cId="3198893138" sldId="433"/>
            <ac:spMk id="15" creationId="{494EB720-7D73-4630-BF92-16E645A65594}"/>
          </ac:spMkLst>
        </pc:spChg>
        <pc:spChg chg="add mod">
          <ac:chgData name="Clements, William" userId="cbdb0636-a496-422a-8d40-98c53d494d26" providerId="ADAL" clId="{C81F994D-F5C9-4C6F-A344-2F36103AFD7B}" dt="2022-01-20T23:27:47.582" v="1687" actId="1076"/>
          <ac:spMkLst>
            <pc:docMk/>
            <pc:sldMk cId="3198893138" sldId="433"/>
            <ac:spMk id="16" creationId="{C6AB1FBB-8F37-4400-8D2B-CB2C1FBF6F34}"/>
          </ac:spMkLst>
        </pc:spChg>
        <pc:picChg chg="add mod">
          <ac:chgData name="Clements, William" userId="cbdb0636-a496-422a-8d40-98c53d494d26" providerId="ADAL" clId="{C81F994D-F5C9-4C6F-A344-2F36103AFD7B}" dt="2022-01-20T23:26:24.163" v="1582" actId="1076"/>
          <ac:picMkLst>
            <pc:docMk/>
            <pc:sldMk cId="3198893138" sldId="433"/>
            <ac:picMk id="7" creationId="{CD382863-DCEB-43A1-99B9-37BC56F901F8}"/>
          </ac:picMkLst>
        </pc:picChg>
        <pc:picChg chg="mod">
          <ac:chgData name="Clements, William" userId="cbdb0636-a496-422a-8d40-98c53d494d26" providerId="ADAL" clId="{C81F994D-F5C9-4C6F-A344-2F36103AFD7B}" dt="2022-01-20T23:26:22.682" v="1581" actId="1076"/>
          <ac:picMkLst>
            <pc:docMk/>
            <pc:sldMk cId="3198893138" sldId="433"/>
            <ac:picMk id="8" creationId="{25A797CD-707D-4557-B087-9EDD8B4A4316}"/>
          </ac:picMkLst>
        </pc:picChg>
        <pc:picChg chg="add mod">
          <ac:chgData name="Clements, William" userId="cbdb0636-a496-422a-8d40-98c53d494d26" providerId="ADAL" clId="{C81F994D-F5C9-4C6F-A344-2F36103AFD7B}" dt="2022-01-20T23:26:27.836" v="1584" actId="14100"/>
          <ac:picMkLst>
            <pc:docMk/>
            <pc:sldMk cId="3198893138" sldId="433"/>
            <ac:picMk id="10" creationId="{F5B93953-856D-48AD-9FC1-CACAA656D69D}"/>
          </ac:picMkLst>
        </pc:picChg>
        <pc:picChg chg="add mod">
          <ac:chgData name="Clements, William" userId="cbdb0636-a496-422a-8d40-98c53d494d26" providerId="ADAL" clId="{C81F994D-F5C9-4C6F-A344-2F36103AFD7B}" dt="2022-01-20T23:26:14.858" v="1578" actId="14100"/>
          <ac:picMkLst>
            <pc:docMk/>
            <pc:sldMk cId="3198893138" sldId="433"/>
            <ac:picMk id="12" creationId="{B49835D2-4EB3-4560-AD40-EBB47322F803}"/>
          </ac:picMkLst>
        </pc:picChg>
        <pc:picChg chg="add mod">
          <ac:chgData name="Clements, William" userId="cbdb0636-a496-422a-8d40-98c53d494d26" providerId="ADAL" clId="{C81F994D-F5C9-4C6F-A344-2F36103AFD7B}" dt="2022-01-20T23:26:34.933" v="1587" actId="14100"/>
          <ac:picMkLst>
            <pc:docMk/>
            <pc:sldMk cId="3198893138" sldId="433"/>
            <ac:picMk id="14" creationId="{2C48B843-E6DF-4784-9A53-EA1784A882D9}"/>
          </ac:picMkLst>
        </pc:picChg>
      </pc:sldChg>
      <pc:sldChg chg="new del">
        <pc:chgData name="Clements, William" userId="cbdb0636-a496-422a-8d40-98c53d494d26" providerId="ADAL" clId="{C81F994D-F5C9-4C6F-A344-2F36103AFD7B}" dt="2022-01-20T23:27:29.780" v="1670" actId="47"/>
        <pc:sldMkLst>
          <pc:docMk/>
          <pc:sldMk cId="1217843720" sldId="434"/>
        </pc:sldMkLst>
      </pc:sldChg>
      <pc:sldChg chg="addSp delSp modSp new mod modClrScheme chgLayout">
        <pc:chgData name="Clements, William" userId="cbdb0636-a496-422a-8d40-98c53d494d26" providerId="ADAL" clId="{C81F994D-F5C9-4C6F-A344-2F36103AFD7B}" dt="2022-01-20T23:31:49.756" v="1718" actId="962"/>
        <pc:sldMkLst>
          <pc:docMk/>
          <pc:sldMk cId="2853443255" sldId="434"/>
        </pc:sldMkLst>
        <pc:spChg chg="del mod ord">
          <ac:chgData name="Clements, William" userId="cbdb0636-a496-422a-8d40-98c53d494d26" providerId="ADAL" clId="{C81F994D-F5C9-4C6F-A344-2F36103AFD7B}" dt="2022-01-20T23:28:52.240" v="1689" actId="700"/>
          <ac:spMkLst>
            <pc:docMk/>
            <pc:sldMk cId="2853443255" sldId="434"/>
            <ac:spMk id="2" creationId="{E5F79D76-FAA2-4968-BB07-E101950D6BD8}"/>
          </ac:spMkLst>
        </pc:spChg>
        <pc:spChg chg="del mod ord">
          <ac:chgData name="Clements, William" userId="cbdb0636-a496-422a-8d40-98c53d494d26" providerId="ADAL" clId="{C81F994D-F5C9-4C6F-A344-2F36103AFD7B}" dt="2022-01-20T23:28:52.240" v="1689" actId="700"/>
          <ac:spMkLst>
            <pc:docMk/>
            <pc:sldMk cId="2853443255" sldId="434"/>
            <ac:spMk id="3" creationId="{9DAFF72E-3DD2-406B-94A9-BEAAB9255DC6}"/>
          </ac:spMkLst>
        </pc:spChg>
        <pc:spChg chg="del">
          <ac:chgData name="Clements, William" userId="cbdb0636-a496-422a-8d40-98c53d494d26" providerId="ADAL" clId="{C81F994D-F5C9-4C6F-A344-2F36103AFD7B}" dt="2022-01-20T23:28:52.240" v="1689" actId="700"/>
          <ac:spMkLst>
            <pc:docMk/>
            <pc:sldMk cId="2853443255" sldId="434"/>
            <ac:spMk id="4" creationId="{918B253A-1885-4C05-9D47-1803AF80D2EE}"/>
          </ac:spMkLst>
        </pc:spChg>
        <pc:spChg chg="add mod ord">
          <ac:chgData name="Clements, William" userId="cbdb0636-a496-422a-8d40-98c53d494d26" providerId="ADAL" clId="{C81F994D-F5C9-4C6F-A344-2F36103AFD7B}" dt="2022-01-20T23:29:35.681" v="1700" actId="700"/>
          <ac:spMkLst>
            <pc:docMk/>
            <pc:sldMk cId="2853443255" sldId="434"/>
            <ac:spMk id="5" creationId="{63C7DEBD-88F0-4A14-99A4-4E10BA3FC81C}"/>
          </ac:spMkLst>
        </pc:spChg>
        <pc:spChg chg="add mod ord">
          <ac:chgData name="Clements, William" userId="cbdb0636-a496-422a-8d40-98c53d494d26" providerId="ADAL" clId="{C81F994D-F5C9-4C6F-A344-2F36103AFD7B}" dt="2022-01-20T23:29:35.681" v="1700" actId="700"/>
          <ac:spMkLst>
            <pc:docMk/>
            <pc:sldMk cId="2853443255" sldId="434"/>
            <ac:spMk id="6" creationId="{1F31394B-CB44-4B1F-B291-9E503061785B}"/>
          </ac:spMkLst>
        </pc:spChg>
        <pc:spChg chg="add mod ord">
          <ac:chgData name="Clements, William" userId="cbdb0636-a496-422a-8d40-98c53d494d26" providerId="ADAL" clId="{C81F994D-F5C9-4C6F-A344-2F36103AFD7B}" dt="2022-01-20T23:30:02.022" v="1707"/>
          <ac:spMkLst>
            <pc:docMk/>
            <pc:sldMk cId="2853443255" sldId="434"/>
            <ac:spMk id="7" creationId="{DAF0228D-8475-4846-8BDC-991AAADCD01B}"/>
          </ac:spMkLst>
        </pc:spChg>
        <pc:picChg chg="add mod">
          <ac:chgData name="Clements, William" userId="cbdb0636-a496-422a-8d40-98c53d494d26" providerId="ADAL" clId="{C81F994D-F5C9-4C6F-A344-2F36103AFD7B}" dt="2022-01-20T23:31:49.756" v="1718" actId="962"/>
          <ac:picMkLst>
            <pc:docMk/>
            <pc:sldMk cId="2853443255" sldId="434"/>
            <ac:picMk id="9" creationId="{0A3C5953-0A85-4769-9466-A01BC3574503}"/>
          </ac:picMkLst>
        </pc:picChg>
      </pc:sldChg>
      <pc:sldChg chg="modSp new mod">
        <pc:chgData name="Clements, William" userId="cbdb0636-a496-422a-8d40-98c53d494d26" providerId="ADAL" clId="{C81F994D-F5C9-4C6F-A344-2F36103AFD7B}" dt="2022-01-20T23:43:21.333" v="2054" actId="20577"/>
        <pc:sldMkLst>
          <pc:docMk/>
          <pc:sldMk cId="2259106218" sldId="435"/>
        </pc:sldMkLst>
        <pc:spChg chg="mod">
          <ac:chgData name="Clements, William" userId="cbdb0636-a496-422a-8d40-98c53d494d26" providerId="ADAL" clId="{C81F994D-F5C9-4C6F-A344-2F36103AFD7B}" dt="2022-01-20T23:41:34.520" v="1796" actId="20577"/>
          <ac:spMkLst>
            <pc:docMk/>
            <pc:sldMk cId="2259106218" sldId="435"/>
            <ac:spMk id="2" creationId="{25E7020F-9484-457F-9E6C-F96599E569C8}"/>
          </ac:spMkLst>
        </pc:spChg>
        <pc:spChg chg="mod">
          <ac:chgData name="Clements, William" userId="cbdb0636-a496-422a-8d40-98c53d494d26" providerId="ADAL" clId="{C81F994D-F5C9-4C6F-A344-2F36103AFD7B}" dt="2022-01-20T23:43:21.333" v="2054" actId="20577"/>
          <ac:spMkLst>
            <pc:docMk/>
            <pc:sldMk cId="2259106218" sldId="435"/>
            <ac:spMk id="3" creationId="{16EE36A0-D258-4C41-AE4E-1271448349C1}"/>
          </ac:spMkLst>
        </pc:spChg>
      </pc:sldChg>
      <pc:sldChg chg="modSp add mod">
        <pc:chgData name="Clements, William" userId="cbdb0636-a496-422a-8d40-98c53d494d26" providerId="ADAL" clId="{C81F994D-F5C9-4C6F-A344-2F36103AFD7B}" dt="2022-01-20T23:44:53.098" v="2141" actId="20577"/>
        <pc:sldMkLst>
          <pc:docMk/>
          <pc:sldMk cId="3783252495" sldId="436"/>
        </pc:sldMkLst>
        <pc:spChg chg="mod">
          <ac:chgData name="Clements, William" userId="cbdb0636-a496-422a-8d40-98c53d494d26" providerId="ADAL" clId="{C81F994D-F5C9-4C6F-A344-2F36103AFD7B}" dt="2022-01-20T23:44:53.098" v="2141" actId="20577"/>
          <ac:spMkLst>
            <pc:docMk/>
            <pc:sldMk cId="3783252495" sldId="436"/>
            <ac:spMk id="3" creationId="{16EE36A0-D258-4C41-AE4E-1271448349C1}"/>
          </ac:spMkLst>
        </pc:spChg>
      </pc:sldChg>
    </pc:docChg>
  </pc:docChgLst>
  <pc:docChgLst>
    <pc:chgData name="Clements, William" userId="cbdb0636-a496-422a-8d40-98c53d494d26" providerId="ADAL" clId="{06C8376E-704D-428B-8B41-63473C5002A5}"/>
    <pc:docChg chg="addSld modSld">
      <pc:chgData name="Clements, William" userId="cbdb0636-a496-422a-8d40-98c53d494d26" providerId="ADAL" clId="{06C8376E-704D-428B-8B41-63473C5002A5}" dt="2022-01-26T16:50:23.248" v="2"/>
      <pc:docMkLst>
        <pc:docMk/>
      </pc:docMkLst>
      <pc:sldChg chg="delSp add setBg delDesignElem">
        <pc:chgData name="Clements, William" userId="cbdb0636-a496-422a-8d40-98c53d494d26" providerId="ADAL" clId="{06C8376E-704D-428B-8B41-63473C5002A5}" dt="2022-01-26T16:50:23.248" v="2"/>
        <pc:sldMkLst>
          <pc:docMk/>
          <pc:sldMk cId="936441619" sldId="439"/>
        </pc:sldMkLst>
        <pc:spChg chg="del">
          <ac:chgData name="Clements, William" userId="cbdb0636-a496-422a-8d40-98c53d494d26" providerId="ADAL" clId="{06C8376E-704D-428B-8B41-63473C5002A5}" dt="2022-01-26T16:50:23.248" v="2"/>
          <ac:spMkLst>
            <pc:docMk/>
            <pc:sldMk cId="936441619" sldId="439"/>
            <ac:spMk id="6" creationId="{2E442304-DDBD-4F7B-8017-36BCC863FB40}"/>
          </ac:spMkLst>
        </pc:spChg>
        <pc:spChg chg="del">
          <ac:chgData name="Clements, William" userId="cbdb0636-a496-422a-8d40-98c53d494d26" providerId="ADAL" clId="{06C8376E-704D-428B-8B41-63473C5002A5}" dt="2022-01-26T16:50:23.248" v="2"/>
          <ac:spMkLst>
            <pc:docMk/>
            <pc:sldMk cId="936441619" sldId="439"/>
            <ac:spMk id="7" creationId="{5E107275-3853-46FD-A241-DE4355A42675}"/>
          </ac:spMkLst>
        </pc:spChg>
      </pc:sldChg>
      <pc:sldChg chg="delSp add setBg delDesignElem">
        <pc:chgData name="Clements, William" userId="cbdb0636-a496-422a-8d40-98c53d494d26" providerId="ADAL" clId="{06C8376E-704D-428B-8B41-63473C5002A5}" dt="2022-01-26T16:50:23.248" v="2"/>
        <pc:sldMkLst>
          <pc:docMk/>
          <pc:sldMk cId="2489518609" sldId="440"/>
        </pc:sldMkLst>
        <pc:spChg chg="del">
          <ac:chgData name="Clements, William" userId="cbdb0636-a496-422a-8d40-98c53d494d26" providerId="ADAL" clId="{06C8376E-704D-428B-8B41-63473C5002A5}" dt="2022-01-26T16:50:23.248" v="2"/>
          <ac:spMkLst>
            <pc:docMk/>
            <pc:sldMk cId="2489518609" sldId="440"/>
            <ac:spMk id="6" creationId="{2E442304-DDBD-4F7B-8017-36BCC863FB40}"/>
          </ac:spMkLst>
        </pc:spChg>
        <pc:spChg chg="del">
          <ac:chgData name="Clements, William" userId="cbdb0636-a496-422a-8d40-98c53d494d26" providerId="ADAL" clId="{06C8376E-704D-428B-8B41-63473C5002A5}" dt="2022-01-26T16:50:23.248" v="2"/>
          <ac:spMkLst>
            <pc:docMk/>
            <pc:sldMk cId="2489518609" sldId="440"/>
            <ac:spMk id="7" creationId="{5E107275-3853-46FD-A241-DE4355A42675}"/>
          </ac:spMkLst>
        </pc:spChg>
      </pc:sldChg>
      <pc:sldChg chg="add">
        <pc:chgData name="Clements, William" userId="cbdb0636-a496-422a-8d40-98c53d494d26" providerId="ADAL" clId="{06C8376E-704D-428B-8B41-63473C5002A5}" dt="2022-01-26T16:50:23.248" v="2"/>
        <pc:sldMkLst>
          <pc:docMk/>
          <pc:sldMk cId="206049628" sldId="441"/>
        </pc:sldMkLst>
      </pc:sldChg>
      <pc:sldChg chg="add">
        <pc:chgData name="Clements, William" userId="cbdb0636-a496-422a-8d40-98c53d494d26" providerId="ADAL" clId="{06C8376E-704D-428B-8B41-63473C5002A5}" dt="2022-01-26T16:50:23.248" v="2"/>
        <pc:sldMkLst>
          <pc:docMk/>
          <pc:sldMk cId="3027314205" sldId="442"/>
        </pc:sldMkLst>
      </pc:sldChg>
      <pc:sldChg chg="add">
        <pc:chgData name="Clements, William" userId="cbdb0636-a496-422a-8d40-98c53d494d26" providerId="ADAL" clId="{06C8376E-704D-428B-8B41-63473C5002A5}" dt="2022-01-26T16:50:23.248" v="2"/>
        <pc:sldMkLst>
          <pc:docMk/>
          <pc:sldMk cId="2500088904" sldId="443"/>
        </pc:sldMkLst>
      </pc:sldChg>
    </pc:docChg>
  </pc:docChgLst>
  <pc:docChgLst>
    <pc:chgData name="Clements, William" userId="cbdb0636-a496-422a-8d40-98c53d494d26" providerId="ADAL" clId="{EA0F2B92-2F04-6F41-9DDE-A841B9C840DD}"/>
    <pc:docChg chg="custSel addSld modSld">
      <pc:chgData name="Clements, William" userId="cbdb0636-a496-422a-8d40-98c53d494d26" providerId="ADAL" clId="{EA0F2B92-2F04-6F41-9DDE-A841B9C840DD}" dt="2022-02-24T21:32:46.243" v="143" actId="14100"/>
      <pc:docMkLst>
        <pc:docMk/>
      </pc:docMkLst>
      <pc:sldChg chg="modSp">
        <pc:chgData name="Clements, William" userId="cbdb0636-a496-422a-8d40-98c53d494d26" providerId="ADAL" clId="{EA0F2B92-2F04-6F41-9DDE-A841B9C840DD}" dt="2022-01-24T15:37:12.297" v="13" actId="20577"/>
        <pc:sldMkLst>
          <pc:docMk/>
          <pc:sldMk cId="2813956376" sldId="322"/>
        </pc:sldMkLst>
        <pc:graphicFrameChg chg="mod">
          <ac:chgData name="Clements, William" userId="cbdb0636-a496-422a-8d40-98c53d494d26" providerId="ADAL" clId="{EA0F2B92-2F04-6F41-9DDE-A841B9C840DD}" dt="2022-01-24T15:37:12.297" v="13" actId="20577"/>
          <ac:graphicFrameMkLst>
            <pc:docMk/>
            <pc:sldMk cId="2813956376" sldId="322"/>
            <ac:graphicFrameMk id="8" creationId="{AAE7C47F-51D7-4193-8625-FB2C9EC3E2C9}"/>
          </ac:graphicFrameMkLst>
        </pc:graphicFrameChg>
      </pc:sldChg>
      <pc:sldChg chg="addSp modSp mod">
        <pc:chgData name="Clements, William" userId="cbdb0636-a496-422a-8d40-98c53d494d26" providerId="ADAL" clId="{EA0F2B92-2F04-6F41-9DDE-A841B9C840DD}" dt="2022-01-24T15:39:34.757" v="17" actId="1076"/>
        <pc:sldMkLst>
          <pc:docMk/>
          <pc:sldMk cId="2485533255" sldId="323"/>
        </pc:sldMkLst>
        <pc:picChg chg="add mod">
          <ac:chgData name="Clements, William" userId="cbdb0636-a496-422a-8d40-98c53d494d26" providerId="ADAL" clId="{EA0F2B92-2F04-6F41-9DDE-A841B9C840DD}" dt="2022-01-24T15:39:34.757" v="17" actId="1076"/>
          <ac:picMkLst>
            <pc:docMk/>
            <pc:sldMk cId="2485533255" sldId="323"/>
            <ac:picMk id="9" creationId="{4B61A83E-B869-7E43-903D-39580FDA66C6}"/>
          </ac:picMkLst>
        </pc:picChg>
      </pc:sldChg>
      <pc:sldChg chg="modSp mod">
        <pc:chgData name="Clements, William" userId="cbdb0636-a496-422a-8d40-98c53d494d26" providerId="ADAL" clId="{EA0F2B92-2F04-6F41-9DDE-A841B9C840DD}" dt="2022-02-24T21:32:46.243" v="143" actId="14100"/>
        <pc:sldMkLst>
          <pc:docMk/>
          <pc:sldMk cId="2734682911" sldId="325"/>
        </pc:sldMkLst>
        <pc:picChg chg="mod">
          <ac:chgData name="Clements, William" userId="cbdb0636-a496-422a-8d40-98c53d494d26" providerId="ADAL" clId="{EA0F2B92-2F04-6F41-9DDE-A841B9C840DD}" dt="2022-02-24T21:32:46.243" v="143" actId="14100"/>
          <ac:picMkLst>
            <pc:docMk/>
            <pc:sldMk cId="2734682911" sldId="325"/>
            <ac:picMk id="6" creationId="{392D4D4A-1CBD-475F-9EE4-D0B4571B9FF7}"/>
          </ac:picMkLst>
        </pc:picChg>
      </pc:sldChg>
      <pc:sldChg chg="modSp mod">
        <pc:chgData name="Clements, William" userId="cbdb0636-a496-422a-8d40-98c53d494d26" providerId="ADAL" clId="{EA0F2B92-2F04-6F41-9DDE-A841B9C840DD}" dt="2022-01-24T15:40:18.860" v="24" actId="20577"/>
        <pc:sldMkLst>
          <pc:docMk/>
          <pc:sldMk cId="1147508740" sldId="326"/>
        </pc:sldMkLst>
        <pc:spChg chg="mod">
          <ac:chgData name="Clements, William" userId="cbdb0636-a496-422a-8d40-98c53d494d26" providerId="ADAL" clId="{EA0F2B92-2F04-6F41-9DDE-A841B9C840DD}" dt="2022-01-24T15:40:18.860" v="24" actId="20577"/>
          <ac:spMkLst>
            <pc:docMk/>
            <pc:sldMk cId="1147508740" sldId="326"/>
            <ac:spMk id="2" creationId="{7E21A721-5192-426C-BCE3-B07F14A2A21C}"/>
          </ac:spMkLst>
        </pc:spChg>
      </pc:sldChg>
      <pc:sldChg chg="modSp">
        <pc:chgData name="Clements, William" userId="cbdb0636-a496-422a-8d40-98c53d494d26" providerId="ADAL" clId="{EA0F2B92-2F04-6F41-9DDE-A841B9C840DD}" dt="2022-02-18T19:24:36.180" v="139"/>
        <pc:sldMkLst>
          <pc:docMk/>
          <pc:sldMk cId="1219538107" sldId="327"/>
        </pc:sldMkLst>
        <pc:spChg chg="mod">
          <ac:chgData name="Clements, William" userId="cbdb0636-a496-422a-8d40-98c53d494d26" providerId="ADAL" clId="{EA0F2B92-2F04-6F41-9DDE-A841B9C840DD}" dt="2022-02-18T19:24:36.180" v="139"/>
          <ac:spMkLst>
            <pc:docMk/>
            <pc:sldMk cId="1219538107" sldId="327"/>
            <ac:spMk id="2" creationId="{4781281F-D638-4B6D-AE03-9EA994AB96EC}"/>
          </ac:spMkLst>
        </pc:spChg>
      </pc:sldChg>
      <pc:sldChg chg="addSp modSp mod">
        <pc:chgData name="Clements, William" userId="cbdb0636-a496-422a-8d40-98c53d494d26" providerId="ADAL" clId="{EA0F2B92-2F04-6F41-9DDE-A841B9C840DD}" dt="2022-01-24T15:49:41.755" v="35" actId="1076"/>
        <pc:sldMkLst>
          <pc:docMk/>
          <pc:sldMk cId="2335815615" sldId="336"/>
        </pc:sldMkLst>
        <pc:spChg chg="mod">
          <ac:chgData name="Clements, William" userId="cbdb0636-a496-422a-8d40-98c53d494d26" providerId="ADAL" clId="{EA0F2B92-2F04-6F41-9DDE-A841B9C840DD}" dt="2022-01-24T15:47:59.176" v="32" actId="115"/>
          <ac:spMkLst>
            <pc:docMk/>
            <pc:sldMk cId="2335815615" sldId="336"/>
            <ac:spMk id="3" creationId="{12733D59-71A7-4882-B07A-28D9E1D39385}"/>
          </ac:spMkLst>
        </pc:spChg>
        <pc:picChg chg="add mod">
          <ac:chgData name="Clements, William" userId="cbdb0636-a496-422a-8d40-98c53d494d26" providerId="ADAL" clId="{EA0F2B92-2F04-6F41-9DDE-A841B9C840DD}" dt="2022-01-24T15:49:41.755" v="35" actId="1076"/>
          <ac:picMkLst>
            <pc:docMk/>
            <pc:sldMk cId="2335815615" sldId="336"/>
            <ac:picMk id="5" creationId="{CE2695BA-2E5E-B64D-A3A3-8C6DDAE858FA}"/>
          </ac:picMkLst>
        </pc:picChg>
        <pc:picChg chg="add mod">
          <ac:chgData name="Clements, William" userId="cbdb0636-a496-422a-8d40-98c53d494d26" providerId="ADAL" clId="{EA0F2B92-2F04-6F41-9DDE-A841B9C840DD}" dt="2022-01-24T15:49:40.020" v="34" actId="1076"/>
          <ac:picMkLst>
            <pc:docMk/>
            <pc:sldMk cId="2335815615" sldId="336"/>
            <ac:picMk id="6" creationId="{AE00DB09-57AB-DA47-A863-2143810D4891}"/>
          </ac:picMkLst>
        </pc:picChg>
      </pc:sldChg>
      <pc:sldChg chg="modSp mod">
        <pc:chgData name="Clements, William" userId="cbdb0636-a496-422a-8d40-98c53d494d26" providerId="ADAL" clId="{EA0F2B92-2F04-6F41-9DDE-A841B9C840DD}" dt="2022-01-24T15:46:48.472" v="30" actId="115"/>
        <pc:sldMkLst>
          <pc:docMk/>
          <pc:sldMk cId="663483933" sldId="337"/>
        </pc:sldMkLst>
        <pc:spChg chg="mod">
          <ac:chgData name="Clements, William" userId="cbdb0636-a496-422a-8d40-98c53d494d26" providerId="ADAL" clId="{EA0F2B92-2F04-6F41-9DDE-A841B9C840DD}" dt="2022-01-24T15:46:48.472" v="30" actId="115"/>
          <ac:spMkLst>
            <pc:docMk/>
            <pc:sldMk cId="663483933" sldId="337"/>
            <ac:spMk id="3" creationId="{F4F3AE76-AA07-4C11-B5E7-D36DBE99782C}"/>
          </ac:spMkLst>
        </pc:spChg>
      </pc:sldChg>
      <pc:sldChg chg="modSp mod">
        <pc:chgData name="Clements, William" userId="cbdb0636-a496-422a-8d40-98c53d494d26" providerId="ADAL" clId="{EA0F2B92-2F04-6F41-9DDE-A841B9C840DD}" dt="2022-01-24T15:54:02.302" v="96" actId="20577"/>
        <pc:sldMkLst>
          <pc:docMk/>
          <pc:sldMk cId="3862411758" sldId="340"/>
        </pc:sldMkLst>
        <pc:spChg chg="mod">
          <ac:chgData name="Clements, William" userId="cbdb0636-a496-422a-8d40-98c53d494d26" providerId="ADAL" clId="{EA0F2B92-2F04-6F41-9DDE-A841B9C840DD}" dt="2022-01-24T15:54:02.302" v="96" actId="20577"/>
          <ac:spMkLst>
            <pc:docMk/>
            <pc:sldMk cId="3862411758" sldId="340"/>
            <ac:spMk id="5" creationId="{A86DD373-730B-4D13-A7B8-8C4CDAD1A226}"/>
          </ac:spMkLst>
        </pc:spChg>
        <pc:picChg chg="mod">
          <ac:chgData name="Clements, William" userId="cbdb0636-a496-422a-8d40-98c53d494d26" providerId="ADAL" clId="{EA0F2B92-2F04-6F41-9DDE-A841B9C840DD}" dt="2022-01-24T15:52:49.113" v="57" actId="1076"/>
          <ac:picMkLst>
            <pc:docMk/>
            <pc:sldMk cId="3862411758" sldId="340"/>
            <ac:picMk id="7" creationId="{F4AD71D4-C95E-4058-B860-F1D4A394B35F}"/>
          </ac:picMkLst>
        </pc:picChg>
      </pc:sldChg>
      <pc:sldChg chg="addSp modSp">
        <pc:chgData name="Clements, William" userId="cbdb0636-a496-422a-8d40-98c53d494d26" providerId="ADAL" clId="{EA0F2B92-2F04-6F41-9DDE-A841B9C840DD}" dt="2022-01-24T15:54:25.212" v="99"/>
        <pc:sldMkLst>
          <pc:docMk/>
          <pc:sldMk cId="1634174477" sldId="341"/>
        </pc:sldMkLst>
        <pc:picChg chg="add mod">
          <ac:chgData name="Clements, William" userId="cbdb0636-a496-422a-8d40-98c53d494d26" providerId="ADAL" clId="{EA0F2B92-2F04-6F41-9DDE-A841B9C840DD}" dt="2022-01-24T15:54:25.212" v="99"/>
          <ac:picMkLst>
            <pc:docMk/>
            <pc:sldMk cId="1634174477" sldId="341"/>
            <ac:picMk id="8" creationId="{6A8D07C8-0652-7B4E-B9B6-798C7AFE3116}"/>
          </ac:picMkLst>
        </pc:picChg>
      </pc:sldChg>
      <pc:sldChg chg="addSp modSp">
        <pc:chgData name="Clements, William" userId="cbdb0636-a496-422a-8d40-98c53d494d26" providerId="ADAL" clId="{EA0F2B92-2F04-6F41-9DDE-A841B9C840DD}" dt="2022-01-24T15:54:26.696" v="100"/>
        <pc:sldMkLst>
          <pc:docMk/>
          <pc:sldMk cId="202326520" sldId="342"/>
        </pc:sldMkLst>
        <pc:picChg chg="add mod">
          <ac:chgData name="Clements, William" userId="cbdb0636-a496-422a-8d40-98c53d494d26" providerId="ADAL" clId="{EA0F2B92-2F04-6F41-9DDE-A841B9C840DD}" dt="2022-01-24T15:54:26.696" v="100"/>
          <ac:picMkLst>
            <pc:docMk/>
            <pc:sldMk cId="202326520" sldId="342"/>
            <ac:picMk id="6" creationId="{25B40247-DBC1-6C40-9A53-8DBF67383EEA}"/>
          </ac:picMkLst>
        </pc:picChg>
      </pc:sldChg>
      <pc:sldChg chg="addSp modSp mod">
        <pc:chgData name="Clements, William" userId="cbdb0636-a496-422a-8d40-98c53d494d26" providerId="ADAL" clId="{EA0F2B92-2F04-6F41-9DDE-A841B9C840DD}" dt="2022-01-24T15:56:49.054" v="137" actId="1076"/>
        <pc:sldMkLst>
          <pc:docMk/>
          <pc:sldMk cId="3403909711" sldId="425"/>
        </pc:sldMkLst>
        <pc:spChg chg="mod">
          <ac:chgData name="Clements, William" userId="cbdb0636-a496-422a-8d40-98c53d494d26" providerId="ADAL" clId="{EA0F2B92-2F04-6F41-9DDE-A841B9C840DD}" dt="2022-01-24T15:55:26.035" v="134" actId="20577"/>
          <ac:spMkLst>
            <pc:docMk/>
            <pc:sldMk cId="3403909711" sldId="425"/>
            <ac:spMk id="5" creationId="{D8A0DC0F-7C99-4144-8665-0FA57B376AE1}"/>
          </ac:spMkLst>
        </pc:spChg>
        <pc:picChg chg="add mod">
          <ac:chgData name="Clements, William" userId="cbdb0636-a496-422a-8d40-98c53d494d26" providerId="ADAL" clId="{EA0F2B92-2F04-6F41-9DDE-A841B9C840DD}" dt="2022-01-24T15:56:49.054" v="137" actId="1076"/>
          <ac:picMkLst>
            <pc:docMk/>
            <pc:sldMk cId="3403909711" sldId="425"/>
            <ac:picMk id="1026" creationId="{C5E76DE3-7FA3-4E44-8B63-98C4099FEBE6}"/>
          </ac:picMkLst>
        </pc:picChg>
      </pc:sldChg>
      <pc:sldChg chg="modSp mod">
        <pc:chgData name="Clements, William" userId="cbdb0636-a496-422a-8d40-98c53d494d26" providerId="ADAL" clId="{EA0F2B92-2F04-6F41-9DDE-A841B9C840DD}" dt="2022-01-24T15:47:23.693" v="31" actId="1076"/>
        <pc:sldMkLst>
          <pc:docMk/>
          <pc:sldMk cId="3665113166" sldId="426"/>
        </pc:sldMkLst>
        <pc:picChg chg="mod">
          <ac:chgData name="Clements, William" userId="cbdb0636-a496-422a-8d40-98c53d494d26" providerId="ADAL" clId="{EA0F2B92-2F04-6F41-9DDE-A841B9C840DD}" dt="2022-01-24T15:47:23.693" v="31" actId="1076"/>
          <ac:picMkLst>
            <pc:docMk/>
            <pc:sldMk cId="3665113166" sldId="426"/>
            <ac:picMk id="7" creationId="{1082F821-A12A-44CF-B896-E63607E742DD}"/>
          </ac:picMkLst>
        </pc:picChg>
      </pc:sldChg>
      <pc:sldChg chg="addSp modSp mod">
        <pc:chgData name="Clements, William" userId="cbdb0636-a496-422a-8d40-98c53d494d26" providerId="ADAL" clId="{EA0F2B92-2F04-6F41-9DDE-A841B9C840DD}" dt="2022-01-24T15:50:29.523" v="37" actId="1076"/>
        <pc:sldMkLst>
          <pc:docMk/>
          <pc:sldMk cId="2339291497" sldId="429"/>
        </pc:sldMkLst>
        <pc:spChg chg="add mod">
          <ac:chgData name="Clements, William" userId="cbdb0636-a496-422a-8d40-98c53d494d26" providerId="ADAL" clId="{EA0F2B92-2F04-6F41-9DDE-A841B9C840DD}" dt="2022-01-24T15:50:29.523" v="37" actId="1076"/>
          <ac:spMkLst>
            <pc:docMk/>
            <pc:sldMk cId="2339291497" sldId="429"/>
            <ac:spMk id="5" creationId="{ED91323F-D9C6-B243-98CE-311CDFED0A32}"/>
          </ac:spMkLst>
        </pc:spChg>
      </pc:sldChg>
      <pc:sldChg chg="modSp mod">
        <pc:chgData name="Clements, William" userId="cbdb0636-a496-422a-8d40-98c53d494d26" providerId="ADAL" clId="{EA0F2B92-2F04-6F41-9DDE-A841B9C840DD}" dt="2022-01-24T15:51:58.735" v="48" actId="113"/>
        <pc:sldMkLst>
          <pc:docMk/>
          <pc:sldMk cId="4244664110" sldId="430"/>
        </pc:sldMkLst>
        <pc:spChg chg="mod">
          <ac:chgData name="Clements, William" userId="cbdb0636-a496-422a-8d40-98c53d494d26" providerId="ADAL" clId="{EA0F2B92-2F04-6F41-9DDE-A841B9C840DD}" dt="2022-01-24T15:51:04.865" v="41" actId="27636"/>
          <ac:spMkLst>
            <pc:docMk/>
            <pc:sldMk cId="4244664110" sldId="430"/>
            <ac:spMk id="3" creationId="{1E1CFF73-C447-4213-853B-80D03EF4D7EC}"/>
          </ac:spMkLst>
        </pc:spChg>
        <pc:spChg chg="mod">
          <ac:chgData name="Clements, William" userId="cbdb0636-a496-422a-8d40-98c53d494d26" providerId="ADAL" clId="{EA0F2B92-2F04-6F41-9DDE-A841B9C840DD}" dt="2022-01-24T15:51:58.735" v="48" actId="113"/>
          <ac:spMkLst>
            <pc:docMk/>
            <pc:sldMk cId="4244664110" sldId="430"/>
            <ac:spMk id="7" creationId="{AAF30AAD-DA02-48A0-A863-44375E0D2AC5}"/>
          </ac:spMkLst>
        </pc:spChg>
      </pc:sldChg>
      <pc:sldChg chg="addSp modSp mod">
        <pc:chgData name="Clements, William" userId="cbdb0636-a496-422a-8d40-98c53d494d26" providerId="ADAL" clId="{EA0F2B92-2F04-6F41-9DDE-A841B9C840DD}" dt="2022-01-24T15:54:21.497" v="98" actId="14100"/>
        <pc:sldMkLst>
          <pc:docMk/>
          <pc:sldMk cId="1189927615" sldId="432"/>
        </pc:sldMkLst>
        <pc:picChg chg="add mod">
          <ac:chgData name="Clements, William" userId="cbdb0636-a496-422a-8d40-98c53d494d26" providerId="ADAL" clId="{EA0F2B92-2F04-6F41-9DDE-A841B9C840DD}" dt="2022-01-24T15:54:21.497" v="98" actId="14100"/>
          <ac:picMkLst>
            <pc:docMk/>
            <pc:sldMk cId="1189927615" sldId="432"/>
            <ac:picMk id="8" creationId="{6F52946C-8839-B64C-B6FD-43E85362656E}"/>
          </ac:picMkLst>
        </pc:picChg>
      </pc:sldChg>
      <pc:sldChg chg="addSp modSp mod">
        <pc:chgData name="Clements, William" userId="cbdb0636-a496-422a-8d40-98c53d494d26" providerId="ADAL" clId="{EA0F2B92-2F04-6F41-9DDE-A841B9C840DD}" dt="2022-02-18T19:29:18.441" v="142"/>
        <pc:sldMkLst>
          <pc:docMk/>
          <pc:sldMk cId="206049628" sldId="441"/>
        </pc:sldMkLst>
        <pc:spChg chg="add">
          <ac:chgData name="Clements, William" userId="cbdb0636-a496-422a-8d40-98c53d494d26" providerId="ADAL" clId="{EA0F2B92-2F04-6F41-9DDE-A841B9C840DD}" dt="2022-02-18T19:29:18.441" v="142"/>
          <ac:spMkLst>
            <pc:docMk/>
            <pc:sldMk cId="206049628" sldId="441"/>
            <ac:spMk id="5" creationId="{5BDE3203-98C7-3D40-B91C-935C3DD02968}"/>
          </ac:spMkLst>
        </pc:spChg>
      </pc:sldChg>
      <pc:sldChg chg="modSp mod">
        <pc:chgData name="Clements, William" userId="cbdb0636-a496-422a-8d40-98c53d494d26" providerId="ADAL" clId="{EA0F2B92-2F04-6F41-9DDE-A841B9C840DD}" dt="2022-02-18T19:23:47.829" v="138" actId="14100"/>
        <pc:sldMkLst>
          <pc:docMk/>
          <pc:sldMk cId="3027314205" sldId="442"/>
        </pc:sldMkLst>
        <pc:picChg chg="mod">
          <ac:chgData name="Clements, William" userId="cbdb0636-a496-422a-8d40-98c53d494d26" providerId="ADAL" clId="{EA0F2B92-2F04-6F41-9DDE-A841B9C840DD}" dt="2022-02-18T19:23:47.829" v="138" actId="14100"/>
          <ac:picMkLst>
            <pc:docMk/>
            <pc:sldMk cId="3027314205" sldId="442"/>
            <ac:picMk id="6" creationId="{392D4D4A-1CBD-475F-9EE4-D0B4571B9FF7}"/>
          </ac:picMkLst>
        </pc:picChg>
      </pc:sldChg>
      <pc:sldChg chg="add">
        <pc:chgData name="Clements, William" userId="cbdb0636-a496-422a-8d40-98c53d494d26" providerId="ADAL" clId="{EA0F2B92-2F04-6F41-9DDE-A841B9C840DD}" dt="2022-02-18T19:25:14.587" v="140"/>
        <pc:sldMkLst>
          <pc:docMk/>
          <pc:sldMk cId="3104142696" sldId="447"/>
        </pc:sldMkLst>
      </pc:sldChg>
    </pc:docChg>
  </pc:docChgLst>
  <pc:docChgLst>
    <pc:chgData name="Clements, William" userId="cbdb0636-a496-422a-8d40-98c53d494d26" providerId="ADAL" clId="{3DD4F214-D2D7-404E-B60D-EA66B81BAB79}"/>
    <pc:docChg chg="undo custSel addSld modSld sldOrd">
      <pc:chgData name="Clements, William" userId="cbdb0636-a496-422a-8d40-98c53d494d26" providerId="ADAL" clId="{3DD4F214-D2D7-404E-B60D-EA66B81BAB79}" dt="2022-01-28T15:55:27.983" v="826" actId="20577"/>
      <pc:docMkLst>
        <pc:docMk/>
      </pc:docMkLst>
      <pc:sldChg chg="modSp mod">
        <pc:chgData name="Clements, William" userId="cbdb0636-a496-422a-8d40-98c53d494d26" providerId="ADAL" clId="{3DD4F214-D2D7-404E-B60D-EA66B81BAB79}" dt="2022-01-26T15:41:59.859" v="217" actId="27636"/>
        <pc:sldMkLst>
          <pc:docMk/>
          <pc:sldMk cId="4287555435" sldId="262"/>
        </pc:sldMkLst>
        <pc:spChg chg="mod">
          <ac:chgData name="Clements, William" userId="cbdb0636-a496-422a-8d40-98c53d494d26" providerId="ADAL" clId="{3DD4F214-D2D7-404E-B60D-EA66B81BAB79}" dt="2022-01-26T15:41:59.859" v="217" actId="27636"/>
          <ac:spMkLst>
            <pc:docMk/>
            <pc:sldMk cId="4287555435" sldId="262"/>
            <ac:spMk id="3" creationId="{00000000-0000-0000-0000-000000000000}"/>
          </ac:spMkLst>
        </pc:spChg>
      </pc:sldChg>
      <pc:sldChg chg="addSp modSp mod">
        <pc:chgData name="Clements, William" userId="cbdb0636-a496-422a-8d40-98c53d494d26" providerId="ADAL" clId="{3DD4F214-D2D7-404E-B60D-EA66B81BAB79}" dt="2022-01-26T15:45:35.515" v="240" actId="20577"/>
        <pc:sldMkLst>
          <pc:docMk/>
          <pc:sldMk cId="4071899285" sldId="264"/>
        </pc:sldMkLst>
        <pc:spChg chg="mod">
          <ac:chgData name="Clements, William" userId="cbdb0636-a496-422a-8d40-98c53d494d26" providerId="ADAL" clId="{3DD4F214-D2D7-404E-B60D-EA66B81BAB79}" dt="2022-01-26T15:45:35.515" v="240" actId="20577"/>
          <ac:spMkLst>
            <pc:docMk/>
            <pc:sldMk cId="4071899285" sldId="264"/>
            <ac:spMk id="3" creationId="{00000000-0000-0000-0000-000000000000}"/>
          </ac:spMkLst>
        </pc:spChg>
        <pc:picChg chg="add mod">
          <ac:chgData name="Clements, William" userId="cbdb0636-a496-422a-8d40-98c53d494d26" providerId="ADAL" clId="{3DD4F214-D2D7-404E-B60D-EA66B81BAB79}" dt="2022-01-26T15:42:54.563" v="225"/>
          <ac:picMkLst>
            <pc:docMk/>
            <pc:sldMk cId="4071899285" sldId="264"/>
            <ac:picMk id="10" creationId="{531A040B-D167-4425-84FA-2198A22623E8}"/>
          </ac:picMkLst>
        </pc:picChg>
      </pc:sldChg>
      <pc:sldChg chg="addSp modSp mod">
        <pc:chgData name="Clements, William" userId="cbdb0636-a496-422a-8d40-98c53d494d26" providerId="ADAL" clId="{3DD4F214-D2D7-404E-B60D-EA66B81BAB79}" dt="2022-01-28T15:55:27.983" v="826" actId="20577"/>
        <pc:sldMkLst>
          <pc:docMk/>
          <pc:sldMk cId="3144744871" sldId="265"/>
        </pc:sldMkLst>
        <pc:spChg chg="mod">
          <ac:chgData name="Clements, William" userId="cbdb0636-a496-422a-8d40-98c53d494d26" providerId="ADAL" clId="{3DD4F214-D2D7-404E-B60D-EA66B81BAB79}" dt="2022-01-28T15:55:27.983" v="826" actId="20577"/>
          <ac:spMkLst>
            <pc:docMk/>
            <pc:sldMk cId="3144744871" sldId="265"/>
            <ac:spMk id="4" creationId="{00000000-0000-0000-0000-000000000000}"/>
          </ac:spMkLst>
        </pc:spChg>
        <pc:spChg chg="add mod">
          <ac:chgData name="Clements, William" userId="cbdb0636-a496-422a-8d40-98c53d494d26" providerId="ADAL" clId="{3DD4F214-D2D7-404E-B60D-EA66B81BAB79}" dt="2022-01-26T15:46:47.638" v="282" actId="1076"/>
          <ac:spMkLst>
            <pc:docMk/>
            <pc:sldMk cId="3144744871" sldId="265"/>
            <ac:spMk id="12" creationId="{3E76A3DD-29F4-4FAA-8B47-73612BDB66CF}"/>
          </ac:spMkLst>
        </pc:spChg>
        <pc:spChg chg="add mod">
          <ac:chgData name="Clements, William" userId="cbdb0636-a496-422a-8d40-98c53d494d26" providerId="ADAL" clId="{3DD4F214-D2D7-404E-B60D-EA66B81BAB79}" dt="2022-01-26T15:49:03.480" v="335" actId="1076"/>
          <ac:spMkLst>
            <pc:docMk/>
            <pc:sldMk cId="3144744871" sldId="265"/>
            <ac:spMk id="14" creationId="{4FE75EB8-3BD1-46F9-8964-5A1D2FAFE1F5}"/>
          </ac:spMkLst>
        </pc:spChg>
        <pc:spChg chg="add mod">
          <ac:chgData name="Clements, William" userId="cbdb0636-a496-422a-8d40-98c53d494d26" providerId="ADAL" clId="{3DD4F214-D2D7-404E-B60D-EA66B81BAB79}" dt="2022-01-26T15:50:14.257" v="346" actId="1076"/>
          <ac:spMkLst>
            <pc:docMk/>
            <pc:sldMk cId="3144744871" sldId="265"/>
            <ac:spMk id="16" creationId="{8B69623B-2948-4C85-B8A8-D278A2B7A512}"/>
          </ac:spMkLst>
        </pc:spChg>
        <pc:spChg chg="add mod">
          <ac:chgData name="Clements, William" userId="cbdb0636-a496-422a-8d40-98c53d494d26" providerId="ADAL" clId="{3DD4F214-D2D7-404E-B60D-EA66B81BAB79}" dt="2022-01-26T15:50:09.869" v="345" actId="1076"/>
          <ac:spMkLst>
            <pc:docMk/>
            <pc:sldMk cId="3144744871" sldId="265"/>
            <ac:spMk id="18" creationId="{EFD1E77E-4245-4AFE-8D9B-A6A94623E959}"/>
          </ac:spMkLst>
        </pc:spChg>
        <pc:spChg chg="add mod">
          <ac:chgData name="Clements, William" userId="cbdb0636-a496-422a-8d40-98c53d494d26" providerId="ADAL" clId="{3DD4F214-D2D7-404E-B60D-EA66B81BAB79}" dt="2022-01-26T15:51:17.162" v="354" actId="1076"/>
          <ac:spMkLst>
            <pc:docMk/>
            <pc:sldMk cId="3144744871" sldId="265"/>
            <ac:spMk id="19" creationId="{D66A06E9-2407-42DC-AECD-0679B53627A3}"/>
          </ac:spMkLst>
        </pc:spChg>
        <pc:spChg chg="add mod">
          <ac:chgData name="Clements, William" userId="cbdb0636-a496-422a-8d40-98c53d494d26" providerId="ADAL" clId="{3DD4F214-D2D7-404E-B60D-EA66B81BAB79}" dt="2022-01-26T15:52:10.464" v="425" actId="20577"/>
          <ac:spMkLst>
            <pc:docMk/>
            <pc:sldMk cId="3144744871" sldId="265"/>
            <ac:spMk id="20" creationId="{83E0643A-6C97-4634-8861-B56670FD6753}"/>
          </ac:spMkLst>
        </pc:spChg>
        <pc:picChg chg="mod ord">
          <ac:chgData name="Clements, William" userId="cbdb0636-a496-422a-8d40-98c53d494d26" providerId="ADAL" clId="{3DD4F214-D2D7-404E-B60D-EA66B81BAB79}" dt="2022-01-26T15:51:03.649" v="352" actId="1076"/>
          <ac:picMkLst>
            <pc:docMk/>
            <pc:sldMk cId="3144744871" sldId="265"/>
            <ac:picMk id="7" creationId="{00000000-0000-0000-0000-000000000000}"/>
          </ac:picMkLst>
        </pc:picChg>
        <pc:picChg chg="mod">
          <ac:chgData name="Clements, William" userId="cbdb0636-a496-422a-8d40-98c53d494d26" providerId="ADAL" clId="{3DD4F214-D2D7-404E-B60D-EA66B81BAB79}" dt="2022-01-26T15:50:44.704" v="348" actId="1076"/>
          <ac:picMkLst>
            <pc:docMk/>
            <pc:sldMk cId="3144744871" sldId="265"/>
            <ac:picMk id="8" creationId="{00000000-0000-0000-0000-000000000000}"/>
          </ac:picMkLst>
        </pc:picChg>
        <pc:picChg chg="mod">
          <ac:chgData name="Clements, William" userId="cbdb0636-a496-422a-8d40-98c53d494d26" providerId="ADAL" clId="{3DD4F214-D2D7-404E-B60D-EA66B81BAB79}" dt="2022-01-26T15:48:47.554" v="333" actId="14100"/>
          <ac:picMkLst>
            <pc:docMk/>
            <pc:sldMk cId="3144744871" sldId="265"/>
            <ac:picMk id="9" creationId="{00000000-0000-0000-0000-000000000000}"/>
          </ac:picMkLst>
        </pc:picChg>
        <pc:picChg chg="add mod">
          <ac:chgData name="Clements, William" userId="cbdb0636-a496-422a-8d40-98c53d494d26" providerId="ADAL" clId="{3DD4F214-D2D7-404E-B60D-EA66B81BAB79}" dt="2022-01-26T15:42:57.116" v="227"/>
          <ac:picMkLst>
            <pc:docMk/>
            <pc:sldMk cId="3144744871" sldId="265"/>
            <ac:picMk id="11" creationId="{2DCB2373-5B03-462D-A181-44E975DE6C34}"/>
          </ac:picMkLst>
        </pc:picChg>
      </pc:sldChg>
      <pc:sldChg chg="addSp modSp mod">
        <pc:chgData name="Clements, William" userId="cbdb0636-a496-422a-8d40-98c53d494d26" providerId="ADAL" clId="{3DD4F214-D2D7-404E-B60D-EA66B81BAB79}" dt="2022-01-26T15:54:48.927" v="611" actId="20577"/>
        <pc:sldMkLst>
          <pc:docMk/>
          <pc:sldMk cId="3166813336" sldId="268"/>
        </pc:sldMkLst>
        <pc:spChg chg="mod">
          <ac:chgData name="Clements, William" userId="cbdb0636-a496-422a-8d40-98c53d494d26" providerId="ADAL" clId="{3DD4F214-D2D7-404E-B60D-EA66B81BAB79}" dt="2022-01-26T15:54:31.735" v="576" actId="20577"/>
          <ac:spMkLst>
            <pc:docMk/>
            <pc:sldMk cId="3166813336" sldId="268"/>
            <ac:spMk id="3" creationId="{00000000-0000-0000-0000-000000000000}"/>
          </ac:spMkLst>
        </pc:spChg>
        <pc:spChg chg="mod">
          <ac:chgData name="Clements, William" userId="cbdb0636-a496-422a-8d40-98c53d494d26" providerId="ADAL" clId="{3DD4F214-D2D7-404E-B60D-EA66B81BAB79}" dt="2022-01-26T15:54:48.927" v="611" actId="20577"/>
          <ac:spMkLst>
            <pc:docMk/>
            <pc:sldMk cId="3166813336" sldId="268"/>
            <ac:spMk id="5" creationId="{00000000-0000-0000-0000-000000000000}"/>
          </ac:spMkLst>
        </pc:spChg>
        <pc:picChg chg="add mod">
          <ac:chgData name="Clements, William" userId="cbdb0636-a496-422a-8d40-98c53d494d26" providerId="ADAL" clId="{3DD4F214-D2D7-404E-B60D-EA66B81BAB79}" dt="2022-01-26T15:43:15.555" v="231"/>
          <ac:picMkLst>
            <pc:docMk/>
            <pc:sldMk cId="3166813336" sldId="268"/>
            <ac:picMk id="10" creationId="{9E90C3B1-84E1-4360-98BE-72596D0DCE36}"/>
          </ac:picMkLst>
        </pc:picChg>
      </pc:sldChg>
      <pc:sldChg chg="addSp modSp mod">
        <pc:chgData name="Clements, William" userId="cbdb0636-a496-422a-8d40-98c53d494d26" providerId="ADAL" clId="{3DD4F214-D2D7-404E-B60D-EA66B81BAB79}" dt="2022-01-26T15:55:58.665" v="681" actId="20577"/>
        <pc:sldMkLst>
          <pc:docMk/>
          <pc:sldMk cId="913979076" sldId="269"/>
        </pc:sldMkLst>
        <pc:spChg chg="mod">
          <ac:chgData name="Clements, William" userId="cbdb0636-a496-422a-8d40-98c53d494d26" providerId="ADAL" clId="{3DD4F214-D2D7-404E-B60D-EA66B81BAB79}" dt="2022-01-26T15:55:15.216" v="638" actId="20577"/>
          <ac:spMkLst>
            <pc:docMk/>
            <pc:sldMk cId="913979076" sldId="269"/>
            <ac:spMk id="3" creationId="{00000000-0000-0000-0000-000000000000}"/>
          </ac:spMkLst>
        </pc:spChg>
        <pc:spChg chg="mod">
          <ac:chgData name="Clements, William" userId="cbdb0636-a496-422a-8d40-98c53d494d26" providerId="ADAL" clId="{3DD4F214-D2D7-404E-B60D-EA66B81BAB79}" dt="2022-01-26T15:55:58.665" v="681" actId="20577"/>
          <ac:spMkLst>
            <pc:docMk/>
            <pc:sldMk cId="913979076" sldId="269"/>
            <ac:spMk id="5" creationId="{00000000-0000-0000-0000-000000000000}"/>
          </ac:spMkLst>
        </pc:spChg>
        <pc:picChg chg="add mod">
          <ac:chgData name="Clements, William" userId="cbdb0636-a496-422a-8d40-98c53d494d26" providerId="ADAL" clId="{3DD4F214-D2D7-404E-B60D-EA66B81BAB79}" dt="2022-01-26T15:43:17.643" v="232"/>
          <ac:picMkLst>
            <pc:docMk/>
            <pc:sldMk cId="913979076" sldId="269"/>
            <ac:picMk id="10" creationId="{9005CB63-4EAC-4B47-B2A8-3D35E9746A4B}"/>
          </ac:picMkLst>
        </pc:picChg>
      </pc:sldChg>
      <pc:sldChg chg="addSp delSp modSp mod">
        <pc:chgData name="Clements, William" userId="cbdb0636-a496-422a-8d40-98c53d494d26" providerId="ADAL" clId="{3DD4F214-D2D7-404E-B60D-EA66B81BAB79}" dt="2022-01-26T15:42:51.725" v="224"/>
        <pc:sldMkLst>
          <pc:docMk/>
          <pc:sldMk cId="2457260453" sldId="273"/>
        </pc:sldMkLst>
        <pc:spChg chg="mod">
          <ac:chgData name="Clements, William" userId="cbdb0636-a496-422a-8d40-98c53d494d26" providerId="ADAL" clId="{3DD4F214-D2D7-404E-B60D-EA66B81BAB79}" dt="2022-01-26T15:42:34.305" v="222" actId="20577"/>
          <ac:spMkLst>
            <pc:docMk/>
            <pc:sldMk cId="2457260453" sldId="273"/>
            <ac:spMk id="2" creationId="{00000000-0000-0000-0000-000000000000}"/>
          </ac:spMkLst>
        </pc:spChg>
        <pc:picChg chg="del">
          <ac:chgData name="Clements, William" userId="cbdb0636-a496-422a-8d40-98c53d494d26" providerId="ADAL" clId="{3DD4F214-D2D7-404E-B60D-EA66B81BAB79}" dt="2022-01-26T15:42:51.371" v="223" actId="478"/>
          <ac:picMkLst>
            <pc:docMk/>
            <pc:sldMk cId="2457260453" sldId="273"/>
            <ac:picMk id="7" creationId="{00000000-0000-0000-0000-000000000000}"/>
          </ac:picMkLst>
        </pc:picChg>
        <pc:picChg chg="add mod">
          <ac:chgData name="Clements, William" userId="cbdb0636-a496-422a-8d40-98c53d494d26" providerId="ADAL" clId="{3DD4F214-D2D7-404E-B60D-EA66B81BAB79}" dt="2022-01-26T15:42:51.725" v="224"/>
          <ac:picMkLst>
            <pc:docMk/>
            <pc:sldMk cId="2457260453" sldId="273"/>
            <ac:picMk id="11" creationId="{AC5749EF-2885-4591-AFE9-8764A8087CFD}"/>
          </ac:picMkLst>
        </pc:picChg>
      </pc:sldChg>
      <pc:sldChg chg="addSp modSp mod">
        <pc:chgData name="Clements, William" userId="cbdb0636-a496-422a-8d40-98c53d494d26" providerId="ADAL" clId="{3DD4F214-D2D7-404E-B60D-EA66B81BAB79}" dt="2022-01-26T15:46:29.045" v="280" actId="20577"/>
        <pc:sldMkLst>
          <pc:docMk/>
          <pc:sldMk cId="2221780985" sldId="275"/>
        </pc:sldMkLst>
        <pc:spChg chg="mod">
          <ac:chgData name="Clements, William" userId="cbdb0636-a496-422a-8d40-98c53d494d26" providerId="ADAL" clId="{3DD4F214-D2D7-404E-B60D-EA66B81BAB79}" dt="2022-01-26T15:46:29.045" v="280" actId="20577"/>
          <ac:spMkLst>
            <pc:docMk/>
            <pc:sldMk cId="2221780985" sldId="275"/>
            <ac:spMk id="5" creationId="{00000000-0000-0000-0000-000000000000}"/>
          </ac:spMkLst>
        </pc:spChg>
        <pc:picChg chg="add mod">
          <ac:chgData name="Clements, William" userId="cbdb0636-a496-422a-8d40-98c53d494d26" providerId="ADAL" clId="{3DD4F214-D2D7-404E-B60D-EA66B81BAB79}" dt="2022-01-26T15:42:55.913" v="226"/>
          <ac:picMkLst>
            <pc:docMk/>
            <pc:sldMk cId="2221780985" sldId="275"/>
            <ac:picMk id="9" creationId="{D6B6ED32-8DB2-43AD-BCFC-A82847F95B95}"/>
          </ac:picMkLst>
        </pc:picChg>
      </pc:sldChg>
      <pc:sldChg chg="addSp modSp mod">
        <pc:chgData name="Clements, William" userId="cbdb0636-a496-422a-8d40-98c53d494d26" providerId="ADAL" clId="{3DD4F214-D2D7-404E-B60D-EA66B81BAB79}" dt="2022-01-26T15:53:18.342" v="463" actId="20577"/>
        <pc:sldMkLst>
          <pc:docMk/>
          <pc:sldMk cId="3394520951" sldId="277"/>
        </pc:sldMkLst>
        <pc:spChg chg="mod">
          <ac:chgData name="Clements, William" userId="cbdb0636-a496-422a-8d40-98c53d494d26" providerId="ADAL" clId="{3DD4F214-D2D7-404E-B60D-EA66B81BAB79}" dt="2022-01-26T15:52:42.373" v="432" actId="20577"/>
          <ac:spMkLst>
            <pc:docMk/>
            <pc:sldMk cId="3394520951" sldId="277"/>
            <ac:spMk id="2" creationId="{00000000-0000-0000-0000-000000000000}"/>
          </ac:spMkLst>
        </pc:spChg>
        <pc:spChg chg="mod">
          <ac:chgData name="Clements, William" userId="cbdb0636-a496-422a-8d40-98c53d494d26" providerId="ADAL" clId="{3DD4F214-D2D7-404E-B60D-EA66B81BAB79}" dt="2022-01-26T15:52:59.581" v="443" actId="20577"/>
          <ac:spMkLst>
            <pc:docMk/>
            <pc:sldMk cId="3394520951" sldId="277"/>
            <ac:spMk id="3" creationId="{00000000-0000-0000-0000-000000000000}"/>
          </ac:spMkLst>
        </pc:spChg>
        <pc:spChg chg="mod">
          <ac:chgData name="Clements, William" userId="cbdb0636-a496-422a-8d40-98c53d494d26" providerId="ADAL" clId="{3DD4F214-D2D7-404E-B60D-EA66B81BAB79}" dt="2022-01-26T15:53:18.342" v="463" actId="20577"/>
          <ac:spMkLst>
            <pc:docMk/>
            <pc:sldMk cId="3394520951" sldId="277"/>
            <ac:spMk id="5" creationId="{00000000-0000-0000-0000-000000000000}"/>
          </ac:spMkLst>
        </pc:spChg>
        <pc:picChg chg="add mod">
          <ac:chgData name="Clements, William" userId="cbdb0636-a496-422a-8d40-98c53d494d26" providerId="ADAL" clId="{3DD4F214-D2D7-404E-B60D-EA66B81BAB79}" dt="2022-01-26T15:43:05.899" v="229"/>
          <ac:picMkLst>
            <pc:docMk/>
            <pc:sldMk cId="3394520951" sldId="277"/>
            <ac:picMk id="10" creationId="{52D60299-89D9-4210-8828-FB119D66ADA5}"/>
          </ac:picMkLst>
        </pc:picChg>
      </pc:sldChg>
      <pc:sldChg chg="addSp modSp mod">
        <pc:chgData name="Clements, William" userId="cbdb0636-a496-422a-8d40-98c53d494d26" providerId="ADAL" clId="{3DD4F214-D2D7-404E-B60D-EA66B81BAB79}" dt="2022-01-26T15:54:03.751" v="530" actId="20577"/>
        <pc:sldMkLst>
          <pc:docMk/>
          <pc:sldMk cId="1600525785" sldId="278"/>
        </pc:sldMkLst>
        <pc:spChg chg="mod">
          <ac:chgData name="Clements, William" userId="cbdb0636-a496-422a-8d40-98c53d494d26" providerId="ADAL" clId="{3DD4F214-D2D7-404E-B60D-EA66B81BAB79}" dt="2022-01-26T15:53:46.671" v="503" actId="20577"/>
          <ac:spMkLst>
            <pc:docMk/>
            <pc:sldMk cId="1600525785" sldId="278"/>
            <ac:spMk id="3" creationId="{00000000-0000-0000-0000-000000000000}"/>
          </ac:spMkLst>
        </pc:spChg>
        <pc:spChg chg="mod">
          <ac:chgData name="Clements, William" userId="cbdb0636-a496-422a-8d40-98c53d494d26" providerId="ADAL" clId="{3DD4F214-D2D7-404E-B60D-EA66B81BAB79}" dt="2022-01-26T15:54:03.751" v="530" actId="20577"/>
          <ac:spMkLst>
            <pc:docMk/>
            <pc:sldMk cId="1600525785" sldId="278"/>
            <ac:spMk id="5" creationId="{00000000-0000-0000-0000-000000000000}"/>
          </ac:spMkLst>
        </pc:spChg>
        <pc:picChg chg="add mod">
          <ac:chgData name="Clements, William" userId="cbdb0636-a496-422a-8d40-98c53d494d26" providerId="ADAL" clId="{3DD4F214-D2D7-404E-B60D-EA66B81BAB79}" dt="2022-01-26T15:43:10.727" v="230"/>
          <ac:picMkLst>
            <pc:docMk/>
            <pc:sldMk cId="1600525785" sldId="278"/>
            <ac:picMk id="10" creationId="{573DF670-DE0A-447F-86F2-DC1503B49A31}"/>
          </ac:picMkLst>
        </pc:picChg>
      </pc:sldChg>
      <pc:sldChg chg="modSp mod">
        <pc:chgData name="Clements, William" userId="cbdb0636-a496-422a-8d40-98c53d494d26" providerId="ADAL" clId="{3DD4F214-D2D7-404E-B60D-EA66B81BAB79}" dt="2022-01-25T20:37:37.324" v="30" actId="20577"/>
        <pc:sldMkLst>
          <pc:docMk/>
          <pc:sldMk cId="1127886102" sldId="321"/>
        </pc:sldMkLst>
        <pc:spChg chg="mod">
          <ac:chgData name="Clements, William" userId="cbdb0636-a496-422a-8d40-98c53d494d26" providerId="ADAL" clId="{3DD4F214-D2D7-404E-B60D-EA66B81BAB79}" dt="2022-01-25T20:37:37.324" v="30" actId="20577"/>
          <ac:spMkLst>
            <pc:docMk/>
            <pc:sldMk cId="1127886102" sldId="321"/>
            <ac:spMk id="2" creationId="{494C542D-D91F-8F4B-92AA-9EEC572CD918}"/>
          </ac:spMkLst>
        </pc:spChg>
      </pc:sldChg>
      <pc:sldChg chg="modSp">
        <pc:chgData name="Clements, William" userId="cbdb0636-a496-422a-8d40-98c53d494d26" providerId="ADAL" clId="{3DD4F214-D2D7-404E-B60D-EA66B81BAB79}" dt="2022-01-28T15:45:53.716" v="711" actId="20577"/>
        <pc:sldMkLst>
          <pc:docMk/>
          <pc:sldMk cId="2813956376" sldId="322"/>
        </pc:sldMkLst>
        <pc:graphicFrameChg chg="mod">
          <ac:chgData name="Clements, William" userId="cbdb0636-a496-422a-8d40-98c53d494d26" providerId="ADAL" clId="{3DD4F214-D2D7-404E-B60D-EA66B81BAB79}" dt="2022-01-28T15:45:53.716" v="711" actId="20577"/>
          <ac:graphicFrameMkLst>
            <pc:docMk/>
            <pc:sldMk cId="2813956376" sldId="322"/>
            <ac:graphicFrameMk id="8" creationId="{AAE7C47F-51D7-4193-8625-FB2C9EC3E2C9}"/>
          </ac:graphicFrameMkLst>
        </pc:graphicFrameChg>
      </pc:sldChg>
      <pc:sldChg chg="addSp modSp mod">
        <pc:chgData name="Clements, William" userId="cbdb0636-a496-422a-8d40-98c53d494d26" providerId="ADAL" clId="{3DD4F214-D2D7-404E-B60D-EA66B81BAB79}" dt="2022-01-26T15:39:42.793" v="191" actId="20577"/>
        <pc:sldMkLst>
          <pc:docMk/>
          <pc:sldMk cId="3862411758" sldId="340"/>
        </pc:sldMkLst>
        <pc:spChg chg="add mod">
          <ac:chgData name="Clements, William" userId="cbdb0636-a496-422a-8d40-98c53d494d26" providerId="ADAL" clId="{3DD4F214-D2D7-404E-B60D-EA66B81BAB79}" dt="2022-01-26T15:39:42.793" v="191" actId="20577"/>
          <ac:spMkLst>
            <pc:docMk/>
            <pc:sldMk cId="3862411758" sldId="340"/>
            <ac:spMk id="8" creationId="{B87E786E-E5C6-421F-A4E0-534BD95294DF}"/>
          </ac:spMkLst>
        </pc:spChg>
      </pc:sldChg>
      <pc:sldChg chg="mod modShow">
        <pc:chgData name="Clements, William" userId="cbdb0636-a496-422a-8d40-98c53d494d26" providerId="ADAL" clId="{3DD4F214-D2D7-404E-B60D-EA66B81BAB79}" dt="2022-01-26T15:40:10.867" v="193" actId="729"/>
        <pc:sldMkLst>
          <pc:docMk/>
          <pc:sldMk cId="1634174477" sldId="341"/>
        </pc:sldMkLst>
      </pc:sldChg>
      <pc:sldChg chg="mod modShow">
        <pc:chgData name="Clements, William" userId="cbdb0636-a496-422a-8d40-98c53d494d26" providerId="ADAL" clId="{3DD4F214-D2D7-404E-B60D-EA66B81BAB79}" dt="2022-01-26T15:40:10.867" v="193" actId="729"/>
        <pc:sldMkLst>
          <pc:docMk/>
          <pc:sldMk cId="202326520" sldId="342"/>
        </pc:sldMkLst>
      </pc:sldChg>
      <pc:sldChg chg="modSp mod">
        <pc:chgData name="Clements, William" userId="cbdb0636-a496-422a-8d40-98c53d494d26" providerId="ADAL" clId="{3DD4F214-D2D7-404E-B60D-EA66B81BAB79}" dt="2022-01-26T15:41:08.310" v="213" actId="20577"/>
        <pc:sldMkLst>
          <pc:docMk/>
          <pc:sldMk cId="3403909711" sldId="425"/>
        </pc:sldMkLst>
        <pc:spChg chg="mod">
          <ac:chgData name="Clements, William" userId="cbdb0636-a496-422a-8d40-98c53d494d26" providerId="ADAL" clId="{3DD4F214-D2D7-404E-B60D-EA66B81BAB79}" dt="2022-01-26T15:41:08.310" v="213" actId="20577"/>
          <ac:spMkLst>
            <pc:docMk/>
            <pc:sldMk cId="3403909711" sldId="425"/>
            <ac:spMk id="5" creationId="{D8A0DC0F-7C99-4144-8665-0FA57B376AE1}"/>
          </ac:spMkLst>
        </pc:spChg>
      </pc:sldChg>
      <pc:sldChg chg="modSp mod">
        <pc:chgData name="Clements, William" userId="cbdb0636-a496-422a-8d40-98c53d494d26" providerId="ADAL" clId="{3DD4F214-D2D7-404E-B60D-EA66B81BAB79}" dt="2022-01-26T15:35:57.062" v="92" actId="115"/>
        <pc:sldMkLst>
          <pc:docMk/>
          <pc:sldMk cId="3665113166" sldId="426"/>
        </pc:sldMkLst>
        <pc:spChg chg="mod">
          <ac:chgData name="Clements, William" userId="cbdb0636-a496-422a-8d40-98c53d494d26" providerId="ADAL" clId="{3DD4F214-D2D7-404E-B60D-EA66B81BAB79}" dt="2022-01-26T15:35:57.062" v="92" actId="115"/>
          <ac:spMkLst>
            <pc:docMk/>
            <pc:sldMk cId="3665113166" sldId="426"/>
            <ac:spMk id="3" creationId="{ABA0D9C5-4844-4C31-A34E-E09286107AD5}"/>
          </ac:spMkLst>
        </pc:spChg>
      </pc:sldChg>
      <pc:sldChg chg="mod modShow">
        <pc:chgData name="Clements, William" userId="cbdb0636-a496-422a-8d40-98c53d494d26" providerId="ADAL" clId="{3DD4F214-D2D7-404E-B60D-EA66B81BAB79}" dt="2022-01-26T15:39:56.395" v="192" actId="729"/>
        <pc:sldMkLst>
          <pc:docMk/>
          <pc:sldMk cId="1189927615" sldId="432"/>
        </pc:sldMkLst>
      </pc:sldChg>
      <pc:sldChg chg="addSp modSp new mod ord">
        <pc:chgData name="Clements, William" userId="cbdb0636-a496-422a-8d40-98c53d494d26" providerId="ADAL" clId="{3DD4F214-D2D7-404E-B60D-EA66B81BAB79}" dt="2022-01-26T15:39:33.215" v="188" actId="1076"/>
        <pc:sldMkLst>
          <pc:docMk/>
          <pc:sldMk cId="1774053897" sldId="437"/>
        </pc:sldMkLst>
        <pc:spChg chg="mod">
          <ac:chgData name="Clements, William" userId="cbdb0636-a496-422a-8d40-98c53d494d26" providerId="ADAL" clId="{3DD4F214-D2D7-404E-B60D-EA66B81BAB79}" dt="2022-01-26T15:36:55.352" v="120" actId="20577"/>
          <ac:spMkLst>
            <pc:docMk/>
            <pc:sldMk cId="1774053897" sldId="437"/>
            <ac:spMk id="2" creationId="{A04CBE4B-622B-46C2-A9A6-14B3A56A9572}"/>
          </ac:spMkLst>
        </pc:spChg>
        <pc:spChg chg="mod">
          <ac:chgData name="Clements, William" userId="cbdb0636-a496-422a-8d40-98c53d494d26" providerId="ADAL" clId="{3DD4F214-D2D7-404E-B60D-EA66B81BAB79}" dt="2022-01-26T15:37:02.828" v="131" actId="20577"/>
          <ac:spMkLst>
            <pc:docMk/>
            <pc:sldMk cId="1774053897" sldId="437"/>
            <ac:spMk id="3" creationId="{22F5DAAB-23C9-498E-A2D1-986738EA721C}"/>
          </ac:spMkLst>
        </pc:spChg>
        <pc:spChg chg="add mod">
          <ac:chgData name="Clements, William" userId="cbdb0636-a496-422a-8d40-98c53d494d26" providerId="ADAL" clId="{3DD4F214-D2D7-404E-B60D-EA66B81BAB79}" dt="2022-01-26T15:39:33.215" v="188" actId="1076"/>
          <ac:spMkLst>
            <pc:docMk/>
            <pc:sldMk cId="1774053897" sldId="437"/>
            <ac:spMk id="5" creationId="{F6C81ADD-E611-4BEF-ABCF-BE81132E6D1C}"/>
          </ac:spMkLst>
        </pc:spChg>
        <pc:picChg chg="add mod">
          <ac:chgData name="Clements, William" userId="cbdb0636-a496-422a-8d40-98c53d494d26" providerId="ADAL" clId="{3DD4F214-D2D7-404E-B60D-EA66B81BAB79}" dt="2022-01-26T15:37:19.860" v="135" actId="1076"/>
          <ac:picMkLst>
            <pc:docMk/>
            <pc:sldMk cId="1774053897" sldId="437"/>
            <ac:picMk id="4" creationId="{D72D03F3-1552-4B62-AAE3-E83778BBA52A}"/>
          </ac:picMkLst>
        </pc:picChg>
      </pc:sldChg>
      <pc:sldChg chg="add">
        <pc:chgData name="Clements, William" userId="cbdb0636-a496-422a-8d40-98c53d494d26" providerId="ADAL" clId="{3DD4F214-D2D7-404E-B60D-EA66B81BAB79}" dt="2022-01-26T15:44:11.054" v="233"/>
        <pc:sldMkLst>
          <pc:docMk/>
          <pc:sldMk cId="6642386" sldId="438"/>
        </pc:sldMkLst>
      </pc:sldChg>
      <pc:sldChg chg="addSp delSp modSp new mod">
        <pc:chgData name="Clements, William" userId="cbdb0636-a496-422a-8d40-98c53d494d26" providerId="ADAL" clId="{3DD4F214-D2D7-404E-B60D-EA66B81BAB79}" dt="2022-01-28T15:44:57.120" v="708"/>
        <pc:sldMkLst>
          <pc:docMk/>
          <pc:sldMk cId="3267976746" sldId="444"/>
        </pc:sldMkLst>
        <pc:spChg chg="mod">
          <ac:chgData name="Clements, William" userId="cbdb0636-a496-422a-8d40-98c53d494d26" providerId="ADAL" clId="{3DD4F214-D2D7-404E-B60D-EA66B81BAB79}" dt="2022-01-28T15:44:57.120" v="708"/>
          <ac:spMkLst>
            <pc:docMk/>
            <pc:sldMk cId="3267976746" sldId="444"/>
            <ac:spMk id="2" creationId="{C53D12A4-59A8-490D-A780-2C8F5B3A2CA0}"/>
          </ac:spMkLst>
        </pc:spChg>
        <pc:spChg chg="mod">
          <ac:chgData name="Clements, William" userId="cbdb0636-a496-422a-8d40-98c53d494d26" providerId="ADAL" clId="{3DD4F214-D2D7-404E-B60D-EA66B81BAB79}" dt="2022-01-28T15:44:25.569" v="698" actId="27636"/>
          <ac:spMkLst>
            <pc:docMk/>
            <pc:sldMk cId="3267976746" sldId="444"/>
            <ac:spMk id="3" creationId="{AB2E0B39-1929-4317-8C68-4313249D52AF}"/>
          </ac:spMkLst>
        </pc:spChg>
        <pc:spChg chg="add del">
          <ac:chgData name="Clements, William" userId="cbdb0636-a496-422a-8d40-98c53d494d26" providerId="ADAL" clId="{3DD4F214-D2D7-404E-B60D-EA66B81BAB79}" dt="2022-01-28T15:44:10.690" v="686"/>
          <ac:spMkLst>
            <pc:docMk/>
            <pc:sldMk cId="3267976746" sldId="444"/>
            <ac:spMk id="4" creationId="{9CFEF1A4-D960-4B33-B0DB-765DE46A008F}"/>
          </ac:spMkLst>
        </pc:spChg>
      </pc:sldChg>
      <pc:sldChg chg="modSp new mod">
        <pc:chgData name="Clements, William" userId="cbdb0636-a496-422a-8d40-98c53d494d26" providerId="ADAL" clId="{3DD4F214-D2D7-404E-B60D-EA66B81BAB79}" dt="2022-01-28T15:49:59.586" v="779" actId="6549"/>
        <pc:sldMkLst>
          <pc:docMk/>
          <pc:sldMk cId="3882555243" sldId="445"/>
        </pc:sldMkLst>
        <pc:spChg chg="mod">
          <ac:chgData name="Clements, William" userId="cbdb0636-a496-422a-8d40-98c53d494d26" providerId="ADAL" clId="{3DD4F214-D2D7-404E-B60D-EA66B81BAB79}" dt="2022-01-28T15:44:58.636" v="709"/>
          <ac:spMkLst>
            <pc:docMk/>
            <pc:sldMk cId="3882555243" sldId="445"/>
            <ac:spMk id="2" creationId="{FE88B5E0-A7D5-4DD9-9E73-5298601EAE98}"/>
          </ac:spMkLst>
        </pc:spChg>
        <pc:spChg chg="mod">
          <ac:chgData name="Clements, William" userId="cbdb0636-a496-422a-8d40-98c53d494d26" providerId="ADAL" clId="{3DD4F214-D2D7-404E-B60D-EA66B81BAB79}" dt="2022-01-28T15:49:59.586" v="779" actId="6549"/>
          <ac:spMkLst>
            <pc:docMk/>
            <pc:sldMk cId="3882555243" sldId="445"/>
            <ac:spMk id="3" creationId="{358EEAAF-AC09-4981-B161-4039C1E164A1}"/>
          </ac:spMkLst>
        </pc:spChg>
      </pc:sldChg>
      <pc:sldChg chg="modSp new mod">
        <pc:chgData name="Clements, William" userId="cbdb0636-a496-422a-8d40-98c53d494d26" providerId="ADAL" clId="{3DD4F214-D2D7-404E-B60D-EA66B81BAB79}" dt="2022-01-28T15:45:00.562" v="710"/>
        <pc:sldMkLst>
          <pc:docMk/>
          <pc:sldMk cId="3603270199" sldId="446"/>
        </pc:sldMkLst>
        <pc:spChg chg="mod">
          <ac:chgData name="Clements, William" userId="cbdb0636-a496-422a-8d40-98c53d494d26" providerId="ADAL" clId="{3DD4F214-D2D7-404E-B60D-EA66B81BAB79}" dt="2022-01-28T15:45:00.562" v="710"/>
          <ac:spMkLst>
            <pc:docMk/>
            <pc:sldMk cId="3603270199" sldId="446"/>
            <ac:spMk id="2" creationId="{EA147CC6-094D-4502-B0B5-F19C8889FEA3}"/>
          </ac:spMkLst>
        </pc:spChg>
        <pc:spChg chg="mod">
          <ac:chgData name="Clements, William" userId="cbdb0636-a496-422a-8d40-98c53d494d26" providerId="ADAL" clId="{3DD4F214-D2D7-404E-B60D-EA66B81BAB79}" dt="2022-01-28T15:44:49.173" v="707" actId="27636"/>
          <ac:spMkLst>
            <pc:docMk/>
            <pc:sldMk cId="3603270199" sldId="446"/>
            <ac:spMk id="3" creationId="{D62C6661-4D1F-4281-A0DC-B9051A54B45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byui-cse.github.io/cse474-course/Module04/M04Prove.html" TargetMode="External"/><Relationship Id="rId2" Type="http://schemas.openxmlformats.org/officeDocument/2006/relationships/hyperlink" Target="https://byui-cse.github.io/cse474-course/Module04/M04Teach2.html" TargetMode="External"/><Relationship Id="rId1" Type="http://schemas.openxmlformats.org/officeDocument/2006/relationships/hyperlink" Target="https://byui-cse.github.io/cse474-course/Module04/M04Teach1.html" TargetMode="External"/></Relationships>
</file>

<file path=ppt/diagrams/_rels/data5.xml.rels><?xml version="1.0" encoding="UTF-8" standalone="yes"?>
<Relationships xmlns="http://schemas.openxmlformats.org/package/2006/relationships"><Relationship Id="rId3" Type="http://schemas.openxmlformats.org/officeDocument/2006/relationships/hyperlink" Target="https://byui-cse.github.io/cse474-course/Module04/M04Prove.html" TargetMode="External"/><Relationship Id="rId2" Type="http://schemas.openxmlformats.org/officeDocument/2006/relationships/hyperlink" Target="https://byui-cse.github.io/cse474-course/Module04/M04Teach2.html" TargetMode="External"/><Relationship Id="rId1" Type="http://schemas.openxmlformats.org/officeDocument/2006/relationships/hyperlink" Target="https://byui-cse.github.io/cse474-course/Module04/M04Teach1.html"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byui-cse.github.io/cse474-course/Module04/M04Prove.html" TargetMode="External"/><Relationship Id="rId2" Type="http://schemas.openxmlformats.org/officeDocument/2006/relationships/hyperlink" Target="https://byui-cse.github.io/cse474-course/Module04/M04Teach2.html" TargetMode="External"/><Relationship Id="rId1" Type="http://schemas.openxmlformats.org/officeDocument/2006/relationships/hyperlink" Target="https://byui-cse.github.io/cse474-course/Module04/M04Teach1.html"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byui-cse.github.io/cse474-course/Module04/M04Prove.html" TargetMode="External"/><Relationship Id="rId2" Type="http://schemas.openxmlformats.org/officeDocument/2006/relationships/hyperlink" Target="https://byui-cse.github.io/cse474-course/Module04/M04Teach2.html" TargetMode="External"/><Relationship Id="rId1" Type="http://schemas.openxmlformats.org/officeDocument/2006/relationships/hyperlink" Target="https://byui-cse.github.io/cse474-course/Module04/M04Teach1.htm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85CE5-13B4-4F82-BD1E-7A3372F0CA7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6A2D996E-3A73-45B0-A948-E17E11C4AFD5}">
      <dgm:prSet/>
      <dgm:spPr/>
      <dgm:t>
        <a:bodyPr/>
        <a:lstStyle/>
        <a:p>
          <a:r>
            <a:rPr lang="en-US" dirty="0">
              <a:hlinkClick xmlns:r="http://schemas.openxmlformats.org/officeDocument/2006/relationships" r:id="rId1"/>
            </a:rPr>
            <a:t>What are non-functional requirements?</a:t>
          </a:r>
          <a:endParaRPr lang="en-US" b="0" dirty="0"/>
        </a:p>
      </dgm:t>
    </dgm:pt>
    <dgm:pt modelId="{F9D89D21-5B2B-4D82-BBA1-8B2CF92229AF}" type="parTrans" cxnId="{55C60F3C-8638-426D-81DB-D27C439B63FE}">
      <dgm:prSet/>
      <dgm:spPr/>
      <dgm:t>
        <a:bodyPr/>
        <a:lstStyle/>
        <a:p>
          <a:endParaRPr lang="en-US"/>
        </a:p>
      </dgm:t>
    </dgm:pt>
    <dgm:pt modelId="{8A848618-DA7C-42B0-8D48-BD32783A801F}" type="sibTrans" cxnId="{55C60F3C-8638-426D-81DB-D27C439B63FE}">
      <dgm:prSet/>
      <dgm:spPr/>
      <dgm:t>
        <a:bodyPr/>
        <a:lstStyle/>
        <a:p>
          <a:endParaRPr lang="en-US"/>
        </a:p>
      </dgm:t>
    </dgm:pt>
    <dgm:pt modelId="{D80E8160-DBB9-43C3-83B1-339A0D9F08DE}">
      <dgm:prSet/>
      <dgm:spPr/>
      <dgm:t>
        <a:bodyPr/>
        <a:lstStyle/>
        <a:p>
          <a:r>
            <a:rPr lang="en-US" dirty="0">
              <a:hlinkClick xmlns:r="http://schemas.openxmlformats.org/officeDocument/2006/relationships" r:id="rId2"/>
            </a:rPr>
            <a:t>How to build a quality model?</a:t>
          </a:r>
          <a:endParaRPr lang="en-US" b="0" dirty="0"/>
        </a:p>
      </dgm:t>
    </dgm:pt>
    <dgm:pt modelId="{6C4A217E-1A1A-40D0-8110-019485670DD6}" type="parTrans" cxnId="{1B0BD217-E47E-454A-8468-F2A5B3A9E03D}">
      <dgm:prSet/>
      <dgm:spPr/>
      <dgm:t>
        <a:bodyPr/>
        <a:lstStyle/>
        <a:p>
          <a:endParaRPr lang="en-US"/>
        </a:p>
      </dgm:t>
    </dgm:pt>
    <dgm:pt modelId="{AA94AFAC-449B-41B0-815B-E318C8FD27B2}" type="sibTrans" cxnId="{1B0BD217-E47E-454A-8468-F2A5B3A9E03D}">
      <dgm:prSet/>
      <dgm:spPr/>
      <dgm:t>
        <a:bodyPr/>
        <a:lstStyle/>
        <a:p>
          <a:endParaRPr lang="en-US"/>
        </a:p>
      </dgm:t>
    </dgm:pt>
    <dgm:pt modelId="{C437EA9D-77D8-4581-9F41-B91B72834238}">
      <dgm:prSet/>
      <dgm:spPr/>
      <dgm:t>
        <a:bodyPr/>
        <a:lstStyle/>
        <a:p>
          <a:r>
            <a:rPr lang="en-US" dirty="0">
              <a:hlinkClick xmlns:r="http://schemas.openxmlformats.org/officeDocument/2006/relationships" r:id="rId3"/>
            </a:rPr>
            <a:t>Create a QA Models</a:t>
          </a:r>
          <a:br>
            <a:rPr lang="en-US" b="1" dirty="0"/>
          </a:br>
          <a:endParaRPr lang="en-US" dirty="0"/>
        </a:p>
      </dgm:t>
    </dgm:pt>
    <dgm:pt modelId="{EABAD4F0-5CCB-4340-91E6-2C2E4ADCAB2A}" type="parTrans" cxnId="{CBF4342C-5A84-4C4E-89F6-1349A5A7E690}">
      <dgm:prSet/>
      <dgm:spPr/>
      <dgm:t>
        <a:bodyPr/>
        <a:lstStyle/>
        <a:p>
          <a:endParaRPr lang="en-US"/>
        </a:p>
      </dgm:t>
    </dgm:pt>
    <dgm:pt modelId="{E1EE7EB8-5DE6-4186-8D83-0A14C81E5F98}" type="sibTrans" cxnId="{CBF4342C-5A84-4C4E-89F6-1349A5A7E690}">
      <dgm:prSet/>
      <dgm:spPr/>
      <dgm:t>
        <a:bodyPr/>
        <a:lstStyle/>
        <a:p>
          <a:endParaRPr lang="en-US"/>
        </a:p>
      </dgm:t>
    </dgm:pt>
    <dgm:pt modelId="{D06AC6DF-F50A-42E1-AB5A-3CAEBB7F4D6E}" type="pres">
      <dgm:prSet presAssocID="{9F185CE5-13B4-4F82-BD1E-7A3372F0CA72}" presName="hierChild1" presStyleCnt="0">
        <dgm:presLayoutVars>
          <dgm:chPref val="1"/>
          <dgm:dir/>
          <dgm:animOne val="branch"/>
          <dgm:animLvl val="lvl"/>
          <dgm:resizeHandles/>
        </dgm:presLayoutVars>
      </dgm:prSet>
      <dgm:spPr/>
    </dgm:pt>
    <dgm:pt modelId="{88D113CB-AF02-4C51-A8AF-128601F69893}" type="pres">
      <dgm:prSet presAssocID="{6A2D996E-3A73-45B0-A948-E17E11C4AFD5}" presName="hierRoot1" presStyleCnt="0"/>
      <dgm:spPr/>
    </dgm:pt>
    <dgm:pt modelId="{9CAA537D-4C2F-46E2-BC59-BA957F8B6558}" type="pres">
      <dgm:prSet presAssocID="{6A2D996E-3A73-45B0-A948-E17E11C4AFD5}" presName="composite" presStyleCnt="0"/>
      <dgm:spPr/>
    </dgm:pt>
    <dgm:pt modelId="{3C4F456F-5CF8-4429-A7F7-0CEE3607A9C9}" type="pres">
      <dgm:prSet presAssocID="{6A2D996E-3A73-45B0-A948-E17E11C4AFD5}" presName="background" presStyleLbl="node0" presStyleIdx="0" presStyleCnt="3"/>
      <dgm:spPr/>
    </dgm:pt>
    <dgm:pt modelId="{F4DFA205-C7DE-4F3D-A51F-2356691E211D}" type="pres">
      <dgm:prSet presAssocID="{6A2D996E-3A73-45B0-A948-E17E11C4AFD5}" presName="text" presStyleLbl="fgAcc0" presStyleIdx="0" presStyleCnt="3">
        <dgm:presLayoutVars>
          <dgm:chPref val="3"/>
        </dgm:presLayoutVars>
      </dgm:prSet>
      <dgm:spPr/>
    </dgm:pt>
    <dgm:pt modelId="{4F12D894-0FA9-4F6B-953D-12ABE870CFB4}" type="pres">
      <dgm:prSet presAssocID="{6A2D996E-3A73-45B0-A948-E17E11C4AFD5}" presName="hierChild2" presStyleCnt="0"/>
      <dgm:spPr/>
    </dgm:pt>
    <dgm:pt modelId="{9713130F-3783-47F1-95D7-F89A78029852}" type="pres">
      <dgm:prSet presAssocID="{D80E8160-DBB9-43C3-83B1-339A0D9F08DE}" presName="hierRoot1" presStyleCnt="0"/>
      <dgm:spPr/>
    </dgm:pt>
    <dgm:pt modelId="{ED079170-9EE8-4C0D-8F22-2B8387A7A2EC}" type="pres">
      <dgm:prSet presAssocID="{D80E8160-DBB9-43C3-83B1-339A0D9F08DE}" presName="composite" presStyleCnt="0"/>
      <dgm:spPr/>
    </dgm:pt>
    <dgm:pt modelId="{B59EA32D-3733-4516-BD1D-D5F479DCC82F}" type="pres">
      <dgm:prSet presAssocID="{D80E8160-DBB9-43C3-83B1-339A0D9F08DE}" presName="background" presStyleLbl="node0" presStyleIdx="1" presStyleCnt="3"/>
      <dgm:spPr/>
    </dgm:pt>
    <dgm:pt modelId="{CD8C02BF-4740-479A-9225-44B3973F8BC0}" type="pres">
      <dgm:prSet presAssocID="{D80E8160-DBB9-43C3-83B1-339A0D9F08DE}" presName="text" presStyleLbl="fgAcc0" presStyleIdx="1" presStyleCnt="3">
        <dgm:presLayoutVars>
          <dgm:chPref val="3"/>
        </dgm:presLayoutVars>
      </dgm:prSet>
      <dgm:spPr/>
    </dgm:pt>
    <dgm:pt modelId="{3E20ADC0-9E7C-4361-9DF1-0492438DE4A7}" type="pres">
      <dgm:prSet presAssocID="{D80E8160-DBB9-43C3-83B1-339A0D9F08DE}" presName="hierChild2" presStyleCnt="0"/>
      <dgm:spPr/>
    </dgm:pt>
    <dgm:pt modelId="{A9C594C6-5B76-4757-A609-A50D5E1A4206}" type="pres">
      <dgm:prSet presAssocID="{C437EA9D-77D8-4581-9F41-B91B72834238}" presName="hierRoot1" presStyleCnt="0"/>
      <dgm:spPr/>
    </dgm:pt>
    <dgm:pt modelId="{40D4446A-CDE4-44AF-91F6-F5E296C067AE}" type="pres">
      <dgm:prSet presAssocID="{C437EA9D-77D8-4581-9F41-B91B72834238}" presName="composite" presStyleCnt="0"/>
      <dgm:spPr/>
    </dgm:pt>
    <dgm:pt modelId="{23A8B1BE-ABC6-4607-B669-6A91A9317EA9}" type="pres">
      <dgm:prSet presAssocID="{C437EA9D-77D8-4581-9F41-B91B72834238}" presName="background" presStyleLbl="node0" presStyleIdx="2" presStyleCnt="3"/>
      <dgm:spPr/>
    </dgm:pt>
    <dgm:pt modelId="{CFF5746A-F617-4B15-9B6A-97499B991FFC}" type="pres">
      <dgm:prSet presAssocID="{C437EA9D-77D8-4581-9F41-B91B72834238}" presName="text" presStyleLbl="fgAcc0" presStyleIdx="2" presStyleCnt="3">
        <dgm:presLayoutVars>
          <dgm:chPref val="3"/>
        </dgm:presLayoutVars>
      </dgm:prSet>
      <dgm:spPr/>
    </dgm:pt>
    <dgm:pt modelId="{10FD8481-5DDD-44B6-A8CE-BFD8F470EE4B}" type="pres">
      <dgm:prSet presAssocID="{C437EA9D-77D8-4581-9F41-B91B72834238}" presName="hierChild2" presStyleCnt="0"/>
      <dgm:spPr/>
    </dgm:pt>
  </dgm:ptLst>
  <dgm:cxnLst>
    <dgm:cxn modelId="{1B0BD217-E47E-454A-8468-F2A5B3A9E03D}" srcId="{9F185CE5-13B4-4F82-BD1E-7A3372F0CA72}" destId="{D80E8160-DBB9-43C3-83B1-339A0D9F08DE}" srcOrd="1" destOrd="0" parTransId="{6C4A217E-1A1A-40D0-8110-019485670DD6}" sibTransId="{AA94AFAC-449B-41B0-815B-E318C8FD27B2}"/>
    <dgm:cxn modelId="{CBF4342C-5A84-4C4E-89F6-1349A5A7E690}" srcId="{9F185CE5-13B4-4F82-BD1E-7A3372F0CA72}" destId="{C437EA9D-77D8-4581-9F41-B91B72834238}" srcOrd="2" destOrd="0" parTransId="{EABAD4F0-5CCB-4340-91E6-2C2E4ADCAB2A}" sibTransId="{E1EE7EB8-5DE6-4186-8D83-0A14C81E5F98}"/>
    <dgm:cxn modelId="{5521DD3B-6D56-49B9-8411-A3ACD9C4D146}" type="presOf" srcId="{D80E8160-DBB9-43C3-83B1-339A0D9F08DE}" destId="{CD8C02BF-4740-479A-9225-44B3973F8BC0}" srcOrd="0" destOrd="0" presId="urn:microsoft.com/office/officeart/2005/8/layout/hierarchy1"/>
    <dgm:cxn modelId="{55C60F3C-8638-426D-81DB-D27C439B63FE}" srcId="{9F185CE5-13B4-4F82-BD1E-7A3372F0CA72}" destId="{6A2D996E-3A73-45B0-A948-E17E11C4AFD5}" srcOrd="0" destOrd="0" parTransId="{F9D89D21-5B2B-4D82-BBA1-8B2CF92229AF}" sibTransId="{8A848618-DA7C-42B0-8D48-BD32783A801F}"/>
    <dgm:cxn modelId="{33A13377-6E6A-4FE1-8491-C3E2BCCE2A69}" type="presOf" srcId="{C437EA9D-77D8-4581-9F41-B91B72834238}" destId="{CFF5746A-F617-4B15-9B6A-97499B991FFC}" srcOrd="0" destOrd="0" presId="urn:microsoft.com/office/officeart/2005/8/layout/hierarchy1"/>
    <dgm:cxn modelId="{B1EFF98F-8E60-4136-BE8E-512FD49631D7}" type="presOf" srcId="{9F185CE5-13B4-4F82-BD1E-7A3372F0CA72}" destId="{D06AC6DF-F50A-42E1-AB5A-3CAEBB7F4D6E}" srcOrd="0" destOrd="0" presId="urn:microsoft.com/office/officeart/2005/8/layout/hierarchy1"/>
    <dgm:cxn modelId="{565DBBAE-C686-480F-BC1A-7AB3DB324C6C}" type="presOf" srcId="{6A2D996E-3A73-45B0-A948-E17E11C4AFD5}" destId="{F4DFA205-C7DE-4F3D-A51F-2356691E211D}" srcOrd="0" destOrd="0" presId="urn:microsoft.com/office/officeart/2005/8/layout/hierarchy1"/>
    <dgm:cxn modelId="{3D3C9E0D-DA01-4832-9E21-46911B9802C7}" type="presParOf" srcId="{D06AC6DF-F50A-42E1-AB5A-3CAEBB7F4D6E}" destId="{88D113CB-AF02-4C51-A8AF-128601F69893}" srcOrd="0" destOrd="0" presId="urn:microsoft.com/office/officeart/2005/8/layout/hierarchy1"/>
    <dgm:cxn modelId="{7ABA2B1E-F25D-4398-8310-C53552EC47FC}" type="presParOf" srcId="{88D113CB-AF02-4C51-A8AF-128601F69893}" destId="{9CAA537D-4C2F-46E2-BC59-BA957F8B6558}" srcOrd="0" destOrd="0" presId="urn:microsoft.com/office/officeart/2005/8/layout/hierarchy1"/>
    <dgm:cxn modelId="{55FB1DA6-8329-4D9D-9E68-EC44B00162BF}" type="presParOf" srcId="{9CAA537D-4C2F-46E2-BC59-BA957F8B6558}" destId="{3C4F456F-5CF8-4429-A7F7-0CEE3607A9C9}" srcOrd="0" destOrd="0" presId="urn:microsoft.com/office/officeart/2005/8/layout/hierarchy1"/>
    <dgm:cxn modelId="{997BC559-BA82-4BA2-A683-88292E6A8735}" type="presParOf" srcId="{9CAA537D-4C2F-46E2-BC59-BA957F8B6558}" destId="{F4DFA205-C7DE-4F3D-A51F-2356691E211D}" srcOrd="1" destOrd="0" presId="urn:microsoft.com/office/officeart/2005/8/layout/hierarchy1"/>
    <dgm:cxn modelId="{07030778-7DF5-4275-BA86-11A88F380A5C}" type="presParOf" srcId="{88D113CB-AF02-4C51-A8AF-128601F69893}" destId="{4F12D894-0FA9-4F6B-953D-12ABE870CFB4}" srcOrd="1" destOrd="0" presId="urn:microsoft.com/office/officeart/2005/8/layout/hierarchy1"/>
    <dgm:cxn modelId="{BFA41DEF-E2D4-4CB2-B663-1C645AE7C601}" type="presParOf" srcId="{D06AC6DF-F50A-42E1-AB5A-3CAEBB7F4D6E}" destId="{9713130F-3783-47F1-95D7-F89A78029852}" srcOrd="1" destOrd="0" presId="urn:microsoft.com/office/officeart/2005/8/layout/hierarchy1"/>
    <dgm:cxn modelId="{DDB3E05D-A343-47EB-A66E-7595637DFE9A}" type="presParOf" srcId="{9713130F-3783-47F1-95D7-F89A78029852}" destId="{ED079170-9EE8-4C0D-8F22-2B8387A7A2EC}" srcOrd="0" destOrd="0" presId="urn:microsoft.com/office/officeart/2005/8/layout/hierarchy1"/>
    <dgm:cxn modelId="{CD91B159-DB27-48B4-A9B0-B953C9268EE2}" type="presParOf" srcId="{ED079170-9EE8-4C0D-8F22-2B8387A7A2EC}" destId="{B59EA32D-3733-4516-BD1D-D5F479DCC82F}" srcOrd="0" destOrd="0" presId="urn:microsoft.com/office/officeart/2005/8/layout/hierarchy1"/>
    <dgm:cxn modelId="{AFCD9C6C-9A76-4F0C-81FC-A619D323B936}" type="presParOf" srcId="{ED079170-9EE8-4C0D-8F22-2B8387A7A2EC}" destId="{CD8C02BF-4740-479A-9225-44B3973F8BC0}" srcOrd="1" destOrd="0" presId="urn:microsoft.com/office/officeart/2005/8/layout/hierarchy1"/>
    <dgm:cxn modelId="{4D3FCA47-1FBD-470C-ADAA-01079E9ED00B}" type="presParOf" srcId="{9713130F-3783-47F1-95D7-F89A78029852}" destId="{3E20ADC0-9E7C-4361-9DF1-0492438DE4A7}" srcOrd="1" destOrd="0" presId="urn:microsoft.com/office/officeart/2005/8/layout/hierarchy1"/>
    <dgm:cxn modelId="{E37AA2C9-EAD3-4302-992E-7C7F028D5AA5}" type="presParOf" srcId="{D06AC6DF-F50A-42E1-AB5A-3CAEBB7F4D6E}" destId="{A9C594C6-5B76-4757-A609-A50D5E1A4206}" srcOrd="2" destOrd="0" presId="urn:microsoft.com/office/officeart/2005/8/layout/hierarchy1"/>
    <dgm:cxn modelId="{5EB0E702-74BD-49FF-AC5C-776FE0C3AA46}" type="presParOf" srcId="{A9C594C6-5B76-4757-A609-A50D5E1A4206}" destId="{40D4446A-CDE4-44AF-91F6-F5E296C067AE}" srcOrd="0" destOrd="0" presId="urn:microsoft.com/office/officeart/2005/8/layout/hierarchy1"/>
    <dgm:cxn modelId="{0801C963-8A0C-453A-992C-E7B8B7B5B0DB}" type="presParOf" srcId="{40D4446A-CDE4-44AF-91F6-F5E296C067AE}" destId="{23A8B1BE-ABC6-4607-B669-6A91A9317EA9}" srcOrd="0" destOrd="0" presId="urn:microsoft.com/office/officeart/2005/8/layout/hierarchy1"/>
    <dgm:cxn modelId="{9BD077AC-0805-426F-97FF-0C85C570D230}" type="presParOf" srcId="{40D4446A-CDE4-44AF-91F6-F5E296C067AE}" destId="{CFF5746A-F617-4B15-9B6A-97499B991FFC}" srcOrd="1" destOrd="0" presId="urn:microsoft.com/office/officeart/2005/8/layout/hierarchy1"/>
    <dgm:cxn modelId="{1F9B5CCE-FDFE-464A-93F6-0011D27CCE55}" type="presParOf" srcId="{A9C594C6-5B76-4757-A609-A50D5E1A4206}" destId="{10FD8481-5DDD-44B6-A8CE-BFD8F470EE4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D80C8D-0112-4729-9D34-9AF2940F15D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5AF4BA2-C98E-4972-BDA2-72152535F8AF}">
      <dgm:prSet/>
      <dgm:spPr/>
      <dgm:t>
        <a:bodyPr/>
        <a:lstStyle/>
        <a:p>
          <a:r>
            <a:rPr lang="en-US" dirty="0"/>
            <a:t>Identify four characteristics that are common among all of your models. Research the characteristic and determine the best method to measure it. </a:t>
          </a:r>
          <a:br>
            <a:rPr lang="en-US" dirty="0"/>
          </a:br>
          <a:endParaRPr lang="en-US" dirty="0"/>
        </a:p>
        <a:p>
          <a:r>
            <a:rPr lang="en-US" dirty="0"/>
            <a:t>Part 1: Determine which characteristics are shared in the Basic Models but used in the Tailored and the Open Source. </a:t>
          </a:r>
        </a:p>
      </dgm:t>
    </dgm:pt>
    <dgm:pt modelId="{E5972B22-05DC-4579-A185-7E9312815930}" type="parTrans" cxnId="{8B480D0C-D655-460C-812B-0514B0199FBB}">
      <dgm:prSet/>
      <dgm:spPr/>
      <dgm:t>
        <a:bodyPr/>
        <a:lstStyle/>
        <a:p>
          <a:endParaRPr lang="en-US"/>
        </a:p>
      </dgm:t>
    </dgm:pt>
    <dgm:pt modelId="{BFD3FB85-0462-44CD-8140-FD260E39D5AA}" type="sibTrans" cxnId="{8B480D0C-D655-460C-812B-0514B0199FBB}">
      <dgm:prSet/>
      <dgm:spPr/>
      <dgm:t>
        <a:bodyPr/>
        <a:lstStyle/>
        <a:p>
          <a:endParaRPr lang="en-US"/>
        </a:p>
      </dgm:t>
    </dgm:pt>
    <dgm:pt modelId="{CFD2EECA-F5E9-4029-AF17-8B446088E1EE}">
      <dgm:prSet/>
      <dgm:spPr/>
      <dgm:t>
        <a:bodyPr/>
        <a:lstStyle/>
        <a:p>
          <a:r>
            <a:rPr lang="en-US"/>
            <a:t>Compare and Contrast the Basic Models with the Tailored and Open-Source models. </a:t>
          </a:r>
        </a:p>
      </dgm:t>
    </dgm:pt>
    <dgm:pt modelId="{DBCFEC87-9A8C-446E-8362-D0EF9D0E2621}" type="parTrans" cxnId="{2BE3ED85-138E-4604-B2E8-4463FDE9B71D}">
      <dgm:prSet/>
      <dgm:spPr/>
      <dgm:t>
        <a:bodyPr/>
        <a:lstStyle/>
        <a:p>
          <a:endParaRPr lang="en-US"/>
        </a:p>
      </dgm:t>
    </dgm:pt>
    <dgm:pt modelId="{24850706-5EA7-44E9-BD7A-2E65CDE62B3D}" type="sibTrans" cxnId="{2BE3ED85-138E-4604-B2E8-4463FDE9B71D}">
      <dgm:prSet/>
      <dgm:spPr/>
      <dgm:t>
        <a:bodyPr/>
        <a:lstStyle/>
        <a:p>
          <a:endParaRPr lang="en-US"/>
        </a:p>
      </dgm:t>
    </dgm:pt>
    <dgm:pt modelId="{3ACEAF44-21A4-4DD6-A9B9-FAC3E80ED0E9}">
      <dgm:prSet/>
      <dgm:spPr/>
      <dgm:t>
        <a:bodyPr/>
        <a:lstStyle/>
        <a:p>
          <a:r>
            <a:rPr lang="en-US" dirty="0"/>
            <a:t>Create a Venn diagram or table that categories the characteristics, characteristics that are reserved for Basic Models, those that are shared, and those that are only in Tailored/Open-Source models. (Highlight or Bold those characteristics that are shared).</a:t>
          </a:r>
        </a:p>
      </dgm:t>
    </dgm:pt>
    <dgm:pt modelId="{D471AC9F-1E83-4B28-AAAF-160E98F0916A}" type="parTrans" cxnId="{2A10361B-8241-4AF4-9547-24274D04C559}">
      <dgm:prSet/>
      <dgm:spPr/>
      <dgm:t>
        <a:bodyPr/>
        <a:lstStyle/>
        <a:p>
          <a:endParaRPr lang="en-US"/>
        </a:p>
      </dgm:t>
    </dgm:pt>
    <dgm:pt modelId="{3E13C6EB-61B3-4CFE-AB5C-C08A1504B19E}" type="sibTrans" cxnId="{2A10361B-8241-4AF4-9547-24274D04C559}">
      <dgm:prSet/>
      <dgm:spPr/>
      <dgm:t>
        <a:bodyPr/>
        <a:lstStyle/>
        <a:p>
          <a:endParaRPr lang="en-US"/>
        </a:p>
      </dgm:t>
    </dgm:pt>
    <dgm:pt modelId="{C25D447D-0C4B-4C11-B7A9-D23081AEE5D5}">
      <dgm:prSet/>
      <dgm:spPr/>
      <dgm:t>
        <a:bodyPr/>
        <a:lstStyle/>
        <a:p>
          <a:r>
            <a:rPr lang="en-US" dirty="0"/>
            <a:t>As an exceptional expectation, separate the Tailored and Open Models and determine shared characteristics between all three. (Highlight or Bold for all three, green font for Basic and Tailored, Orange for Basic and Open, and Blue for Tailored and Open). </a:t>
          </a:r>
        </a:p>
      </dgm:t>
    </dgm:pt>
    <dgm:pt modelId="{2A4B1F67-F0F2-48A2-83A5-08F138FA25FC}" type="parTrans" cxnId="{9C5032D4-1BA0-4890-8688-E0521F799A95}">
      <dgm:prSet/>
      <dgm:spPr/>
      <dgm:t>
        <a:bodyPr/>
        <a:lstStyle/>
        <a:p>
          <a:endParaRPr lang="en-US"/>
        </a:p>
      </dgm:t>
    </dgm:pt>
    <dgm:pt modelId="{26A83AE4-9EB1-4FA2-8DBA-2C2E437BE8CA}" type="sibTrans" cxnId="{9C5032D4-1BA0-4890-8688-E0521F799A95}">
      <dgm:prSet/>
      <dgm:spPr/>
      <dgm:t>
        <a:bodyPr/>
        <a:lstStyle/>
        <a:p>
          <a:endParaRPr lang="en-US"/>
        </a:p>
      </dgm:t>
    </dgm:pt>
    <dgm:pt modelId="{25ED6CD1-75E7-4E7E-B5BC-5D9B331E03A8}" type="pres">
      <dgm:prSet presAssocID="{0CD80C8D-0112-4729-9D34-9AF2940F15DD}" presName="vert0" presStyleCnt="0">
        <dgm:presLayoutVars>
          <dgm:dir/>
          <dgm:animOne val="branch"/>
          <dgm:animLvl val="lvl"/>
        </dgm:presLayoutVars>
      </dgm:prSet>
      <dgm:spPr/>
    </dgm:pt>
    <dgm:pt modelId="{2AAA3C35-F4B2-408B-8605-60A1EDBA220F}" type="pres">
      <dgm:prSet presAssocID="{E5AF4BA2-C98E-4972-BDA2-72152535F8AF}" presName="thickLine" presStyleLbl="alignNode1" presStyleIdx="0" presStyleCnt="4"/>
      <dgm:spPr/>
    </dgm:pt>
    <dgm:pt modelId="{E838F2D2-40C5-44F4-AF33-BEF6504F2D9D}" type="pres">
      <dgm:prSet presAssocID="{E5AF4BA2-C98E-4972-BDA2-72152535F8AF}" presName="horz1" presStyleCnt="0"/>
      <dgm:spPr/>
    </dgm:pt>
    <dgm:pt modelId="{24B4C2D0-AAC3-4850-A389-F02BC8272EB8}" type="pres">
      <dgm:prSet presAssocID="{E5AF4BA2-C98E-4972-BDA2-72152535F8AF}" presName="tx1" presStyleLbl="revTx" presStyleIdx="0" presStyleCnt="4"/>
      <dgm:spPr/>
    </dgm:pt>
    <dgm:pt modelId="{A1A8B509-1150-42B8-BC0D-D98AA10AA8A2}" type="pres">
      <dgm:prSet presAssocID="{E5AF4BA2-C98E-4972-BDA2-72152535F8AF}" presName="vert1" presStyleCnt="0"/>
      <dgm:spPr/>
    </dgm:pt>
    <dgm:pt modelId="{C637597E-3FF3-4E9E-9298-F717602256BE}" type="pres">
      <dgm:prSet presAssocID="{CFD2EECA-F5E9-4029-AF17-8B446088E1EE}" presName="thickLine" presStyleLbl="alignNode1" presStyleIdx="1" presStyleCnt="4"/>
      <dgm:spPr/>
    </dgm:pt>
    <dgm:pt modelId="{6AA8460A-E735-42F0-A40F-E01772C7C5E4}" type="pres">
      <dgm:prSet presAssocID="{CFD2EECA-F5E9-4029-AF17-8B446088E1EE}" presName="horz1" presStyleCnt="0"/>
      <dgm:spPr/>
    </dgm:pt>
    <dgm:pt modelId="{BD52B466-E331-4BC0-A691-34E05E4810E6}" type="pres">
      <dgm:prSet presAssocID="{CFD2EECA-F5E9-4029-AF17-8B446088E1EE}" presName="tx1" presStyleLbl="revTx" presStyleIdx="1" presStyleCnt="4"/>
      <dgm:spPr/>
    </dgm:pt>
    <dgm:pt modelId="{E5AEF0B1-40FE-4DF1-AED8-75914AC05755}" type="pres">
      <dgm:prSet presAssocID="{CFD2EECA-F5E9-4029-AF17-8B446088E1EE}" presName="vert1" presStyleCnt="0"/>
      <dgm:spPr/>
    </dgm:pt>
    <dgm:pt modelId="{EB884A2C-34A9-49ED-A2C6-44F33F111931}" type="pres">
      <dgm:prSet presAssocID="{3ACEAF44-21A4-4DD6-A9B9-FAC3E80ED0E9}" presName="thickLine" presStyleLbl="alignNode1" presStyleIdx="2" presStyleCnt="4"/>
      <dgm:spPr/>
    </dgm:pt>
    <dgm:pt modelId="{32131F8B-DCB5-4F7C-AFC7-D6309F74BA79}" type="pres">
      <dgm:prSet presAssocID="{3ACEAF44-21A4-4DD6-A9B9-FAC3E80ED0E9}" presName="horz1" presStyleCnt="0"/>
      <dgm:spPr/>
    </dgm:pt>
    <dgm:pt modelId="{C867CDA1-A57A-411C-9B76-E8B0C6274F3C}" type="pres">
      <dgm:prSet presAssocID="{3ACEAF44-21A4-4DD6-A9B9-FAC3E80ED0E9}" presName="tx1" presStyleLbl="revTx" presStyleIdx="2" presStyleCnt="4"/>
      <dgm:spPr/>
    </dgm:pt>
    <dgm:pt modelId="{B830E30F-6DE7-42F1-81ED-0E1CA98CF14E}" type="pres">
      <dgm:prSet presAssocID="{3ACEAF44-21A4-4DD6-A9B9-FAC3E80ED0E9}" presName="vert1" presStyleCnt="0"/>
      <dgm:spPr/>
    </dgm:pt>
    <dgm:pt modelId="{29E5B7F5-D249-4EEA-A6FE-54D686860651}" type="pres">
      <dgm:prSet presAssocID="{C25D447D-0C4B-4C11-B7A9-D23081AEE5D5}" presName="thickLine" presStyleLbl="alignNode1" presStyleIdx="3" presStyleCnt="4"/>
      <dgm:spPr/>
    </dgm:pt>
    <dgm:pt modelId="{38B0B8ED-2393-42F6-B803-62EFDD67B237}" type="pres">
      <dgm:prSet presAssocID="{C25D447D-0C4B-4C11-B7A9-D23081AEE5D5}" presName="horz1" presStyleCnt="0"/>
      <dgm:spPr/>
    </dgm:pt>
    <dgm:pt modelId="{D481E864-D3BA-4E1E-80B2-B9EEBAF4B5A9}" type="pres">
      <dgm:prSet presAssocID="{C25D447D-0C4B-4C11-B7A9-D23081AEE5D5}" presName="tx1" presStyleLbl="revTx" presStyleIdx="3" presStyleCnt="4"/>
      <dgm:spPr/>
    </dgm:pt>
    <dgm:pt modelId="{B8D7F710-C1B9-4003-8C4C-E6CEC0196D62}" type="pres">
      <dgm:prSet presAssocID="{C25D447D-0C4B-4C11-B7A9-D23081AEE5D5}" presName="vert1" presStyleCnt="0"/>
      <dgm:spPr/>
    </dgm:pt>
  </dgm:ptLst>
  <dgm:cxnLst>
    <dgm:cxn modelId="{8B480D0C-D655-460C-812B-0514B0199FBB}" srcId="{0CD80C8D-0112-4729-9D34-9AF2940F15DD}" destId="{E5AF4BA2-C98E-4972-BDA2-72152535F8AF}" srcOrd="0" destOrd="0" parTransId="{E5972B22-05DC-4579-A185-7E9312815930}" sibTransId="{BFD3FB85-0462-44CD-8140-FD260E39D5AA}"/>
    <dgm:cxn modelId="{9AFDB815-19AD-4B39-A67F-18C1B4494BDD}" type="presOf" srcId="{E5AF4BA2-C98E-4972-BDA2-72152535F8AF}" destId="{24B4C2D0-AAC3-4850-A389-F02BC8272EB8}" srcOrd="0" destOrd="0" presId="urn:microsoft.com/office/officeart/2008/layout/LinedList"/>
    <dgm:cxn modelId="{2A10361B-8241-4AF4-9547-24274D04C559}" srcId="{0CD80C8D-0112-4729-9D34-9AF2940F15DD}" destId="{3ACEAF44-21A4-4DD6-A9B9-FAC3E80ED0E9}" srcOrd="2" destOrd="0" parTransId="{D471AC9F-1E83-4B28-AAAF-160E98F0916A}" sibTransId="{3E13C6EB-61B3-4CFE-AB5C-C08A1504B19E}"/>
    <dgm:cxn modelId="{D02D483C-5A7A-40CA-9FB0-6CD906C2E2FE}" type="presOf" srcId="{C25D447D-0C4B-4C11-B7A9-D23081AEE5D5}" destId="{D481E864-D3BA-4E1E-80B2-B9EEBAF4B5A9}" srcOrd="0" destOrd="0" presId="urn:microsoft.com/office/officeart/2008/layout/LinedList"/>
    <dgm:cxn modelId="{22E1DA4B-CBE7-4505-BF93-B251646AF7D8}" type="presOf" srcId="{CFD2EECA-F5E9-4029-AF17-8B446088E1EE}" destId="{BD52B466-E331-4BC0-A691-34E05E4810E6}" srcOrd="0" destOrd="0" presId="urn:microsoft.com/office/officeart/2008/layout/LinedList"/>
    <dgm:cxn modelId="{2BE3ED85-138E-4604-B2E8-4463FDE9B71D}" srcId="{0CD80C8D-0112-4729-9D34-9AF2940F15DD}" destId="{CFD2EECA-F5E9-4029-AF17-8B446088E1EE}" srcOrd="1" destOrd="0" parTransId="{DBCFEC87-9A8C-446E-8362-D0EF9D0E2621}" sibTransId="{24850706-5EA7-44E9-BD7A-2E65CDE62B3D}"/>
    <dgm:cxn modelId="{0AB26CBC-5FB6-4895-9477-488A291160FB}" type="presOf" srcId="{0CD80C8D-0112-4729-9D34-9AF2940F15DD}" destId="{25ED6CD1-75E7-4E7E-B5BC-5D9B331E03A8}" srcOrd="0" destOrd="0" presId="urn:microsoft.com/office/officeart/2008/layout/LinedList"/>
    <dgm:cxn modelId="{9C5032D4-1BA0-4890-8688-E0521F799A95}" srcId="{0CD80C8D-0112-4729-9D34-9AF2940F15DD}" destId="{C25D447D-0C4B-4C11-B7A9-D23081AEE5D5}" srcOrd="3" destOrd="0" parTransId="{2A4B1F67-F0F2-48A2-83A5-08F138FA25FC}" sibTransId="{26A83AE4-9EB1-4FA2-8DBA-2C2E437BE8CA}"/>
    <dgm:cxn modelId="{EF7209FE-B9B4-41F7-8AEE-4939FADC2585}" type="presOf" srcId="{3ACEAF44-21A4-4DD6-A9B9-FAC3E80ED0E9}" destId="{C867CDA1-A57A-411C-9B76-E8B0C6274F3C}" srcOrd="0" destOrd="0" presId="urn:microsoft.com/office/officeart/2008/layout/LinedList"/>
    <dgm:cxn modelId="{49D7D025-4265-4B0E-A19E-944C05EECA2F}" type="presParOf" srcId="{25ED6CD1-75E7-4E7E-B5BC-5D9B331E03A8}" destId="{2AAA3C35-F4B2-408B-8605-60A1EDBA220F}" srcOrd="0" destOrd="0" presId="urn:microsoft.com/office/officeart/2008/layout/LinedList"/>
    <dgm:cxn modelId="{88B8A37D-23D9-417C-B7D5-B9B948F1538A}" type="presParOf" srcId="{25ED6CD1-75E7-4E7E-B5BC-5D9B331E03A8}" destId="{E838F2D2-40C5-44F4-AF33-BEF6504F2D9D}" srcOrd="1" destOrd="0" presId="urn:microsoft.com/office/officeart/2008/layout/LinedList"/>
    <dgm:cxn modelId="{12676EC4-E231-4A1B-8029-E194355361E7}" type="presParOf" srcId="{E838F2D2-40C5-44F4-AF33-BEF6504F2D9D}" destId="{24B4C2D0-AAC3-4850-A389-F02BC8272EB8}" srcOrd="0" destOrd="0" presId="urn:microsoft.com/office/officeart/2008/layout/LinedList"/>
    <dgm:cxn modelId="{44AA5AC3-2A2B-4111-83BB-0BF53DE7A7ED}" type="presParOf" srcId="{E838F2D2-40C5-44F4-AF33-BEF6504F2D9D}" destId="{A1A8B509-1150-42B8-BC0D-D98AA10AA8A2}" srcOrd="1" destOrd="0" presId="urn:microsoft.com/office/officeart/2008/layout/LinedList"/>
    <dgm:cxn modelId="{E0AA17C3-1D0A-4581-A3BD-2A51DA73F7D1}" type="presParOf" srcId="{25ED6CD1-75E7-4E7E-B5BC-5D9B331E03A8}" destId="{C637597E-3FF3-4E9E-9298-F717602256BE}" srcOrd="2" destOrd="0" presId="urn:microsoft.com/office/officeart/2008/layout/LinedList"/>
    <dgm:cxn modelId="{633A7C06-6083-4F05-A76F-ECE06946AA03}" type="presParOf" srcId="{25ED6CD1-75E7-4E7E-B5BC-5D9B331E03A8}" destId="{6AA8460A-E735-42F0-A40F-E01772C7C5E4}" srcOrd="3" destOrd="0" presId="urn:microsoft.com/office/officeart/2008/layout/LinedList"/>
    <dgm:cxn modelId="{9BF9B124-6271-426F-89A9-0D296384F955}" type="presParOf" srcId="{6AA8460A-E735-42F0-A40F-E01772C7C5E4}" destId="{BD52B466-E331-4BC0-A691-34E05E4810E6}" srcOrd="0" destOrd="0" presId="urn:microsoft.com/office/officeart/2008/layout/LinedList"/>
    <dgm:cxn modelId="{CF7221F5-DED5-4EC6-A673-82C6E0DB22AD}" type="presParOf" srcId="{6AA8460A-E735-42F0-A40F-E01772C7C5E4}" destId="{E5AEF0B1-40FE-4DF1-AED8-75914AC05755}" srcOrd="1" destOrd="0" presId="urn:microsoft.com/office/officeart/2008/layout/LinedList"/>
    <dgm:cxn modelId="{801FB622-E76D-4707-821C-138D6F6A4983}" type="presParOf" srcId="{25ED6CD1-75E7-4E7E-B5BC-5D9B331E03A8}" destId="{EB884A2C-34A9-49ED-A2C6-44F33F111931}" srcOrd="4" destOrd="0" presId="urn:microsoft.com/office/officeart/2008/layout/LinedList"/>
    <dgm:cxn modelId="{B6747764-FC36-4DAA-B5D4-798D06EF766D}" type="presParOf" srcId="{25ED6CD1-75E7-4E7E-B5BC-5D9B331E03A8}" destId="{32131F8B-DCB5-4F7C-AFC7-D6309F74BA79}" srcOrd="5" destOrd="0" presId="urn:microsoft.com/office/officeart/2008/layout/LinedList"/>
    <dgm:cxn modelId="{CAA736ED-DAE9-4BED-882B-FB2B20D18910}" type="presParOf" srcId="{32131F8B-DCB5-4F7C-AFC7-D6309F74BA79}" destId="{C867CDA1-A57A-411C-9B76-E8B0C6274F3C}" srcOrd="0" destOrd="0" presId="urn:microsoft.com/office/officeart/2008/layout/LinedList"/>
    <dgm:cxn modelId="{73AA71E1-F296-422F-89DE-919C3F6BDF45}" type="presParOf" srcId="{32131F8B-DCB5-4F7C-AFC7-D6309F74BA79}" destId="{B830E30F-6DE7-42F1-81ED-0E1CA98CF14E}" srcOrd="1" destOrd="0" presId="urn:microsoft.com/office/officeart/2008/layout/LinedList"/>
    <dgm:cxn modelId="{6FA4890C-1D95-4479-B54D-A7D0576A4974}" type="presParOf" srcId="{25ED6CD1-75E7-4E7E-B5BC-5D9B331E03A8}" destId="{29E5B7F5-D249-4EEA-A6FE-54D686860651}" srcOrd="6" destOrd="0" presId="urn:microsoft.com/office/officeart/2008/layout/LinedList"/>
    <dgm:cxn modelId="{5A45C97F-7233-4ABA-A1C2-91D840F3001A}" type="presParOf" srcId="{25ED6CD1-75E7-4E7E-B5BC-5D9B331E03A8}" destId="{38B0B8ED-2393-42F6-B803-62EFDD67B237}" srcOrd="7" destOrd="0" presId="urn:microsoft.com/office/officeart/2008/layout/LinedList"/>
    <dgm:cxn modelId="{6098B678-B7B6-4591-A533-0D11D4D00870}" type="presParOf" srcId="{38B0B8ED-2393-42F6-B803-62EFDD67B237}" destId="{D481E864-D3BA-4E1E-80B2-B9EEBAF4B5A9}" srcOrd="0" destOrd="0" presId="urn:microsoft.com/office/officeart/2008/layout/LinedList"/>
    <dgm:cxn modelId="{5DD1AC30-FA5E-403E-A7AB-99D6AE84B618}" type="presParOf" srcId="{38B0B8ED-2393-42F6-B803-62EFDD67B237}" destId="{B8D7F710-C1B9-4003-8C4C-E6CEC0196D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5592E2-BCF2-4D82-938F-764C9564F94F}"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D0D05D36-E472-470C-92D7-051C3BF24915}">
      <dgm:prSet/>
      <dgm:spPr/>
      <dgm:t>
        <a:bodyPr/>
        <a:lstStyle/>
        <a:p>
          <a:r>
            <a:rPr lang="en-US"/>
            <a:t>Part 1: Build hierarchy structure of Maps</a:t>
          </a:r>
        </a:p>
      </dgm:t>
    </dgm:pt>
    <dgm:pt modelId="{979B8CC4-8234-487C-8265-0A291FAF1432}" type="parTrans" cxnId="{E2F2EBD1-6BC5-4A86-8134-00DC9E326654}">
      <dgm:prSet/>
      <dgm:spPr/>
      <dgm:t>
        <a:bodyPr/>
        <a:lstStyle/>
        <a:p>
          <a:endParaRPr lang="en-US"/>
        </a:p>
      </dgm:t>
    </dgm:pt>
    <dgm:pt modelId="{FE360FA9-146B-4792-ACFE-45CC94B727E8}" type="sibTrans" cxnId="{E2F2EBD1-6BC5-4A86-8134-00DC9E326654}">
      <dgm:prSet/>
      <dgm:spPr/>
      <dgm:t>
        <a:bodyPr/>
        <a:lstStyle/>
        <a:p>
          <a:endParaRPr lang="en-US"/>
        </a:p>
      </dgm:t>
    </dgm:pt>
    <dgm:pt modelId="{64D008D0-330D-4F51-94B2-7CFD93B14BC9}">
      <dgm:prSet/>
      <dgm:spPr/>
      <dgm:t>
        <a:bodyPr/>
        <a:lstStyle/>
        <a:p>
          <a:r>
            <a:rPr lang="en-US"/>
            <a:t>Using PowerPoint or a similar draw application, create a hierarchy of the different models. Starting with McCall as the parent, including all the Basic, Tailored, and Open-Source Models.</a:t>
          </a:r>
        </a:p>
      </dgm:t>
    </dgm:pt>
    <dgm:pt modelId="{38048220-B771-4BAD-AB5A-5ADDBF1762E5}" type="parTrans" cxnId="{7587EFBD-EAF3-4CB8-991D-2FDE8BDCA0D6}">
      <dgm:prSet/>
      <dgm:spPr/>
      <dgm:t>
        <a:bodyPr/>
        <a:lstStyle/>
        <a:p>
          <a:endParaRPr lang="en-US"/>
        </a:p>
      </dgm:t>
    </dgm:pt>
    <dgm:pt modelId="{DCB27D26-2B06-4C07-8042-EBBA10C135CE}" type="sibTrans" cxnId="{7587EFBD-EAF3-4CB8-991D-2FDE8BDCA0D6}">
      <dgm:prSet/>
      <dgm:spPr/>
      <dgm:t>
        <a:bodyPr/>
        <a:lstStyle/>
        <a:p>
          <a:endParaRPr lang="en-US"/>
        </a:p>
      </dgm:t>
    </dgm:pt>
    <dgm:pt modelId="{D51863C2-49B7-43B0-BE18-4A4959D9EB0A}">
      <dgm:prSet/>
      <dgm:spPr/>
      <dgm:t>
        <a:bodyPr/>
        <a:lstStyle/>
        <a:p>
          <a:r>
            <a:rPr lang="en-US"/>
            <a:t>Part 2: How far off (%) are the models from each other?</a:t>
          </a:r>
        </a:p>
      </dgm:t>
    </dgm:pt>
    <dgm:pt modelId="{1F19C4D1-139F-4089-82AD-1082D9481ED3}" type="parTrans" cxnId="{11FFE3A2-7BB1-474D-9212-6709BEFDA828}">
      <dgm:prSet/>
      <dgm:spPr/>
      <dgm:t>
        <a:bodyPr/>
        <a:lstStyle/>
        <a:p>
          <a:endParaRPr lang="en-US"/>
        </a:p>
      </dgm:t>
    </dgm:pt>
    <dgm:pt modelId="{E9A85E5E-27CC-433F-BCC0-3C53B0AA02D1}" type="sibTrans" cxnId="{11FFE3A2-7BB1-474D-9212-6709BEFDA828}">
      <dgm:prSet/>
      <dgm:spPr/>
      <dgm:t>
        <a:bodyPr/>
        <a:lstStyle/>
        <a:p>
          <a:endParaRPr lang="en-US"/>
        </a:p>
      </dgm:t>
    </dgm:pt>
    <dgm:pt modelId="{33B98C5E-8A36-4A2D-81B2-2E7D933FC2F7}">
      <dgm:prSet/>
      <dgm:spPr/>
      <dgm:t>
        <a:bodyPr/>
        <a:lstStyle/>
        <a:p>
          <a:r>
            <a:rPr lang="en-US"/>
            <a:t>In section 6, the author lists all the quality characteristics found in each of the models. Transfer those table’s information into a spreadsheet. </a:t>
          </a:r>
        </a:p>
      </dgm:t>
    </dgm:pt>
    <dgm:pt modelId="{747CFBB5-6016-4F60-9D7D-A0988E4817B1}" type="parTrans" cxnId="{33AD3AEF-2413-4AD0-8612-B6C0DB37EC5E}">
      <dgm:prSet/>
      <dgm:spPr/>
      <dgm:t>
        <a:bodyPr/>
        <a:lstStyle/>
        <a:p>
          <a:endParaRPr lang="en-US"/>
        </a:p>
      </dgm:t>
    </dgm:pt>
    <dgm:pt modelId="{A5793296-43B4-4539-93EE-8F1A74589DD1}" type="sibTrans" cxnId="{33AD3AEF-2413-4AD0-8612-B6C0DB37EC5E}">
      <dgm:prSet/>
      <dgm:spPr/>
      <dgm:t>
        <a:bodyPr/>
        <a:lstStyle/>
        <a:p>
          <a:endParaRPr lang="en-US"/>
        </a:p>
      </dgm:t>
    </dgm:pt>
    <dgm:pt modelId="{D0750293-EBC8-469E-B796-52974CEC3429}">
      <dgm:prSet/>
      <dgm:spPr/>
      <dgm:t>
        <a:bodyPr/>
        <a:lstStyle/>
        <a:p>
          <a:r>
            <a:rPr lang="en-US"/>
            <a:t>Create an equation that calculates a percentage of coverage of the listed characteristics for each model. Explain your equation. </a:t>
          </a:r>
        </a:p>
      </dgm:t>
    </dgm:pt>
    <dgm:pt modelId="{DFA5EC7C-58F1-42BA-8C46-68561CFD6615}" type="parTrans" cxnId="{F02977E9-8E53-41A0-9152-A9539C8023D8}">
      <dgm:prSet/>
      <dgm:spPr/>
      <dgm:t>
        <a:bodyPr/>
        <a:lstStyle/>
        <a:p>
          <a:endParaRPr lang="en-US"/>
        </a:p>
      </dgm:t>
    </dgm:pt>
    <dgm:pt modelId="{8B2F33A1-AEFB-4EF6-A483-DDAD7761DD12}" type="sibTrans" cxnId="{F02977E9-8E53-41A0-9152-A9539C8023D8}">
      <dgm:prSet/>
      <dgm:spPr/>
      <dgm:t>
        <a:bodyPr/>
        <a:lstStyle/>
        <a:p>
          <a:endParaRPr lang="en-US"/>
        </a:p>
      </dgm:t>
    </dgm:pt>
    <dgm:pt modelId="{0B063535-A81E-4CA7-885C-4BED24C4B69C}">
      <dgm:prSet/>
      <dgm:spPr/>
      <dgm:t>
        <a:bodyPr/>
        <a:lstStyle/>
        <a:p>
          <a:r>
            <a:rPr lang="en-US"/>
            <a:t>Using your hierarchy, determine how much change was made from the parent model(s). </a:t>
          </a:r>
        </a:p>
      </dgm:t>
    </dgm:pt>
    <dgm:pt modelId="{F9202630-E08F-4CF4-B47F-1C646CC5C056}" type="parTrans" cxnId="{C93EE9F5-B74F-4E0D-BDD9-D6CADDC48C05}">
      <dgm:prSet/>
      <dgm:spPr/>
      <dgm:t>
        <a:bodyPr/>
        <a:lstStyle/>
        <a:p>
          <a:endParaRPr lang="en-US"/>
        </a:p>
      </dgm:t>
    </dgm:pt>
    <dgm:pt modelId="{5B2461BE-D218-4577-9AE7-6B8C7E36712C}" type="sibTrans" cxnId="{C93EE9F5-B74F-4E0D-BDD9-D6CADDC48C05}">
      <dgm:prSet/>
      <dgm:spPr/>
      <dgm:t>
        <a:bodyPr/>
        <a:lstStyle/>
        <a:p>
          <a:endParaRPr lang="en-US"/>
        </a:p>
      </dgm:t>
    </dgm:pt>
    <dgm:pt modelId="{67FD2ADD-A3DE-4BA9-899A-A9409947270B}" type="pres">
      <dgm:prSet presAssocID="{895592E2-BCF2-4D82-938F-764C9564F94F}" presName="Name0" presStyleCnt="0">
        <dgm:presLayoutVars>
          <dgm:dir/>
          <dgm:animLvl val="lvl"/>
          <dgm:resizeHandles val="exact"/>
        </dgm:presLayoutVars>
      </dgm:prSet>
      <dgm:spPr/>
    </dgm:pt>
    <dgm:pt modelId="{77A88733-ADAC-4D31-A433-C22216344DC5}" type="pres">
      <dgm:prSet presAssocID="{D0D05D36-E472-470C-92D7-051C3BF24915}" presName="composite" presStyleCnt="0"/>
      <dgm:spPr/>
    </dgm:pt>
    <dgm:pt modelId="{CE2C0B42-D4B5-404E-AB43-5E9169844C97}" type="pres">
      <dgm:prSet presAssocID="{D0D05D36-E472-470C-92D7-051C3BF24915}" presName="parTx" presStyleLbl="alignNode1" presStyleIdx="0" presStyleCnt="2">
        <dgm:presLayoutVars>
          <dgm:chMax val="0"/>
          <dgm:chPref val="0"/>
          <dgm:bulletEnabled val="1"/>
        </dgm:presLayoutVars>
      </dgm:prSet>
      <dgm:spPr/>
    </dgm:pt>
    <dgm:pt modelId="{AA4F8821-4638-42CF-81C0-05E2E449ECC8}" type="pres">
      <dgm:prSet presAssocID="{D0D05D36-E472-470C-92D7-051C3BF24915}" presName="desTx" presStyleLbl="alignAccFollowNode1" presStyleIdx="0" presStyleCnt="2">
        <dgm:presLayoutVars>
          <dgm:bulletEnabled val="1"/>
        </dgm:presLayoutVars>
      </dgm:prSet>
      <dgm:spPr/>
    </dgm:pt>
    <dgm:pt modelId="{A095748D-7997-4D8A-B497-0DEC7042A79E}" type="pres">
      <dgm:prSet presAssocID="{FE360FA9-146B-4792-ACFE-45CC94B727E8}" presName="space" presStyleCnt="0"/>
      <dgm:spPr/>
    </dgm:pt>
    <dgm:pt modelId="{E4F778D0-B5A4-49BA-9D1B-63E513B20B7A}" type="pres">
      <dgm:prSet presAssocID="{D51863C2-49B7-43B0-BE18-4A4959D9EB0A}" presName="composite" presStyleCnt="0"/>
      <dgm:spPr/>
    </dgm:pt>
    <dgm:pt modelId="{DC56736B-A295-483F-900A-A72D4F4FFDB5}" type="pres">
      <dgm:prSet presAssocID="{D51863C2-49B7-43B0-BE18-4A4959D9EB0A}" presName="parTx" presStyleLbl="alignNode1" presStyleIdx="1" presStyleCnt="2">
        <dgm:presLayoutVars>
          <dgm:chMax val="0"/>
          <dgm:chPref val="0"/>
          <dgm:bulletEnabled val="1"/>
        </dgm:presLayoutVars>
      </dgm:prSet>
      <dgm:spPr/>
    </dgm:pt>
    <dgm:pt modelId="{5DE4D30A-9E7F-4EF4-A83B-CD5C4DBEB185}" type="pres">
      <dgm:prSet presAssocID="{D51863C2-49B7-43B0-BE18-4A4959D9EB0A}" presName="desTx" presStyleLbl="alignAccFollowNode1" presStyleIdx="1" presStyleCnt="2">
        <dgm:presLayoutVars>
          <dgm:bulletEnabled val="1"/>
        </dgm:presLayoutVars>
      </dgm:prSet>
      <dgm:spPr/>
    </dgm:pt>
  </dgm:ptLst>
  <dgm:cxnLst>
    <dgm:cxn modelId="{4AC95717-CB73-4042-AB45-F3B3910DDE0D}" type="presOf" srcId="{D51863C2-49B7-43B0-BE18-4A4959D9EB0A}" destId="{DC56736B-A295-483F-900A-A72D4F4FFDB5}" srcOrd="0" destOrd="0" presId="urn:microsoft.com/office/officeart/2005/8/layout/hList1"/>
    <dgm:cxn modelId="{B2FBC455-F7BB-40B6-AABD-97563E6B9670}" type="presOf" srcId="{33B98C5E-8A36-4A2D-81B2-2E7D933FC2F7}" destId="{5DE4D30A-9E7F-4EF4-A83B-CD5C4DBEB185}" srcOrd="0" destOrd="0" presId="urn:microsoft.com/office/officeart/2005/8/layout/hList1"/>
    <dgm:cxn modelId="{7035BD5D-9083-41D1-8B85-0E7F943809EE}" type="presOf" srcId="{D0750293-EBC8-469E-B796-52974CEC3429}" destId="{5DE4D30A-9E7F-4EF4-A83B-CD5C4DBEB185}" srcOrd="0" destOrd="1" presId="urn:microsoft.com/office/officeart/2005/8/layout/hList1"/>
    <dgm:cxn modelId="{54182875-1DE1-4A48-89CE-E4A2B9D9152E}" type="presOf" srcId="{D0D05D36-E472-470C-92D7-051C3BF24915}" destId="{CE2C0B42-D4B5-404E-AB43-5E9169844C97}" srcOrd="0" destOrd="0" presId="urn:microsoft.com/office/officeart/2005/8/layout/hList1"/>
    <dgm:cxn modelId="{11FFE3A2-7BB1-474D-9212-6709BEFDA828}" srcId="{895592E2-BCF2-4D82-938F-764C9564F94F}" destId="{D51863C2-49B7-43B0-BE18-4A4959D9EB0A}" srcOrd="1" destOrd="0" parTransId="{1F19C4D1-139F-4089-82AD-1082D9481ED3}" sibTransId="{E9A85E5E-27CC-433F-BCC0-3C53B0AA02D1}"/>
    <dgm:cxn modelId="{0EA62DB0-B0B0-41A7-8DD2-907D646562DF}" type="presOf" srcId="{64D008D0-330D-4F51-94B2-7CFD93B14BC9}" destId="{AA4F8821-4638-42CF-81C0-05E2E449ECC8}" srcOrd="0" destOrd="0" presId="urn:microsoft.com/office/officeart/2005/8/layout/hList1"/>
    <dgm:cxn modelId="{E3536EB1-EF3F-4B8A-B5CF-56E07B3269AD}" type="presOf" srcId="{0B063535-A81E-4CA7-885C-4BED24C4B69C}" destId="{5DE4D30A-9E7F-4EF4-A83B-CD5C4DBEB185}" srcOrd="0" destOrd="2" presId="urn:microsoft.com/office/officeart/2005/8/layout/hList1"/>
    <dgm:cxn modelId="{7587EFBD-EAF3-4CB8-991D-2FDE8BDCA0D6}" srcId="{D0D05D36-E472-470C-92D7-051C3BF24915}" destId="{64D008D0-330D-4F51-94B2-7CFD93B14BC9}" srcOrd="0" destOrd="0" parTransId="{38048220-B771-4BAD-AB5A-5ADDBF1762E5}" sibTransId="{DCB27D26-2B06-4C07-8042-EBBA10C135CE}"/>
    <dgm:cxn modelId="{AF223AC7-22A0-4C1B-8E6B-26EEF32ACBD0}" type="presOf" srcId="{895592E2-BCF2-4D82-938F-764C9564F94F}" destId="{67FD2ADD-A3DE-4BA9-899A-A9409947270B}" srcOrd="0" destOrd="0" presId="urn:microsoft.com/office/officeart/2005/8/layout/hList1"/>
    <dgm:cxn modelId="{E2F2EBD1-6BC5-4A86-8134-00DC9E326654}" srcId="{895592E2-BCF2-4D82-938F-764C9564F94F}" destId="{D0D05D36-E472-470C-92D7-051C3BF24915}" srcOrd="0" destOrd="0" parTransId="{979B8CC4-8234-487C-8265-0A291FAF1432}" sibTransId="{FE360FA9-146B-4792-ACFE-45CC94B727E8}"/>
    <dgm:cxn modelId="{F02977E9-8E53-41A0-9152-A9539C8023D8}" srcId="{D51863C2-49B7-43B0-BE18-4A4959D9EB0A}" destId="{D0750293-EBC8-469E-B796-52974CEC3429}" srcOrd="1" destOrd="0" parTransId="{DFA5EC7C-58F1-42BA-8C46-68561CFD6615}" sibTransId="{8B2F33A1-AEFB-4EF6-A483-DDAD7761DD12}"/>
    <dgm:cxn modelId="{33AD3AEF-2413-4AD0-8612-B6C0DB37EC5E}" srcId="{D51863C2-49B7-43B0-BE18-4A4959D9EB0A}" destId="{33B98C5E-8A36-4A2D-81B2-2E7D933FC2F7}" srcOrd="0" destOrd="0" parTransId="{747CFBB5-6016-4F60-9D7D-A0988E4817B1}" sibTransId="{A5793296-43B4-4539-93EE-8F1A74589DD1}"/>
    <dgm:cxn modelId="{C93EE9F5-B74F-4E0D-BDD9-D6CADDC48C05}" srcId="{D51863C2-49B7-43B0-BE18-4A4959D9EB0A}" destId="{0B063535-A81E-4CA7-885C-4BED24C4B69C}" srcOrd="2" destOrd="0" parTransId="{F9202630-E08F-4CF4-B47F-1C646CC5C056}" sibTransId="{5B2461BE-D218-4577-9AE7-6B8C7E36712C}"/>
    <dgm:cxn modelId="{CC33A2C4-C1D2-42F1-8A6B-D8BD72849AA0}" type="presParOf" srcId="{67FD2ADD-A3DE-4BA9-899A-A9409947270B}" destId="{77A88733-ADAC-4D31-A433-C22216344DC5}" srcOrd="0" destOrd="0" presId="urn:microsoft.com/office/officeart/2005/8/layout/hList1"/>
    <dgm:cxn modelId="{650DCBDB-73D5-4BA9-A68C-4A216F3E018B}" type="presParOf" srcId="{77A88733-ADAC-4D31-A433-C22216344DC5}" destId="{CE2C0B42-D4B5-404E-AB43-5E9169844C97}" srcOrd="0" destOrd="0" presId="urn:microsoft.com/office/officeart/2005/8/layout/hList1"/>
    <dgm:cxn modelId="{A2DEB86E-78B6-46CE-9BEA-285480073850}" type="presParOf" srcId="{77A88733-ADAC-4D31-A433-C22216344DC5}" destId="{AA4F8821-4638-42CF-81C0-05E2E449ECC8}" srcOrd="1" destOrd="0" presId="urn:microsoft.com/office/officeart/2005/8/layout/hList1"/>
    <dgm:cxn modelId="{9E817024-CCC3-4DD4-A6A3-9E15BD7ED242}" type="presParOf" srcId="{67FD2ADD-A3DE-4BA9-899A-A9409947270B}" destId="{A095748D-7997-4D8A-B497-0DEC7042A79E}" srcOrd="1" destOrd="0" presId="urn:microsoft.com/office/officeart/2005/8/layout/hList1"/>
    <dgm:cxn modelId="{02EA531F-6253-44F1-B1AE-8D2EAABEACE8}" type="presParOf" srcId="{67FD2ADD-A3DE-4BA9-899A-A9409947270B}" destId="{E4F778D0-B5A4-49BA-9D1B-63E513B20B7A}" srcOrd="2" destOrd="0" presId="urn:microsoft.com/office/officeart/2005/8/layout/hList1"/>
    <dgm:cxn modelId="{46B5C730-CD5C-4280-8E4B-31409EF81302}" type="presParOf" srcId="{E4F778D0-B5A4-49BA-9D1B-63E513B20B7A}" destId="{DC56736B-A295-483F-900A-A72D4F4FFDB5}" srcOrd="0" destOrd="0" presId="urn:microsoft.com/office/officeart/2005/8/layout/hList1"/>
    <dgm:cxn modelId="{67C36718-D822-4708-8D34-A553078A8651}" type="presParOf" srcId="{E4F778D0-B5A4-49BA-9D1B-63E513B20B7A}" destId="{5DE4D30A-9E7F-4EF4-A83B-CD5C4DBEB18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CE7170-807D-45C4-90CD-D57664C799B2}"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14B278AB-3754-43C8-BE3D-032C8F559A6B}">
      <dgm:prSet phldrT="[Text]"/>
      <dgm:spPr/>
      <dgm:t>
        <a:bodyPr/>
        <a:lstStyle/>
        <a:p>
          <a:r>
            <a:rPr lang="en-US" dirty="0"/>
            <a:t>Program</a:t>
          </a:r>
        </a:p>
      </dgm:t>
    </dgm:pt>
    <dgm:pt modelId="{38984F20-6F0D-40C1-BD39-6B371759CF16}" type="parTrans" cxnId="{AA9F08A3-9D8A-4757-ABAD-DB059D5B5AA7}">
      <dgm:prSet/>
      <dgm:spPr/>
      <dgm:t>
        <a:bodyPr/>
        <a:lstStyle/>
        <a:p>
          <a:endParaRPr lang="en-US"/>
        </a:p>
      </dgm:t>
    </dgm:pt>
    <dgm:pt modelId="{C34F1B41-C4FC-449C-BB9E-0B16EEA0CFA2}" type="sibTrans" cxnId="{AA9F08A3-9D8A-4757-ABAD-DB059D5B5AA7}">
      <dgm:prSet/>
      <dgm:spPr/>
      <dgm:t>
        <a:bodyPr/>
        <a:lstStyle/>
        <a:p>
          <a:endParaRPr lang="en-US"/>
        </a:p>
      </dgm:t>
    </dgm:pt>
    <dgm:pt modelId="{0FA6A9C7-7DB1-46E1-BD3E-43613253C9ED}">
      <dgm:prSet phldrT="[Text]"/>
      <dgm:spPr/>
      <dgm:t>
        <a:bodyPr/>
        <a:lstStyle/>
        <a:p>
          <a:r>
            <a:rPr lang="en-US" dirty="0"/>
            <a:t>Groups</a:t>
          </a:r>
        </a:p>
      </dgm:t>
    </dgm:pt>
    <dgm:pt modelId="{C96A247D-B0A3-4896-9EBB-03A48E9D5C41}" type="parTrans" cxnId="{F573278B-08BC-4F36-9190-CF43DD1F39A3}">
      <dgm:prSet/>
      <dgm:spPr/>
      <dgm:t>
        <a:bodyPr/>
        <a:lstStyle/>
        <a:p>
          <a:endParaRPr lang="en-US"/>
        </a:p>
      </dgm:t>
    </dgm:pt>
    <dgm:pt modelId="{AA241A70-19F8-4EF3-8196-60339492FC72}" type="sibTrans" cxnId="{F573278B-08BC-4F36-9190-CF43DD1F39A3}">
      <dgm:prSet/>
      <dgm:spPr/>
      <dgm:t>
        <a:bodyPr/>
        <a:lstStyle/>
        <a:p>
          <a:endParaRPr lang="en-US"/>
        </a:p>
      </dgm:t>
    </dgm:pt>
    <dgm:pt modelId="{80AACC83-1676-4BF8-B314-5EA5DA1EF15E}">
      <dgm:prSet phldrT="[Text]"/>
      <dgm:spPr/>
      <dgm:t>
        <a:bodyPr/>
        <a:lstStyle/>
        <a:p>
          <a:r>
            <a:rPr lang="en-US" dirty="0"/>
            <a:t>Characteristic/ Requirement</a:t>
          </a:r>
        </a:p>
      </dgm:t>
    </dgm:pt>
    <dgm:pt modelId="{B3A25BFF-A800-4227-AD00-A45713ABE4CA}" type="parTrans" cxnId="{A399290F-517F-4E08-8AC5-B3888DA99F75}">
      <dgm:prSet/>
      <dgm:spPr/>
      <dgm:t>
        <a:bodyPr/>
        <a:lstStyle/>
        <a:p>
          <a:endParaRPr lang="en-US"/>
        </a:p>
      </dgm:t>
    </dgm:pt>
    <dgm:pt modelId="{76F5AFC5-9F22-4B0F-B1F8-611B009C7D3F}" type="sibTrans" cxnId="{A399290F-517F-4E08-8AC5-B3888DA99F75}">
      <dgm:prSet/>
      <dgm:spPr/>
      <dgm:t>
        <a:bodyPr/>
        <a:lstStyle/>
        <a:p>
          <a:endParaRPr lang="en-US"/>
        </a:p>
      </dgm:t>
    </dgm:pt>
    <dgm:pt modelId="{CD837E0A-8278-4B43-A214-9C814C3E1298}">
      <dgm:prSet phldrT="[Text]"/>
      <dgm:spPr/>
      <dgm:t>
        <a:bodyPr/>
        <a:lstStyle/>
        <a:p>
          <a:r>
            <a:rPr lang="en-US" dirty="0"/>
            <a:t>Characteristic/ Requirement</a:t>
          </a:r>
        </a:p>
      </dgm:t>
    </dgm:pt>
    <dgm:pt modelId="{9EF6A3EB-53A0-4492-BB1F-F7256A92E47A}" type="parTrans" cxnId="{AFB26D5B-3A3E-446A-92BC-D8D36ADE12D5}">
      <dgm:prSet/>
      <dgm:spPr/>
      <dgm:t>
        <a:bodyPr/>
        <a:lstStyle/>
        <a:p>
          <a:endParaRPr lang="en-US"/>
        </a:p>
      </dgm:t>
    </dgm:pt>
    <dgm:pt modelId="{A1F5CC37-78C4-4750-B8CA-E45933BF6736}" type="sibTrans" cxnId="{AFB26D5B-3A3E-446A-92BC-D8D36ADE12D5}">
      <dgm:prSet/>
      <dgm:spPr/>
      <dgm:t>
        <a:bodyPr/>
        <a:lstStyle/>
        <a:p>
          <a:endParaRPr lang="en-US"/>
        </a:p>
      </dgm:t>
    </dgm:pt>
    <dgm:pt modelId="{BD77FDA9-D953-4906-AEC4-B17C39CE718D}">
      <dgm:prSet phldrT="[Text]"/>
      <dgm:spPr/>
      <dgm:t>
        <a:bodyPr/>
        <a:lstStyle/>
        <a:p>
          <a:r>
            <a:rPr lang="en-US" dirty="0"/>
            <a:t>Groups</a:t>
          </a:r>
        </a:p>
      </dgm:t>
    </dgm:pt>
    <dgm:pt modelId="{6E8DE246-215D-47D7-AC4A-C47E2AB125AB}" type="parTrans" cxnId="{5ED4498B-FA9F-40C2-8727-F165C7D41539}">
      <dgm:prSet/>
      <dgm:spPr/>
      <dgm:t>
        <a:bodyPr/>
        <a:lstStyle/>
        <a:p>
          <a:endParaRPr lang="en-US"/>
        </a:p>
      </dgm:t>
    </dgm:pt>
    <dgm:pt modelId="{7F306FEC-746B-404D-8554-CC15C9E1BFC5}" type="sibTrans" cxnId="{5ED4498B-FA9F-40C2-8727-F165C7D41539}">
      <dgm:prSet/>
      <dgm:spPr/>
      <dgm:t>
        <a:bodyPr/>
        <a:lstStyle/>
        <a:p>
          <a:endParaRPr lang="en-US"/>
        </a:p>
      </dgm:t>
    </dgm:pt>
    <dgm:pt modelId="{8C1F4B11-7CD5-4367-B3A9-D2DF0A64F5C2}">
      <dgm:prSet phldrT="[Text]"/>
      <dgm:spPr/>
      <dgm:t>
        <a:bodyPr/>
        <a:lstStyle/>
        <a:p>
          <a:r>
            <a:rPr lang="en-US" dirty="0"/>
            <a:t>Characteristic/ Requirement</a:t>
          </a:r>
        </a:p>
      </dgm:t>
    </dgm:pt>
    <dgm:pt modelId="{DDEAD26E-A072-407A-8E11-5AE36B22ED55}" type="parTrans" cxnId="{20C50DB1-3C47-4485-8E7B-2D2139416EE4}">
      <dgm:prSet/>
      <dgm:spPr/>
      <dgm:t>
        <a:bodyPr/>
        <a:lstStyle/>
        <a:p>
          <a:endParaRPr lang="en-US"/>
        </a:p>
      </dgm:t>
    </dgm:pt>
    <dgm:pt modelId="{F6F30DE5-67C4-4813-87FE-EF55FEA2FA52}" type="sibTrans" cxnId="{20C50DB1-3C47-4485-8E7B-2D2139416EE4}">
      <dgm:prSet/>
      <dgm:spPr/>
      <dgm:t>
        <a:bodyPr/>
        <a:lstStyle/>
        <a:p>
          <a:endParaRPr lang="en-US"/>
        </a:p>
      </dgm:t>
    </dgm:pt>
    <dgm:pt modelId="{644368A1-67FB-4C02-8944-6B59A2713E12}">
      <dgm:prSet phldrT="[Text]"/>
      <dgm:spPr/>
      <dgm:t>
        <a:bodyPr/>
        <a:lstStyle/>
        <a:p>
          <a:r>
            <a:rPr lang="en-US" dirty="0"/>
            <a:t>Application</a:t>
          </a:r>
        </a:p>
      </dgm:t>
    </dgm:pt>
    <dgm:pt modelId="{BE3F1773-FF81-4A78-96E4-FEDC5EA2C5E0}" type="parTrans" cxnId="{D22710C2-BAEF-438B-BFC6-1F1ABA82EED5}">
      <dgm:prSet/>
      <dgm:spPr/>
      <dgm:t>
        <a:bodyPr/>
        <a:lstStyle/>
        <a:p>
          <a:endParaRPr lang="en-US"/>
        </a:p>
      </dgm:t>
    </dgm:pt>
    <dgm:pt modelId="{112A88B7-DB57-4A46-B13A-4B017BD304C9}" type="sibTrans" cxnId="{D22710C2-BAEF-438B-BFC6-1F1ABA82EED5}">
      <dgm:prSet/>
      <dgm:spPr/>
      <dgm:t>
        <a:bodyPr/>
        <a:lstStyle/>
        <a:p>
          <a:endParaRPr lang="en-US"/>
        </a:p>
      </dgm:t>
    </dgm:pt>
    <dgm:pt modelId="{BBEAACAB-662E-4B9A-B297-05F1E13D3363}">
      <dgm:prSet phldrT="[Text]"/>
      <dgm:spPr/>
      <dgm:t>
        <a:bodyPr/>
        <a:lstStyle/>
        <a:p>
          <a:r>
            <a:rPr lang="en-US" dirty="0"/>
            <a:t>Design Non-Functional Requirements</a:t>
          </a:r>
        </a:p>
      </dgm:t>
    </dgm:pt>
    <dgm:pt modelId="{C092C488-1489-47F9-B164-4C607187B432}" type="parTrans" cxnId="{561BADCF-298F-43BB-AE50-6CD51FB84764}">
      <dgm:prSet/>
      <dgm:spPr/>
      <dgm:t>
        <a:bodyPr/>
        <a:lstStyle/>
        <a:p>
          <a:endParaRPr lang="en-US"/>
        </a:p>
      </dgm:t>
    </dgm:pt>
    <dgm:pt modelId="{E47FA799-82CF-495F-A0E2-A6DA46D52D35}" type="sibTrans" cxnId="{561BADCF-298F-43BB-AE50-6CD51FB84764}">
      <dgm:prSet/>
      <dgm:spPr/>
      <dgm:t>
        <a:bodyPr/>
        <a:lstStyle/>
        <a:p>
          <a:endParaRPr lang="en-US"/>
        </a:p>
      </dgm:t>
    </dgm:pt>
    <dgm:pt modelId="{9F793F46-9E46-43E1-B97A-B5628AF5C6F7}">
      <dgm:prSet phldrT="[Text]"/>
      <dgm:spPr/>
      <dgm:t>
        <a:bodyPr/>
        <a:lstStyle/>
        <a:p>
          <a:r>
            <a:rPr lang="en-US" dirty="0"/>
            <a:t>Non-Functional Requirements</a:t>
          </a:r>
        </a:p>
      </dgm:t>
    </dgm:pt>
    <dgm:pt modelId="{BCFB49C0-C00A-4D89-A341-1D15A24C355E}" type="parTrans" cxnId="{BFCCE09F-3526-4B82-9BA1-EF8537E99BCD}">
      <dgm:prSet/>
      <dgm:spPr/>
      <dgm:t>
        <a:bodyPr/>
        <a:lstStyle/>
        <a:p>
          <a:endParaRPr lang="en-US"/>
        </a:p>
      </dgm:t>
    </dgm:pt>
    <dgm:pt modelId="{2815F9F2-8436-4872-B2F0-691F83FDE326}" type="sibTrans" cxnId="{BFCCE09F-3526-4B82-9BA1-EF8537E99BCD}">
      <dgm:prSet/>
      <dgm:spPr/>
      <dgm:t>
        <a:bodyPr/>
        <a:lstStyle/>
        <a:p>
          <a:endParaRPr lang="en-US"/>
        </a:p>
      </dgm:t>
    </dgm:pt>
    <dgm:pt modelId="{8C0ABA58-3718-483F-A027-F80285EAA2C5}" type="pres">
      <dgm:prSet presAssocID="{9BCE7170-807D-45C4-90CD-D57664C799B2}" presName="mainComposite" presStyleCnt="0">
        <dgm:presLayoutVars>
          <dgm:chPref val="1"/>
          <dgm:dir/>
          <dgm:animOne val="branch"/>
          <dgm:animLvl val="lvl"/>
          <dgm:resizeHandles val="exact"/>
        </dgm:presLayoutVars>
      </dgm:prSet>
      <dgm:spPr/>
    </dgm:pt>
    <dgm:pt modelId="{2DF7BE85-5A5F-41C8-9298-8F63D4CA8BEC}" type="pres">
      <dgm:prSet presAssocID="{9BCE7170-807D-45C4-90CD-D57664C799B2}" presName="hierFlow" presStyleCnt="0"/>
      <dgm:spPr/>
    </dgm:pt>
    <dgm:pt modelId="{DABBCFE3-BC0C-4730-B6D3-899043E9D777}" type="pres">
      <dgm:prSet presAssocID="{9BCE7170-807D-45C4-90CD-D57664C799B2}" presName="firstBuf" presStyleCnt="0"/>
      <dgm:spPr/>
    </dgm:pt>
    <dgm:pt modelId="{E6B7F7CC-5883-4BC0-AE74-C7827FD95EF4}" type="pres">
      <dgm:prSet presAssocID="{9BCE7170-807D-45C4-90CD-D57664C799B2}" presName="hierChild1" presStyleCnt="0">
        <dgm:presLayoutVars>
          <dgm:chPref val="1"/>
          <dgm:animOne val="branch"/>
          <dgm:animLvl val="lvl"/>
        </dgm:presLayoutVars>
      </dgm:prSet>
      <dgm:spPr/>
    </dgm:pt>
    <dgm:pt modelId="{2E659D37-0ADB-431E-884B-EBB75673637F}" type="pres">
      <dgm:prSet presAssocID="{14B278AB-3754-43C8-BE3D-032C8F559A6B}" presName="Name17" presStyleCnt="0"/>
      <dgm:spPr/>
    </dgm:pt>
    <dgm:pt modelId="{C2C4BDAD-40C5-4D44-B62D-EF69AC3218F8}" type="pres">
      <dgm:prSet presAssocID="{14B278AB-3754-43C8-BE3D-032C8F559A6B}" presName="level1Shape" presStyleLbl="node0" presStyleIdx="0" presStyleCnt="1">
        <dgm:presLayoutVars>
          <dgm:chPref val="3"/>
        </dgm:presLayoutVars>
      </dgm:prSet>
      <dgm:spPr/>
    </dgm:pt>
    <dgm:pt modelId="{1F654704-6D48-4B02-939E-CFCE6AB3CFBA}" type="pres">
      <dgm:prSet presAssocID="{14B278AB-3754-43C8-BE3D-032C8F559A6B}" presName="hierChild2" presStyleCnt="0"/>
      <dgm:spPr/>
    </dgm:pt>
    <dgm:pt modelId="{D7779F3D-23BB-40D5-B67F-2FCA63FCA630}" type="pres">
      <dgm:prSet presAssocID="{C96A247D-B0A3-4896-9EBB-03A48E9D5C41}" presName="Name25" presStyleLbl="parChTrans1D2" presStyleIdx="0" presStyleCnt="2"/>
      <dgm:spPr/>
    </dgm:pt>
    <dgm:pt modelId="{7E288870-6835-4C2F-A4E7-9C44C9E162E8}" type="pres">
      <dgm:prSet presAssocID="{C96A247D-B0A3-4896-9EBB-03A48E9D5C41}" presName="connTx" presStyleLbl="parChTrans1D2" presStyleIdx="0" presStyleCnt="2"/>
      <dgm:spPr/>
    </dgm:pt>
    <dgm:pt modelId="{954E2088-87E0-4960-8200-23A6ADC2FC98}" type="pres">
      <dgm:prSet presAssocID="{0FA6A9C7-7DB1-46E1-BD3E-43613253C9ED}" presName="Name30" presStyleCnt="0"/>
      <dgm:spPr/>
    </dgm:pt>
    <dgm:pt modelId="{417EECEF-4F56-4B42-A2D0-AC1482D57562}" type="pres">
      <dgm:prSet presAssocID="{0FA6A9C7-7DB1-46E1-BD3E-43613253C9ED}" presName="level2Shape" presStyleLbl="node2" presStyleIdx="0" presStyleCnt="2"/>
      <dgm:spPr/>
    </dgm:pt>
    <dgm:pt modelId="{5927A6D5-64DB-4552-AE66-3F495D278EF5}" type="pres">
      <dgm:prSet presAssocID="{0FA6A9C7-7DB1-46E1-BD3E-43613253C9ED}" presName="hierChild3" presStyleCnt="0"/>
      <dgm:spPr/>
    </dgm:pt>
    <dgm:pt modelId="{6ECFF95B-193B-40BA-AD68-F482A6266C83}" type="pres">
      <dgm:prSet presAssocID="{B3A25BFF-A800-4227-AD00-A45713ABE4CA}" presName="Name25" presStyleLbl="parChTrans1D3" presStyleIdx="0" presStyleCnt="3"/>
      <dgm:spPr/>
    </dgm:pt>
    <dgm:pt modelId="{D6C908CD-AC6A-4248-9DB5-A6B608A5E6AF}" type="pres">
      <dgm:prSet presAssocID="{B3A25BFF-A800-4227-AD00-A45713ABE4CA}" presName="connTx" presStyleLbl="parChTrans1D3" presStyleIdx="0" presStyleCnt="3"/>
      <dgm:spPr/>
    </dgm:pt>
    <dgm:pt modelId="{C35AD518-E2A2-4ACA-A865-D3F194EAAF01}" type="pres">
      <dgm:prSet presAssocID="{80AACC83-1676-4BF8-B314-5EA5DA1EF15E}" presName="Name30" presStyleCnt="0"/>
      <dgm:spPr/>
    </dgm:pt>
    <dgm:pt modelId="{C8FAB02A-FD33-4CBD-B86B-F76A4D78342C}" type="pres">
      <dgm:prSet presAssocID="{80AACC83-1676-4BF8-B314-5EA5DA1EF15E}" presName="level2Shape" presStyleLbl="node3" presStyleIdx="0" presStyleCnt="3"/>
      <dgm:spPr/>
    </dgm:pt>
    <dgm:pt modelId="{9EC198C5-4900-4E1E-8899-0FA8C52D1C21}" type="pres">
      <dgm:prSet presAssocID="{80AACC83-1676-4BF8-B314-5EA5DA1EF15E}" presName="hierChild3" presStyleCnt="0"/>
      <dgm:spPr/>
    </dgm:pt>
    <dgm:pt modelId="{A078D945-BBC5-4E26-BA5F-0A9DD6536A1D}" type="pres">
      <dgm:prSet presAssocID="{9EF6A3EB-53A0-4492-BB1F-F7256A92E47A}" presName="Name25" presStyleLbl="parChTrans1D3" presStyleIdx="1" presStyleCnt="3"/>
      <dgm:spPr/>
    </dgm:pt>
    <dgm:pt modelId="{FB00F881-F508-45DB-ACEA-45EFD08DF589}" type="pres">
      <dgm:prSet presAssocID="{9EF6A3EB-53A0-4492-BB1F-F7256A92E47A}" presName="connTx" presStyleLbl="parChTrans1D3" presStyleIdx="1" presStyleCnt="3"/>
      <dgm:spPr/>
    </dgm:pt>
    <dgm:pt modelId="{767892E2-13D5-446B-B153-19B9A05A26A5}" type="pres">
      <dgm:prSet presAssocID="{CD837E0A-8278-4B43-A214-9C814C3E1298}" presName="Name30" presStyleCnt="0"/>
      <dgm:spPr/>
    </dgm:pt>
    <dgm:pt modelId="{AA009F0A-3F71-488E-AA20-46317E2CEB15}" type="pres">
      <dgm:prSet presAssocID="{CD837E0A-8278-4B43-A214-9C814C3E1298}" presName="level2Shape" presStyleLbl="node3" presStyleIdx="1" presStyleCnt="3"/>
      <dgm:spPr/>
    </dgm:pt>
    <dgm:pt modelId="{E47A1BE5-C696-43CD-BBE9-CF7D0082B650}" type="pres">
      <dgm:prSet presAssocID="{CD837E0A-8278-4B43-A214-9C814C3E1298}" presName="hierChild3" presStyleCnt="0"/>
      <dgm:spPr/>
    </dgm:pt>
    <dgm:pt modelId="{6BAE12E0-E655-4773-9DFD-D8C40318FE97}" type="pres">
      <dgm:prSet presAssocID="{6E8DE246-215D-47D7-AC4A-C47E2AB125AB}" presName="Name25" presStyleLbl="parChTrans1D2" presStyleIdx="1" presStyleCnt="2"/>
      <dgm:spPr/>
    </dgm:pt>
    <dgm:pt modelId="{0253D81E-8F9C-4E39-8C17-B039AAFA67AC}" type="pres">
      <dgm:prSet presAssocID="{6E8DE246-215D-47D7-AC4A-C47E2AB125AB}" presName="connTx" presStyleLbl="parChTrans1D2" presStyleIdx="1" presStyleCnt="2"/>
      <dgm:spPr/>
    </dgm:pt>
    <dgm:pt modelId="{3BF19896-4197-4522-A0EC-04E99B750149}" type="pres">
      <dgm:prSet presAssocID="{BD77FDA9-D953-4906-AEC4-B17C39CE718D}" presName="Name30" presStyleCnt="0"/>
      <dgm:spPr/>
    </dgm:pt>
    <dgm:pt modelId="{B0C58327-16E0-4EA6-B69E-DF5FAAEE6D49}" type="pres">
      <dgm:prSet presAssocID="{BD77FDA9-D953-4906-AEC4-B17C39CE718D}" presName="level2Shape" presStyleLbl="node2" presStyleIdx="1" presStyleCnt="2"/>
      <dgm:spPr/>
    </dgm:pt>
    <dgm:pt modelId="{BFCBDB56-51C8-4AC7-A5BD-59EE153D9D89}" type="pres">
      <dgm:prSet presAssocID="{BD77FDA9-D953-4906-AEC4-B17C39CE718D}" presName="hierChild3" presStyleCnt="0"/>
      <dgm:spPr/>
    </dgm:pt>
    <dgm:pt modelId="{94EBECAF-731B-428C-9486-2C6DCF0B224E}" type="pres">
      <dgm:prSet presAssocID="{DDEAD26E-A072-407A-8E11-5AE36B22ED55}" presName="Name25" presStyleLbl="parChTrans1D3" presStyleIdx="2" presStyleCnt="3"/>
      <dgm:spPr/>
    </dgm:pt>
    <dgm:pt modelId="{87C8D023-168E-41F6-89AB-86825DF3CA1E}" type="pres">
      <dgm:prSet presAssocID="{DDEAD26E-A072-407A-8E11-5AE36B22ED55}" presName="connTx" presStyleLbl="parChTrans1D3" presStyleIdx="2" presStyleCnt="3"/>
      <dgm:spPr/>
    </dgm:pt>
    <dgm:pt modelId="{87ABB5E2-4F0B-4F71-8437-5A6937F09846}" type="pres">
      <dgm:prSet presAssocID="{8C1F4B11-7CD5-4367-B3A9-D2DF0A64F5C2}" presName="Name30" presStyleCnt="0"/>
      <dgm:spPr/>
    </dgm:pt>
    <dgm:pt modelId="{8E3BF74D-044D-4A30-BDEA-2EA44AF07D31}" type="pres">
      <dgm:prSet presAssocID="{8C1F4B11-7CD5-4367-B3A9-D2DF0A64F5C2}" presName="level2Shape" presStyleLbl="node3" presStyleIdx="2" presStyleCnt="3"/>
      <dgm:spPr/>
    </dgm:pt>
    <dgm:pt modelId="{ED5EF8D2-5835-4D11-9699-CA01B1D0F9E4}" type="pres">
      <dgm:prSet presAssocID="{8C1F4B11-7CD5-4367-B3A9-D2DF0A64F5C2}" presName="hierChild3" presStyleCnt="0"/>
      <dgm:spPr/>
    </dgm:pt>
    <dgm:pt modelId="{4B391C05-9132-496F-9B53-BA921FC588D3}" type="pres">
      <dgm:prSet presAssocID="{9BCE7170-807D-45C4-90CD-D57664C799B2}" presName="bgShapesFlow" presStyleCnt="0"/>
      <dgm:spPr/>
    </dgm:pt>
    <dgm:pt modelId="{82CF06AD-E394-4D82-B87B-D8FCDEE18196}" type="pres">
      <dgm:prSet presAssocID="{644368A1-67FB-4C02-8944-6B59A2713E12}" presName="rectComp" presStyleCnt="0"/>
      <dgm:spPr/>
    </dgm:pt>
    <dgm:pt modelId="{D824240B-4E2B-4A6B-8495-E8713041E6B3}" type="pres">
      <dgm:prSet presAssocID="{644368A1-67FB-4C02-8944-6B59A2713E12}" presName="bgRect" presStyleLbl="bgShp" presStyleIdx="0" presStyleCnt="3"/>
      <dgm:spPr/>
    </dgm:pt>
    <dgm:pt modelId="{1C0F8CFE-14E4-4485-907F-120A34B2307D}" type="pres">
      <dgm:prSet presAssocID="{644368A1-67FB-4C02-8944-6B59A2713E12}" presName="bgRectTx" presStyleLbl="bgShp" presStyleIdx="0" presStyleCnt="3">
        <dgm:presLayoutVars>
          <dgm:bulletEnabled val="1"/>
        </dgm:presLayoutVars>
      </dgm:prSet>
      <dgm:spPr/>
    </dgm:pt>
    <dgm:pt modelId="{A08A850D-1F6D-4125-AFDF-EFC1DA70AB7F}" type="pres">
      <dgm:prSet presAssocID="{644368A1-67FB-4C02-8944-6B59A2713E12}" presName="spComp" presStyleCnt="0"/>
      <dgm:spPr/>
    </dgm:pt>
    <dgm:pt modelId="{ABD586D0-B9AA-4A19-8D7C-A44C7F7FD6EE}" type="pres">
      <dgm:prSet presAssocID="{644368A1-67FB-4C02-8944-6B59A2713E12}" presName="hSp" presStyleCnt="0"/>
      <dgm:spPr/>
    </dgm:pt>
    <dgm:pt modelId="{ED795658-63A3-4CC6-AD9E-B01A5CD801E2}" type="pres">
      <dgm:prSet presAssocID="{BBEAACAB-662E-4B9A-B297-05F1E13D3363}" presName="rectComp" presStyleCnt="0"/>
      <dgm:spPr/>
    </dgm:pt>
    <dgm:pt modelId="{94F93804-CD9E-498B-B7B9-447DAE118E61}" type="pres">
      <dgm:prSet presAssocID="{BBEAACAB-662E-4B9A-B297-05F1E13D3363}" presName="bgRect" presStyleLbl="bgShp" presStyleIdx="1" presStyleCnt="3"/>
      <dgm:spPr/>
    </dgm:pt>
    <dgm:pt modelId="{3E15C461-5B22-42FE-B9B0-5D07D7871590}" type="pres">
      <dgm:prSet presAssocID="{BBEAACAB-662E-4B9A-B297-05F1E13D3363}" presName="bgRectTx" presStyleLbl="bgShp" presStyleIdx="1" presStyleCnt="3">
        <dgm:presLayoutVars>
          <dgm:bulletEnabled val="1"/>
        </dgm:presLayoutVars>
      </dgm:prSet>
      <dgm:spPr/>
    </dgm:pt>
    <dgm:pt modelId="{8080CB32-0CC7-4DEA-8A37-5FB79DE3679F}" type="pres">
      <dgm:prSet presAssocID="{BBEAACAB-662E-4B9A-B297-05F1E13D3363}" presName="spComp" presStyleCnt="0"/>
      <dgm:spPr/>
    </dgm:pt>
    <dgm:pt modelId="{B89F3E11-19C3-4836-B461-AE7E1E8CA3F6}" type="pres">
      <dgm:prSet presAssocID="{BBEAACAB-662E-4B9A-B297-05F1E13D3363}" presName="hSp" presStyleCnt="0"/>
      <dgm:spPr/>
    </dgm:pt>
    <dgm:pt modelId="{284D4D99-D925-4901-BC23-13164B3BEF65}" type="pres">
      <dgm:prSet presAssocID="{9F793F46-9E46-43E1-B97A-B5628AF5C6F7}" presName="rectComp" presStyleCnt="0"/>
      <dgm:spPr/>
    </dgm:pt>
    <dgm:pt modelId="{8226F7B7-ECC4-44EB-9D76-0ED7FC2ED78F}" type="pres">
      <dgm:prSet presAssocID="{9F793F46-9E46-43E1-B97A-B5628AF5C6F7}" presName="bgRect" presStyleLbl="bgShp" presStyleIdx="2" presStyleCnt="3"/>
      <dgm:spPr/>
    </dgm:pt>
    <dgm:pt modelId="{4B8310D9-8455-438B-A286-C80B58C20108}" type="pres">
      <dgm:prSet presAssocID="{9F793F46-9E46-43E1-B97A-B5628AF5C6F7}" presName="bgRectTx" presStyleLbl="bgShp" presStyleIdx="2" presStyleCnt="3">
        <dgm:presLayoutVars>
          <dgm:bulletEnabled val="1"/>
        </dgm:presLayoutVars>
      </dgm:prSet>
      <dgm:spPr/>
    </dgm:pt>
  </dgm:ptLst>
  <dgm:cxnLst>
    <dgm:cxn modelId="{A399290F-517F-4E08-8AC5-B3888DA99F75}" srcId="{0FA6A9C7-7DB1-46E1-BD3E-43613253C9ED}" destId="{80AACC83-1676-4BF8-B314-5EA5DA1EF15E}" srcOrd="0" destOrd="0" parTransId="{B3A25BFF-A800-4227-AD00-A45713ABE4CA}" sibTransId="{76F5AFC5-9F22-4B0F-B1F8-611B009C7D3F}"/>
    <dgm:cxn modelId="{41C67718-3A65-437A-B329-E895A8AE8AD0}" type="presOf" srcId="{C96A247D-B0A3-4896-9EBB-03A48E9D5C41}" destId="{D7779F3D-23BB-40D5-B67F-2FCA63FCA630}" srcOrd="0" destOrd="0" presId="urn:microsoft.com/office/officeart/2005/8/layout/hierarchy5"/>
    <dgm:cxn modelId="{C2AC6B23-2E41-4D26-B747-C790A2D417EC}" type="presOf" srcId="{B3A25BFF-A800-4227-AD00-A45713ABE4CA}" destId="{6ECFF95B-193B-40BA-AD68-F482A6266C83}" srcOrd="0" destOrd="0" presId="urn:microsoft.com/office/officeart/2005/8/layout/hierarchy5"/>
    <dgm:cxn modelId="{1F59E024-1857-496A-830F-8B1D1D771EA4}" type="presOf" srcId="{BD77FDA9-D953-4906-AEC4-B17C39CE718D}" destId="{B0C58327-16E0-4EA6-B69E-DF5FAAEE6D49}" srcOrd="0" destOrd="0" presId="urn:microsoft.com/office/officeart/2005/8/layout/hierarchy5"/>
    <dgm:cxn modelId="{C5079C25-7915-488B-9C7E-E796AB9CACD8}" type="presOf" srcId="{9F793F46-9E46-43E1-B97A-B5628AF5C6F7}" destId="{4B8310D9-8455-438B-A286-C80B58C20108}" srcOrd="1" destOrd="0" presId="urn:microsoft.com/office/officeart/2005/8/layout/hierarchy5"/>
    <dgm:cxn modelId="{23E4A62A-4EC2-4F00-AF9B-967B9A69DA1B}" type="presOf" srcId="{CD837E0A-8278-4B43-A214-9C814C3E1298}" destId="{AA009F0A-3F71-488E-AA20-46317E2CEB15}" srcOrd="0" destOrd="0" presId="urn:microsoft.com/office/officeart/2005/8/layout/hierarchy5"/>
    <dgm:cxn modelId="{22AF8531-08D5-4281-A731-D634B3067FCC}" type="presOf" srcId="{6E8DE246-215D-47D7-AC4A-C47E2AB125AB}" destId="{0253D81E-8F9C-4E39-8C17-B039AAFA67AC}" srcOrd="1" destOrd="0" presId="urn:microsoft.com/office/officeart/2005/8/layout/hierarchy5"/>
    <dgm:cxn modelId="{D270093E-4893-483E-B57E-728BD7D5CF57}" type="presOf" srcId="{644368A1-67FB-4C02-8944-6B59A2713E12}" destId="{1C0F8CFE-14E4-4485-907F-120A34B2307D}" srcOrd="1" destOrd="0" presId="urn:microsoft.com/office/officeart/2005/8/layout/hierarchy5"/>
    <dgm:cxn modelId="{B5DDA83E-C648-4790-BB85-3CE5664FA6E7}" type="presOf" srcId="{DDEAD26E-A072-407A-8E11-5AE36B22ED55}" destId="{87C8D023-168E-41F6-89AB-86825DF3CA1E}" srcOrd="1" destOrd="0" presId="urn:microsoft.com/office/officeart/2005/8/layout/hierarchy5"/>
    <dgm:cxn modelId="{51D3DE53-EBD2-4773-B782-5028D1D32EBE}" type="presOf" srcId="{14B278AB-3754-43C8-BE3D-032C8F559A6B}" destId="{C2C4BDAD-40C5-4D44-B62D-EF69AC3218F8}" srcOrd="0" destOrd="0" presId="urn:microsoft.com/office/officeart/2005/8/layout/hierarchy5"/>
    <dgm:cxn modelId="{FB753654-0D63-4CE6-A566-73741C6224BE}" type="presOf" srcId="{80AACC83-1676-4BF8-B314-5EA5DA1EF15E}" destId="{C8FAB02A-FD33-4CBD-B86B-F76A4D78342C}" srcOrd="0" destOrd="0" presId="urn:microsoft.com/office/officeart/2005/8/layout/hierarchy5"/>
    <dgm:cxn modelId="{AFB26D5B-3A3E-446A-92BC-D8D36ADE12D5}" srcId="{0FA6A9C7-7DB1-46E1-BD3E-43613253C9ED}" destId="{CD837E0A-8278-4B43-A214-9C814C3E1298}" srcOrd="1" destOrd="0" parTransId="{9EF6A3EB-53A0-4492-BB1F-F7256A92E47A}" sibTransId="{A1F5CC37-78C4-4750-B8CA-E45933BF6736}"/>
    <dgm:cxn modelId="{86CAB261-B3E4-41DB-981C-B13ED3989E5B}" type="presOf" srcId="{B3A25BFF-A800-4227-AD00-A45713ABE4CA}" destId="{D6C908CD-AC6A-4248-9DB5-A6B608A5E6AF}" srcOrd="1" destOrd="0" presId="urn:microsoft.com/office/officeart/2005/8/layout/hierarchy5"/>
    <dgm:cxn modelId="{1407F76C-6749-42AC-9D0B-E0B4D09D5F00}" type="presOf" srcId="{9EF6A3EB-53A0-4492-BB1F-F7256A92E47A}" destId="{FB00F881-F508-45DB-ACEA-45EFD08DF589}" srcOrd="1" destOrd="0" presId="urn:microsoft.com/office/officeart/2005/8/layout/hierarchy5"/>
    <dgm:cxn modelId="{40021972-0890-4A4A-A68D-161508A10091}" type="presOf" srcId="{9EF6A3EB-53A0-4492-BB1F-F7256A92E47A}" destId="{A078D945-BBC5-4E26-BA5F-0A9DD6536A1D}" srcOrd="0" destOrd="0" presId="urn:microsoft.com/office/officeart/2005/8/layout/hierarchy5"/>
    <dgm:cxn modelId="{1E2AD572-CA1F-4D49-BEEF-A0A9B1014B0F}" type="presOf" srcId="{0FA6A9C7-7DB1-46E1-BD3E-43613253C9ED}" destId="{417EECEF-4F56-4B42-A2D0-AC1482D57562}" srcOrd="0" destOrd="0" presId="urn:microsoft.com/office/officeart/2005/8/layout/hierarchy5"/>
    <dgm:cxn modelId="{F573278B-08BC-4F36-9190-CF43DD1F39A3}" srcId="{14B278AB-3754-43C8-BE3D-032C8F559A6B}" destId="{0FA6A9C7-7DB1-46E1-BD3E-43613253C9ED}" srcOrd="0" destOrd="0" parTransId="{C96A247D-B0A3-4896-9EBB-03A48E9D5C41}" sibTransId="{AA241A70-19F8-4EF3-8196-60339492FC72}"/>
    <dgm:cxn modelId="{5ED4498B-FA9F-40C2-8727-F165C7D41539}" srcId="{14B278AB-3754-43C8-BE3D-032C8F559A6B}" destId="{BD77FDA9-D953-4906-AEC4-B17C39CE718D}" srcOrd="1" destOrd="0" parTransId="{6E8DE246-215D-47D7-AC4A-C47E2AB125AB}" sibTransId="{7F306FEC-746B-404D-8554-CC15C9E1BFC5}"/>
    <dgm:cxn modelId="{AA1AC19F-C34D-4276-9B6E-697290E19119}" type="presOf" srcId="{9F793F46-9E46-43E1-B97A-B5628AF5C6F7}" destId="{8226F7B7-ECC4-44EB-9D76-0ED7FC2ED78F}" srcOrd="0" destOrd="0" presId="urn:microsoft.com/office/officeart/2005/8/layout/hierarchy5"/>
    <dgm:cxn modelId="{BFCCE09F-3526-4B82-9BA1-EF8537E99BCD}" srcId="{9BCE7170-807D-45C4-90CD-D57664C799B2}" destId="{9F793F46-9E46-43E1-B97A-B5628AF5C6F7}" srcOrd="3" destOrd="0" parTransId="{BCFB49C0-C00A-4D89-A341-1D15A24C355E}" sibTransId="{2815F9F2-8436-4872-B2F0-691F83FDE326}"/>
    <dgm:cxn modelId="{AA9F08A3-9D8A-4757-ABAD-DB059D5B5AA7}" srcId="{9BCE7170-807D-45C4-90CD-D57664C799B2}" destId="{14B278AB-3754-43C8-BE3D-032C8F559A6B}" srcOrd="0" destOrd="0" parTransId="{38984F20-6F0D-40C1-BD39-6B371759CF16}" sibTransId="{C34F1B41-C4FC-449C-BB9E-0B16EEA0CFA2}"/>
    <dgm:cxn modelId="{0B4BA6A4-2123-4239-9704-CEA90A9A8224}" type="presOf" srcId="{6E8DE246-215D-47D7-AC4A-C47E2AB125AB}" destId="{6BAE12E0-E655-4773-9DFD-D8C40318FE97}" srcOrd="0" destOrd="0" presId="urn:microsoft.com/office/officeart/2005/8/layout/hierarchy5"/>
    <dgm:cxn modelId="{398F8AA5-D4AE-4712-A49C-A39959AD8706}" type="presOf" srcId="{8C1F4B11-7CD5-4367-B3A9-D2DF0A64F5C2}" destId="{8E3BF74D-044D-4A30-BDEA-2EA44AF07D31}" srcOrd="0" destOrd="0" presId="urn:microsoft.com/office/officeart/2005/8/layout/hierarchy5"/>
    <dgm:cxn modelId="{20C50DB1-3C47-4485-8E7B-2D2139416EE4}" srcId="{BD77FDA9-D953-4906-AEC4-B17C39CE718D}" destId="{8C1F4B11-7CD5-4367-B3A9-D2DF0A64F5C2}" srcOrd="0" destOrd="0" parTransId="{DDEAD26E-A072-407A-8E11-5AE36B22ED55}" sibTransId="{F6F30DE5-67C4-4813-87FE-EF55FEA2FA52}"/>
    <dgm:cxn modelId="{B61C0BB8-C8CD-41F3-BBA6-045472DE1732}" type="presOf" srcId="{9BCE7170-807D-45C4-90CD-D57664C799B2}" destId="{8C0ABA58-3718-483F-A027-F80285EAA2C5}" srcOrd="0" destOrd="0" presId="urn:microsoft.com/office/officeart/2005/8/layout/hierarchy5"/>
    <dgm:cxn modelId="{D22710C2-BAEF-438B-BFC6-1F1ABA82EED5}" srcId="{9BCE7170-807D-45C4-90CD-D57664C799B2}" destId="{644368A1-67FB-4C02-8944-6B59A2713E12}" srcOrd="1" destOrd="0" parTransId="{BE3F1773-FF81-4A78-96E4-FEDC5EA2C5E0}" sibTransId="{112A88B7-DB57-4A46-B13A-4B017BD304C9}"/>
    <dgm:cxn modelId="{46E622CC-6C60-439F-8D87-7C0F64EABFBB}" type="presOf" srcId="{BBEAACAB-662E-4B9A-B297-05F1E13D3363}" destId="{3E15C461-5B22-42FE-B9B0-5D07D7871590}" srcOrd="1" destOrd="0" presId="urn:microsoft.com/office/officeart/2005/8/layout/hierarchy5"/>
    <dgm:cxn modelId="{915BACCF-9018-4206-9325-094C6A6145F9}" type="presOf" srcId="{644368A1-67FB-4C02-8944-6B59A2713E12}" destId="{D824240B-4E2B-4A6B-8495-E8713041E6B3}" srcOrd="0" destOrd="0" presId="urn:microsoft.com/office/officeart/2005/8/layout/hierarchy5"/>
    <dgm:cxn modelId="{561BADCF-298F-43BB-AE50-6CD51FB84764}" srcId="{9BCE7170-807D-45C4-90CD-D57664C799B2}" destId="{BBEAACAB-662E-4B9A-B297-05F1E13D3363}" srcOrd="2" destOrd="0" parTransId="{C092C488-1489-47F9-B164-4C607187B432}" sibTransId="{E47FA799-82CF-495F-A0E2-A6DA46D52D35}"/>
    <dgm:cxn modelId="{48CD5EDC-2EB4-4167-A250-11B3FD437E5B}" type="presOf" srcId="{C96A247D-B0A3-4896-9EBB-03A48E9D5C41}" destId="{7E288870-6835-4C2F-A4E7-9C44C9E162E8}" srcOrd="1" destOrd="0" presId="urn:microsoft.com/office/officeart/2005/8/layout/hierarchy5"/>
    <dgm:cxn modelId="{8FEEA7E3-41FB-4EB7-A0F6-A42C6A4D9FC6}" type="presOf" srcId="{BBEAACAB-662E-4B9A-B297-05F1E13D3363}" destId="{94F93804-CD9E-498B-B7B9-447DAE118E61}" srcOrd="0" destOrd="0" presId="urn:microsoft.com/office/officeart/2005/8/layout/hierarchy5"/>
    <dgm:cxn modelId="{BA7DBFFF-016C-4F94-9E0A-E5EB1ACE56BC}" type="presOf" srcId="{DDEAD26E-A072-407A-8E11-5AE36B22ED55}" destId="{94EBECAF-731B-428C-9486-2C6DCF0B224E}" srcOrd="0" destOrd="0" presId="urn:microsoft.com/office/officeart/2005/8/layout/hierarchy5"/>
    <dgm:cxn modelId="{D8E30996-CC18-4B4F-BEBE-FCA5F505906C}" type="presParOf" srcId="{8C0ABA58-3718-483F-A027-F80285EAA2C5}" destId="{2DF7BE85-5A5F-41C8-9298-8F63D4CA8BEC}" srcOrd="0" destOrd="0" presId="urn:microsoft.com/office/officeart/2005/8/layout/hierarchy5"/>
    <dgm:cxn modelId="{1E6E8BA1-74A8-4748-B077-0B1B6A0C00E0}" type="presParOf" srcId="{2DF7BE85-5A5F-41C8-9298-8F63D4CA8BEC}" destId="{DABBCFE3-BC0C-4730-B6D3-899043E9D777}" srcOrd="0" destOrd="0" presId="urn:microsoft.com/office/officeart/2005/8/layout/hierarchy5"/>
    <dgm:cxn modelId="{4694C532-4759-4153-8BFF-C5B8210DCEDE}" type="presParOf" srcId="{2DF7BE85-5A5F-41C8-9298-8F63D4CA8BEC}" destId="{E6B7F7CC-5883-4BC0-AE74-C7827FD95EF4}" srcOrd="1" destOrd="0" presId="urn:microsoft.com/office/officeart/2005/8/layout/hierarchy5"/>
    <dgm:cxn modelId="{95F94DBB-9ADB-44B3-A507-81C8ACAFA31A}" type="presParOf" srcId="{E6B7F7CC-5883-4BC0-AE74-C7827FD95EF4}" destId="{2E659D37-0ADB-431E-884B-EBB75673637F}" srcOrd="0" destOrd="0" presId="urn:microsoft.com/office/officeart/2005/8/layout/hierarchy5"/>
    <dgm:cxn modelId="{BD841305-1031-4806-B14F-993C6A7CF1E4}" type="presParOf" srcId="{2E659D37-0ADB-431E-884B-EBB75673637F}" destId="{C2C4BDAD-40C5-4D44-B62D-EF69AC3218F8}" srcOrd="0" destOrd="0" presId="urn:microsoft.com/office/officeart/2005/8/layout/hierarchy5"/>
    <dgm:cxn modelId="{E9A18138-F908-4D92-9D89-40DE84AC3619}" type="presParOf" srcId="{2E659D37-0ADB-431E-884B-EBB75673637F}" destId="{1F654704-6D48-4B02-939E-CFCE6AB3CFBA}" srcOrd="1" destOrd="0" presId="urn:microsoft.com/office/officeart/2005/8/layout/hierarchy5"/>
    <dgm:cxn modelId="{0EA08C66-81AD-4089-9DBB-57EFCBFC7C44}" type="presParOf" srcId="{1F654704-6D48-4B02-939E-CFCE6AB3CFBA}" destId="{D7779F3D-23BB-40D5-B67F-2FCA63FCA630}" srcOrd="0" destOrd="0" presId="urn:microsoft.com/office/officeart/2005/8/layout/hierarchy5"/>
    <dgm:cxn modelId="{E6A835CC-DD47-415E-8AAD-1DA3830CFD16}" type="presParOf" srcId="{D7779F3D-23BB-40D5-B67F-2FCA63FCA630}" destId="{7E288870-6835-4C2F-A4E7-9C44C9E162E8}" srcOrd="0" destOrd="0" presId="urn:microsoft.com/office/officeart/2005/8/layout/hierarchy5"/>
    <dgm:cxn modelId="{3D640039-40A4-4088-9C12-1FBD4AD44C92}" type="presParOf" srcId="{1F654704-6D48-4B02-939E-CFCE6AB3CFBA}" destId="{954E2088-87E0-4960-8200-23A6ADC2FC98}" srcOrd="1" destOrd="0" presId="urn:microsoft.com/office/officeart/2005/8/layout/hierarchy5"/>
    <dgm:cxn modelId="{4FB48135-B3E2-44F8-B633-055A3E64F7AC}" type="presParOf" srcId="{954E2088-87E0-4960-8200-23A6ADC2FC98}" destId="{417EECEF-4F56-4B42-A2D0-AC1482D57562}" srcOrd="0" destOrd="0" presId="urn:microsoft.com/office/officeart/2005/8/layout/hierarchy5"/>
    <dgm:cxn modelId="{4F195838-B610-4E66-A416-6FA56F6D7005}" type="presParOf" srcId="{954E2088-87E0-4960-8200-23A6ADC2FC98}" destId="{5927A6D5-64DB-4552-AE66-3F495D278EF5}" srcOrd="1" destOrd="0" presId="urn:microsoft.com/office/officeart/2005/8/layout/hierarchy5"/>
    <dgm:cxn modelId="{BE21044C-2288-474C-ACCC-346697FBBEDD}" type="presParOf" srcId="{5927A6D5-64DB-4552-AE66-3F495D278EF5}" destId="{6ECFF95B-193B-40BA-AD68-F482A6266C83}" srcOrd="0" destOrd="0" presId="urn:microsoft.com/office/officeart/2005/8/layout/hierarchy5"/>
    <dgm:cxn modelId="{A32C50AB-02FB-416B-A7F6-8CC54D4E6984}" type="presParOf" srcId="{6ECFF95B-193B-40BA-AD68-F482A6266C83}" destId="{D6C908CD-AC6A-4248-9DB5-A6B608A5E6AF}" srcOrd="0" destOrd="0" presId="urn:microsoft.com/office/officeart/2005/8/layout/hierarchy5"/>
    <dgm:cxn modelId="{572C5ECE-F794-457A-9280-5F1DA04C7EDA}" type="presParOf" srcId="{5927A6D5-64DB-4552-AE66-3F495D278EF5}" destId="{C35AD518-E2A2-4ACA-A865-D3F194EAAF01}" srcOrd="1" destOrd="0" presId="urn:microsoft.com/office/officeart/2005/8/layout/hierarchy5"/>
    <dgm:cxn modelId="{AFA9E340-DAFC-4BD0-8CDE-9734446E173A}" type="presParOf" srcId="{C35AD518-E2A2-4ACA-A865-D3F194EAAF01}" destId="{C8FAB02A-FD33-4CBD-B86B-F76A4D78342C}" srcOrd="0" destOrd="0" presId="urn:microsoft.com/office/officeart/2005/8/layout/hierarchy5"/>
    <dgm:cxn modelId="{A274C1B4-3EFA-4B26-B884-62070DCE22B2}" type="presParOf" srcId="{C35AD518-E2A2-4ACA-A865-D3F194EAAF01}" destId="{9EC198C5-4900-4E1E-8899-0FA8C52D1C21}" srcOrd="1" destOrd="0" presId="urn:microsoft.com/office/officeart/2005/8/layout/hierarchy5"/>
    <dgm:cxn modelId="{0A2E8194-6126-45CB-B975-4FF96CFF603D}" type="presParOf" srcId="{5927A6D5-64DB-4552-AE66-3F495D278EF5}" destId="{A078D945-BBC5-4E26-BA5F-0A9DD6536A1D}" srcOrd="2" destOrd="0" presId="urn:microsoft.com/office/officeart/2005/8/layout/hierarchy5"/>
    <dgm:cxn modelId="{0AC690EA-D925-42CB-817A-64AF8C8EFCE8}" type="presParOf" srcId="{A078D945-BBC5-4E26-BA5F-0A9DD6536A1D}" destId="{FB00F881-F508-45DB-ACEA-45EFD08DF589}" srcOrd="0" destOrd="0" presId="urn:microsoft.com/office/officeart/2005/8/layout/hierarchy5"/>
    <dgm:cxn modelId="{CE23779F-700E-4F73-AB15-E9DC089ABB9E}" type="presParOf" srcId="{5927A6D5-64DB-4552-AE66-3F495D278EF5}" destId="{767892E2-13D5-446B-B153-19B9A05A26A5}" srcOrd="3" destOrd="0" presId="urn:microsoft.com/office/officeart/2005/8/layout/hierarchy5"/>
    <dgm:cxn modelId="{00EB0881-C48C-4905-ACBE-8CCC2EEC9497}" type="presParOf" srcId="{767892E2-13D5-446B-B153-19B9A05A26A5}" destId="{AA009F0A-3F71-488E-AA20-46317E2CEB15}" srcOrd="0" destOrd="0" presId="urn:microsoft.com/office/officeart/2005/8/layout/hierarchy5"/>
    <dgm:cxn modelId="{415EEC68-84BA-4A90-BE05-9D397BC75D8E}" type="presParOf" srcId="{767892E2-13D5-446B-B153-19B9A05A26A5}" destId="{E47A1BE5-C696-43CD-BBE9-CF7D0082B650}" srcOrd="1" destOrd="0" presId="urn:microsoft.com/office/officeart/2005/8/layout/hierarchy5"/>
    <dgm:cxn modelId="{B251B454-C3C2-4FE8-8E48-FAAAF2A5E9D8}" type="presParOf" srcId="{1F654704-6D48-4B02-939E-CFCE6AB3CFBA}" destId="{6BAE12E0-E655-4773-9DFD-D8C40318FE97}" srcOrd="2" destOrd="0" presId="urn:microsoft.com/office/officeart/2005/8/layout/hierarchy5"/>
    <dgm:cxn modelId="{ACD09946-8873-4353-BF4B-D72F5D4A213D}" type="presParOf" srcId="{6BAE12E0-E655-4773-9DFD-D8C40318FE97}" destId="{0253D81E-8F9C-4E39-8C17-B039AAFA67AC}" srcOrd="0" destOrd="0" presId="urn:microsoft.com/office/officeart/2005/8/layout/hierarchy5"/>
    <dgm:cxn modelId="{B0C89E5F-0604-423F-B27D-4358E3512B23}" type="presParOf" srcId="{1F654704-6D48-4B02-939E-CFCE6AB3CFBA}" destId="{3BF19896-4197-4522-A0EC-04E99B750149}" srcOrd="3" destOrd="0" presId="urn:microsoft.com/office/officeart/2005/8/layout/hierarchy5"/>
    <dgm:cxn modelId="{C265B6D2-FC42-43B4-BCE4-8B2F3A5EB958}" type="presParOf" srcId="{3BF19896-4197-4522-A0EC-04E99B750149}" destId="{B0C58327-16E0-4EA6-B69E-DF5FAAEE6D49}" srcOrd="0" destOrd="0" presId="urn:microsoft.com/office/officeart/2005/8/layout/hierarchy5"/>
    <dgm:cxn modelId="{EE8BCF74-19DA-416B-B047-697E7F9AB6C2}" type="presParOf" srcId="{3BF19896-4197-4522-A0EC-04E99B750149}" destId="{BFCBDB56-51C8-4AC7-A5BD-59EE153D9D89}" srcOrd="1" destOrd="0" presId="urn:microsoft.com/office/officeart/2005/8/layout/hierarchy5"/>
    <dgm:cxn modelId="{278FC855-9289-4E71-84CF-C64ADED8F82F}" type="presParOf" srcId="{BFCBDB56-51C8-4AC7-A5BD-59EE153D9D89}" destId="{94EBECAF-731B-428C-9486-2C6DCF0B224E}" srcOrd="0" destOrd="0" presId="urn:microsoft.com/office/officeart/2005/8/layout/hierarchy5"/>
    <dgm:cxn modelId="{540D73A7-9AAC-47FA-87D8-9335F8FEE60D}" type="presParOf" srcId="{94EBECAF-731B-428C-9486-2C6DCF0B224E}" destId="{87C8D023-168E-41F6-89AB-86825DF3CA1E}" srcOrd="0" destOrd="0" presId="urn:microsoft.com/office/officeart/2005/8/layout/hierarchy5"/>
    <dgm:cxn modelId="{2091D473-C7FC-4F03-9931-E6D3A868B49E}" type="presParOf" srcId="{BFCBDB56-51C8-4AC7-A5BD-59EE153D9D89}" destId="{87ABB5E2-4F0B-4F71-8437-5A6937F09846}" srcOrd="1" destOrd="0" presId="urn:microsoft.com/office/officeart/2005/8/layout/hierarchy5"/>
    <dgm:cxn modelId="{7AC57EB8-676F-447F-94E3-256E556C15AF}" type="presParOf" srcId="{87ABB5E2-4F0B-4F71-8437-5A6937F09846}" destId="{8E3BF74D-044D-4A30-BDEA-2EA44AF07D31}" srcOrd="0" destOrd="0" presId="urn:microsoft.com/office/officeart/2005/8/layout/hierarchy5"/>
    <dgm:cxn modelId="{CC44AD0A-858A-444C-ADD6-D9BFBAF29BA5}" type="presParOf" srcId="{87ABB5E2-4F0B-4F71-8437-5A6937F09846}" destId="{ED5EF8D2-5835-4D11-9699-CA01B1D0F9E4}" srcOrd="1" destOrd="0" presId="urn:microsoft.com/office/officeart/2005/8/layout/hierarchy5"/>
    <dgm:cxn modelId="{710CD372-22CE-4CE0-812D-3F4B293D19BF}" type="presParOf" srcId="{8C0ABA58-3718-483F-A027-F80285EAA2C5}" destId="{4B391C05-9132-496F-9B53-BA921FC588D3}" srcOrd="1" destOrd="0" presId="urn:microsoft.com/office/officeart/2005/8/layout/hierarchy5"/>
    <dgm:cxn modelId="{F629B6F2-9494-426F-BB27-AC925AED0965}" type="presParOf" srcId="{4B391C05-9132-496F-9B53-BA921FC588D3}" destId="{82CF06AD-E394-4D82-B87B-D8FCDEE18196}" srcOrd="0" destOrd="0" presId="urn:microsoft.com/office/officeart/2005/8/layout/hierarchy5"/>
    <dgm:cxn modelId="{D5393197-CD00-49ED-934D-9E98BACFF9A1}" type="presParOf" srcId="{82CF06AD-E394-4D82-B87B-D8FCDEE18196}" destId="{D824240B-4E2B-4A6B-8495-E8713041E6B3}" srcOrd="0" destOrd="0" presId="urn:microsoft.com/office/officeart/2005/8/layout/hierarchy5"/>
    <dgm:cxn modelId="{4EF1488F-A72F-4F78-A4A1-7F5914D6AC82}" type="presParOf" srcId="{82CF06AD-E394-4D82-B87B-D8FCDEE18196}" destId="{1C0F8CFE-14E4-4485-907F-120A34B2307D}" srcOrd="1" destOrd="0" presId="urn:microsoft.com/office/officeart/2005/8/layout/hierarchy5"/>
    <dgm:cxn modelId="{F499E972-3463-4819-85B5-31F69B5B5626}" type="presParOf" srcId="{4B391C05-9132-496F-9B53-BA921FC588D3}" destId="{A08A850D-1F6D-4125-AFDF-EFC1DA70AB7F}" srcOrd="1" destOrd="0" presId="urn:microsoft.com/office/officeart/2005/8/layout/hierarchy5"/>
    <dgm:cxn modelId="{E2E6627A-D513-4944-8AE3-2FEEDB4D9086}" type="presParOf" srcId="{A08A850D-1F6D-4125-AFDF-EFC1DA70AB7F}" destId="{ABD586D0-B9AA-4A19-8D7C-A44C7F7FD6EE}" srcOrd="0" destOrd="0" presId="urn:microsoft.com/office/officeart/2005/8/layout/hierarchy5"/>
    <dgm:cxn modelId="{3FD4C1B9-29DE-4F1F-829A-F995A023DFF3}" type="presParOf" srcId="{4B391C05-9132-496F-9B53-BA921FC588D3}" destId="{ED795658-63A3-4CC6-AD9E-B01A5CD801E2}" srcOrd="2" destOrd="0" presId="urn:microsoft.com/office/officeart/2005/8/layout/hierarchy5"/>
    <dgm:cxn modelId="{F2690653-7768-42DC-936D-2B3F6CB2E505}" type="presParOf" srcId="{ED795658-63A3-4CC6-AD9E-B01A5CD801E2}" destId="{94F93804-CD9E-498B-B7B9-447DAE118E61}" srcOrd="0" destOrd="0" presId="urn:microsoft.com/office/officeart/2005/8/layout/hierarchy5"/>
    <dgm:cxn modelId="{DE55947F-1D73-4D32-989C-1A494B969047}" type="presParOf" srcId="{ED795658-63A3-4CC6-AD9E-B01A5CD801E2}" destId="{3E15C461-5B22-42FE-B9B0-5D07D7871590}" srcOrd="1" destOrd="0" presId="urn:microsoft.com/office/officeart/2005/8/layout/hierarchy5"/>
    <dgm:cxn modelId="{1115E887-36FA-43CF-BB9A-92CC47146E43}" type="presParOf" srcId="{4B391C05-9132-496F-9B53-BA921FC588D3}" destId="{8080CB32-0CC7-4DEA-8A37-5FB79DE3679F}" srcOrd="3" destOrd="0" presId="urn:microsoft.com/office/officeart/2005/8/layout/hierarchy5"/>
    <dgm:cxn modelId="{12B19940-C5A9-4B94-A698-C479A495CC99}" type="presParOf" srcId="{8080CB32-0CC7-4DEA-8A37-5FB79DE3679F}" destId="{B89F3E11-19C3-4836-B461-AE7E1E8CA3F6}" srcOrd="0" destOrd="0" presId="urn:microsoft.com/office/officeart/2005/8/layout/hierarchy5"/>
    <dgm:cxn modelId="{E742ABD0-F50E-4E76-AAC5-1749B4EBB7A6}" type="presParOf" srcId="{4B391C05-9132-496F-9B53-BA921FC588D3}" destId="{284D4D99-D925-4901-BC23-13164B3BEF65}" srcOrd="4" destOrd="0" presId="urn:microsoft.com/office/officeart/2005/8/layout/hierarchy5"/>
    <dgm:cxn modelId="{EF9B742C-9C28-4A23-A324-6D514A8C311D}" type="presParOf" srcId="{284D4D99-D925-4901-BC23-13164B3BEF65}" destId="{8226F7B7-ECC4-44EB-9D76-0ED7FC2ED78F}" srcOrd="0" destOrd="0" presId="urn:microsoft.com/office/officeart/2005/8/layout/hierarchy5"/>
    <dgm:cxn modelId="{E2F53A4D-F26A-44DA-A453-65AE417D4EA5}" type="presParOf" srcId="{284D4D99-D925-4901-BC23-13164B3BEF65}" destId="{4B8310D9-8455-438B-A286-C80B58C20108}" srcOrd="1" destOrd="0" presId="urn:microsoft.com/office/officeart/2005/8/layout/hierarchy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185CE5-13B4-4F82-BD1E-7A3372F0CA7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6A2D996E-3A73-45B0-A948-E17E11C4AFD5}">
      <dgm:prSet/>
      <dgm:spPr/>
      <dgm:t>
        <a:bodyPr/>
        <a:lstStyle/>
        <a:p>
          <a:r>
            <a:rPr lang="en-US" dirty="0">
              <a:hlinkClick xmlns:r="http://schemas.openxmlformats.org/officeDocument/2006/relationships" r:id="rId1"/>
            </a:rPr>
            <a:t>What are non-functional requirements?</a:t>
          </a:r>
          <a:endParaRPr lang="en-US" b="0" dirty="0"/>
        </a:p>
      </dgm:t>
    </dgm:pt>
    <dgm:pt modelId="{F9D89D21-5B2B-4D82-BBA1-8B2CF92229AF}" type="parTrans" cxnId="{55C60F3C-8638-426D-81DB-D27C439B63FE}">
      <dgm:prSet/>
      <dgm:spPr/>
      <dgm:t>
        <a:bodyPr/>
        <a:lstStyle/>
        <a:p>
          <a:endParaRPr lang="en-US"/>
        </a:p>
      </dgm:t>
    </dgm:pt>
    <dgm:pt modelId="{8A848618-DA7C-42B0-8D48-BD32783A801F}" type="sibTrans" cxnId="{55C60F3C-8638-426D-81DB-D27C439B63FE}">
      <dgm:prSet/>
      <dgm:spPr/>
      <dgm:t>
        <a:bodyPr/>
        <a:lstStyle/>
        <a:p>
          <a:endParaRPr lang="en-US"/>
        </a:p>
      </dgm:t>
    </dgm:pt>
    <dgm:pt modelId="{D80E8160-DBB9-43C3-83B1-339A0D9F08DE}">
      <dgm:prSet/>
      <dgm:spPr/>
      <dgm:t>
        <a:bodyPr/>
        <a:lstStyle/>
        <a:p>
          <a:r>
            <a:rPr lang="en-US" dirty="0">
              <a:hlinkClick xmlns:r="http://schemas.openxmlformats.org/officeDocument/2006/relationships" r:id="rId2"/>
            </a:rPr>
            <a:t>How to build a quality model?</a:t>
          </a:r>
          <a:endParaRPr lang="en-US" b="0" dirty="0"/>
        </a:p>
      </dgm:t>
    </dgm:pt>
    <dgm:pt modelId="{6C4A217E-1A1A-40D0-8110-019485670DD6}" type="parTrans" cxnId="{1B0BD217-E47E-454A-8468-F2A5B3A9E03D}">
      <dgm:prSet/>
      <dgm:spPr/>
      <dgm:t>
        <a:bodyPr/>
        <a:lstStyle/>
        <a:p>
          <a:endParaRPr lang="en-US"/>
        </a:p>
      </dgm:t>
    </dgm:pt>
    <dgm:pt modelId="{AA94AFAC-449B-41B0-815B-E318C8FD27B2}" type="sibTrans" cxnId="{1B0BD217-E47E-454A-8468-F2A5B3A9E03D}">
      <dgm:prSet/>
      <dgm:spPr/>
      <dgm:t>
        <a:bodyPr/>
        <a:lstStyle/>
        <a:p>
          <a:endParaRPr lang="en-US"/>
        </a:p>
      </dgm:t>
    </dgm:pt>
    <dgm:pt modelId="{C437EA9D-77D8-4581-9F41-B91B72834238}">
      <dgm:prSet/>
      <dgm:spPr/>
      <dgm:t>
        <a:bodyPr/>
        <a:lstStyle/>
        <a:p>
          <a:r>
            <a:rPr lang="en-US" dirty="0">
              <a:hlinkClick xmlns:r="http://schemas.openxmlformats.org/officeDocument/2006/relationships" r:id="rId3"/>
            </a:rPr>
            <a:t>Create a QA Models</a:t>
          </a:r>
          <a:br>
            <a:rPr lang="en-US" b="1" dirty="0"/>
          </a:br>
          <a:endParaRPr lang="en-US" dirty="0"/>
        </a:p>
      </dgm:t>
    </dgm:pt>
    <dgm:pt modelId="{EABAD4F0-5CCB-4340-91E6-2C2E4ADCAB2A}" type="parTrans" cxnId="{CBF4342C-5A84-4C4E-89F6-1349A5A7E690}">
      <dgm:prSet/>
      <dgm:spPr/>
      <dgm:t>
        <a:bodyPr/>
        <a:lstStyle/>
        <a:p>
          <a:endParaRPr lang="en-US"/>
        </a:p>
      </dgm:t>
    </dgm:pt>
    <dgm:pt modelId="{E1EE7EB8-5DE6-4186-8D83-0A14C81E5F98}" type="sibTrans" cxnId="{CBF4342C-5A84-4C4E-89F6-1349A5A7E690}">
      <dgm:prSet/>
      <dgm:spPr/>
      <dgm:t>
        <a:bodyPr/>
        <a:lstStyle/>
        <a:p>
          <a:endParaRPr lang="en-US"/>
        </a:p>
      </dgm:t>
    </dgm:pt>
    <dgm:pt modelId="{D06AC6DF-F50A-42E1-AB5A-3CAEBB7F4D6E}" type="pres">
      <dgm:prSet presAssocID="{9F185CE5-13B4-4F82-BD1E-7A3372F0CA72}" presName="hierChild1" presStyleCnt="0">
        <dgm:presLayoutVars>
          <dgm:chPref val="1"/>
          <dgm:dir/>
          <dgm:animOne val="branch"/>
          <dgm:animLvl val="lvl"/>
          <dgm:resizeHandles/>
        </dgm:presLayoutVars>
      </dgm:prSet>
      <dgm:spPr/>
    </dgm:pt>
    <dgm:pt modelId="{88D113CB-AF02-4C51-A8AF-128601F69893}" type="pres">
      <dgm:prSet presAssocID="{6A2D996E-3A73-45B0-A948-E17E11C4AFD5}" presName="hierRoot1" presStyleCnt="0"/>
      <dgm:spPr/>
    </dgm:pt>
    <dgm:pt modelId="{9CAA537D-4C2F-46E2-BC59-BA957F8B6558}" type="pres">
      <dgm:prSet presAssocID="{6A2D996E-3A73-45B0-A948-E17E11C4AFD5}" presName="composite" presStyleCnt="0"/>
      <dgm:spPr/>
    </dgm:pt>
    <dgm:pt modelId="{3C4F456F-5CF8-4429-A7F7-0CEE3607A9C9}" type="pres">
      <dgm:prSet presAssocID="{6A2D996E-3A73-45B0-A948-E17E11C4AFD5}" presName="background" presStyleLbl="node0" presStyleIdx="0" presStyleCnt="3"/>
      <dgm:spPr/>
    </dgm:pt>
    <dgm:pt modelId="{F4DFA205-C7DE-4F3D-A51F-2356691E211D}" type="pres">
      <dgm:prSet presAssocID="{6A2D996E-3A73-45B0-A948-E17E11C4AFD5}" presName="text" presStyleLbl="fgAcc0" presStyleIdx="0" presStyleCnt="3">
        <dgm:presLayoutVars>
          <dgm:chPref val="3"/>
        </dgm:presLayoutVars>
      </dgm:prSet>
      <dgm:spPr/>
    </dgm:pt>
    <dgm:pt modelId="{4F12D894-0FA9-4F6B-953D-12ABE870CFB4}" type="pres">
      <dgm:prSet presAssocID="{6A2D996E-3A73-45B0-A948-E17E11C4AFD5}" presName="hierChild2" presStyleCnt="0"/>
      <dgm:spPr/>
    </dgm:pt>
    <dgm:pt modelId="{9713130F-3783-47F1-95D7-F89A78029852}" type="pres">
      <dgm:prSet presAssocID="{D80E8160-DBB9-43C3-83B1-339A0D9F08DE}" presName="hierRoot1" presStyleCnt="0"/>
      <dgm:spPr/>
    </dgm:pt>
    <dgm:pt modelId="{ED079170-9EE8-4C0D-8F22-2B8387A7A2EC}" type="pres">
      <dgm:prSet presAssocID="{D80E8160-DBB9-43C3-83B1-339A0D9F08DE}" presName="composite" presStyleCnt="0"/>
      <dgm:spPr/>
    </dgm:pt>
    <dgm:pt modelId="{B59EA32D-3733-4516-BD1D-D5F479DCC82F}" type="pres">
      <dgm:prSet presAssocID="{D80E8160-DBB9-43C3-83B1-339A0D9F08DE}" presName="background" presStyleLbl="node0" presStyleIdx="1" presStyleCnt="3"/>
      <dgm:spPr/>
    </dgm:pt>
    <dgm:pt modelId="{CD8C02BF-4740-479A-9225-44B3973F8BC0}" type="pres">
      <dgm:prSet presAssocID="{D80E8160-DBB9-43C3-83B1-339A0D9F08DE}" presName="text" presStyleLbl="fgAcc0" presStyleIdx="1" presStyleCnt="3">
        <dgm:presLayoutVars>
          <dgm:chPref val="3"/>
        </dgm:presLayoutVars>
      </dgm:prSet>
      <dgm:spPr/>
    </dgm:pt>
    <dgm:pt modelId="{3E20ADC0-9E7C-4361-9DF1-0492438DE4A7}" type="pres">
      <dgm:prSet presAssocID="{D80E8160-DBB9-43C3-83B1-339A0D9F08DE}" presName="hierChild2" presStyleCnt="0"/>
      <dgm:spPr/>
    </dgm:pt>
    <dgm:pt modelId="{A9C594C6-5B76-4757-A609-A50D5E1A4206}" type="pres">
      <dgm:prSet presAssocID="{C437EA9D-77D8-4581-9F41-B91B72834238}" presName="hierRoot1" presStyleCnt="0"/>
      <dgm:spPr/>
    </dgm:pt>
    <dgm:pt modelId="{40D4446A-CDE4-44AF-91F6-F5E296C067AE}" type="pres">
      <dgm:prSet presAssocID="{C437EA9D-77D8-4581-9F41-B91B72834238}" presName="composite" presStyleCnt="0"/>
      <dgm:spPr/>
    </dgm:pt>
    <dgm:pt modelId="{23A8B1BE-ABC6-4607-B669-6A91A9317EA9}" type="pres">
      <dgm:prSet presAssocID="{C437EA9D-77D8-4581-9F41-B91B72834238}" presName="background" presStyleLbl="node0" presStyleIdx="2" presStyleCnt="3"/>
      <dgm:spPr/>
    </dgm:pt>
    <dgm:pt modelId="{CFF5746A-F617-4B15-9B6A-97499B991FFC}" type="pres">
      <dgm:prSet presAssocID="{C437EA9D-77D8-4581-9F41-B91B72834238}" presName="text" presStyleLbl="fgAcc0" presStyleIdx="2" presStyleCnt="3">
        <dgm:presLayoutVars>
          <dgm:chPref val="3"/>
        </dgm:presLayoutVars>
      </dgm:prSet>
      <dgm:spPr/>
    </dgm:pt>
    <dgm:pt modelId="{10FD8481-5DDD-44B6-A8CE-BFD8F470EE4B}" type="pres">
      <dgm:prSet presAssocID="{C437EA9D-77D8-4581-9F41-B91B72834238}" presName="hierChild2" presStyleCnt="0"/>
      <dgm:spPr/>
    </dgm:pt>
  </dgm:ptLst>
  <dgm:cxnLst>
    <dgm:cxn modelId="{1B0BD217-E47E-454A-8468-F2A5B3A9E03D}" srcId="{9F185CE5-13B4-4F82-BD1E-7A3372F0CA72}" destId="{D80E8160-DBB9-43C3-83B1-339A0D9F08DE}" srcOrd="1" destOrd="0" parTransId="{6C4A217E-1A1A-40D0-8110-019485670DD6}" sibTransId="{AA94AFAC-449B-41B0-815B-E318C8FD27B2}"/>
    <dgm:cxn modelId="{CBF4342C-5A84-4C4E-89F6-1349A5A7E690}" srcId="{9F185CE5-13B4-4F82-BD1E-7A3372F0CA72}" destId="{C437EA9D-77D8-4581-9F41-B91B72834238}" srcOrd="2" destOrd="0" parTransId="{EABAD4F0-5CCB-4340-91E6-2C2E4ADCAB2A}" sibTransId="{E1EE7EB8-5DE6-4186-8D83-0A14C81E5F98}"/>
    <dgm:cxn modelId="{5521DD3B-6D56-49B9-8411-A3ACD9C4D146}" type="presOf" srcId="{D80E8160-DBB9-43C3-83B1-339A0D9F08DE}" destId="{CD8C02BF-4740-479A-9225-44B3973F8BC0}" srcOrd="0" destOrd="0" presId="urn:microsoft.com/office/officeart/2005/8/layout/hierarchy1"/>
    <dgm:cxn modelId="{55C60F3C-8638-426D-81DB-D27C439B63FE}" srcId="{9F185CE5-13B4-4F82-BD1E-7A3372F0CA72}" destId="{6A2D996E-3A73-45B0-A948-E17E11C4AFD5}" srcOrd="0" destOrd="0" parTransId="{F9D89D21-5B2B-4D82-BBA1-8B2CF92229AF}" sibTransId="{8A848618-DA7C-42B0-8D48-BD32783A801F}"/>
    <dgm:cxn modelId="{33A13377-6E6A-4FE1-8491-C3E2BCCE2A69}" type="presOf" srcId="{C437EA9D-77D8-4581-9F41-B91B72834238}" destId="{CFF5746A-F617-4B15-9B6A-97499B991FFC}" srcOrd="0" destOrd="0" presId="urn:microsoft.com/office/officeart/2005/8/layout/hierarchy1"/>
    <dgm:cxn modelId="{B1EFF98F-8E60-4136-BE8E-512FD49631D7}" type="presOf" srcId="{9F185CE5-13B4-4F82-BD1E-7A3372F0CA72}" destId="{D06AC6DF-F50A-42E1-AB5A-3CAEBB7F4D6E}" srcOrd="0" destOrd="0" presId="urn:microsoft.com/office/officeart/2005/8/layout/hierarchy1"/>
    <dgm:cxn modelId="{565DBBAE-C686-480F-BC1A-7AB3DB324C6C}" type="presOf" srcId="{6A2D996E-3A73-45B0-A948-E17E11C4AFD5}" destId="{F4DFA205-C7DE-4F3D-A51F-2356691E211D}" srcOrd="0" destOrd="0" presId="urn:microsoft.com/office/officeart/2005/8/layout/hierarchy1"/>
    <dgm:cxn modelId="{3D3C9E0D-DA01-4832-9E21-46911B9802C7}" type="presParOf" srcId="{D06AC6DF-F50A-42E1-AB5A-3CAEBB7F4D6E}" destId="{88D113CB-AF02-4C51-A8AF-128601F69893}" srcOrd="0" destOrd="0" presId="urn:microsoft.com/office/officeart/2005/8/layout/hierarchy1"/>
    <dgm:cxn modelId="{7ABA2B1E-F25D-4398-8310-C53552EC47FC}" type="presParOf" srcId="{88D113CB-AF02-4C51-A8AF-128601F69893}" destId="{9CAA537D-4C2F-46E2-BC59-BA957F8B6558}" srcOrd="0" destOrd="0" presId="urn:microsoft.com/office/officeart/2005/8/layout/hierarchy1"/>
    <dgm:cxn modelId="{55FB1DA6-8329-4D9D-9E68-EC44B00162BF}" type="presParOf" srcId="{9CAA537D-4C2F-46E2-BC59-BA957F8B6558}" destId="{3C4F456F-5CF8-4429-A7F7-0CEE3607A9C9}" srcOrd="0" destOrd="0" presId="urn:microsoft.com/office/officeart/2005/8/layout/hierarchy1"/>
    <dgm:cxn modelId="{997BC559-BA82-4BA2-A683-88292E6A8735}" type="presParOf" srcId="{9CAA537D-4C2F-46E2-BC59-BA957F8B6558}" destId="{F4DFA205-C7DE-4F3D-A51F-2356691E211D}" srcOrd="1" destOrd="0" presId="urn:microsoft.com/office/officeart/2005/8/layout/hierarchy1"/>
    <dgm:cxn modelId="{07030778-7DF5-4275-BA86-11A88F380A5C}" type="presParOf" srcId="{88D113CB-AF02-4C51-A8AF-128601F69893}" destId="{4F12D894-0FA9-4F6B-953D-12ABE870CFB4}" srcOrd="1" destOrd="0" presId="urn:microsoft.com/office/officeart/2005/8/layout/hierarchy1"/>
    <dgm:cxn modelId="{BFA41DEF-E2D4-4CB2-B663-1C645AE7C601}" type="presParOf" srcId="{D06AC6DF-F50A-42E1-AB5A-3CAEBB7F4D6E}" destId="{9713130F-3783-47F1-95D7-F89A78029852}" srcOrd="1" destOrd="0" presId="urn:microsoft.com/office/officeart/2005/8/layout/hierarchy1"/>
    <dgm:cxn modelId="{DDB3E05D-A343-47EB-A66E-7595637DFE9A}" type="presParOf" srcId="{9713130F-3783-47F1-95D7-F89A78029852}" destId="{ED079170-9EE8-4C0D-8F22-2B8387A7A2EC}" srcOrd="0" destOrd="0" presId="urn:microsoft.com/office/officeart/2005/8/layout/hierarchy1"/>
    <dgm:cxn modelId="{CD91B159-DB27-48B4-A9B0-B953C9268EE2}" type="presParOf" srcId="{ED079170-9EE8-4C0D-8F22-2B8387A7A2EC}" destId="{B59EA32D-3733-4516-BD1D-D5F479DCC82F}" srcOrd="0" destOrd="0" presId="urn:microsoft.com/office/officeart/2005/8/layout/hierarchy1"/>
    <dgm:cxn modelId="{AFCD9C6C-9A76-4F0C-81FC-A619D323B936}" type="presParOf" srcId="{ED079170-9EE8-4C0D-8F22-2B8387A7A2EC}" destId="{CD8C02BF-4740-479A-9225-44B3973F8BC0}" srcOrd="1" destOrd="0" presId="urn:microsoft.com/office/officeart/2005/8/layout/hierarchy1"/>
    <dgm:cxn modelId="{4D3FCA47-1FBD-470C-ADAA-01079E9ED00B}" type="presParOf" srcId="{9713130F-3783-47F1-95D7-F89A78029852}" destId="{3E20ADC0-9E7C-4361-9DF1-0492438DE4A7}" srcOrd="1" destOrd="0" presId="urn:microsoft.com/office/officeart/2005/8/layout/hierarchy1"/>
    <dgm:cxn modelId="{E37AA2C9-EAD3-4302-992E-7C7F028D5AA5}" type="presParOf" srcId="{D06AC6DF-F50A-42E1-AB5A-3CAEBB7F4D6E}" destId="{A9C594C6-5B76-4757-A609-A50D5E1A4206}" srcOrd="2" destOrd="0" presId="urn:microsoft.com/office/officeart/2005/8/layout/hierarchy1"/>
    <dgm:cxn modelId="{5EB0E702-74BD-49FF-AC5C-776FE0C3AA46}" type="presParOf" srcId="{A9C594C6-5B76-4757-A609-A50D5E1A4206}" destId="{40D4446A-CDE4-44AF-91F6-F5E296C067AE}" srcOrd="0" destOrd="0" presId="urn:microsoft.com/office/officeart/2005/8/layout/hierarchy1"/>
    <dgm:cxn modelId="{0801C963-8A0C-453A-992C-E7B8B7B5B0DB}" type="presParOf" srcId="{40D4446A-CDE4-44AF-91F6-F5E296C067AE}" destId="{23A8B1BE-ABC6-4607-B669-6A91A9317EA9}" srcOrd="0" destOrd="0" presId="urn:microsoft.com/office/officeart/2005/8/layout/hierarchy1"/>
    <dgm:cxn modelId="{9BD077AC-0805-426F-97FF-0C85C570D230}" type="presParOf" srcId="{40D4446A-CDE4-44AF-91F6-F5E296C067AE}" destId="{CFF5746A-F617-4B15-9B6A-97499B991FFC}" srcOrd="1" destOrd="0" presId="urn:microsoft.com/office/officeart/2005/8/layout/hierarchy1"/>
    <dgm:cxn modelId="{1F9B5CCE-FDFE-464A-93F6-0011D27CCE55}" type="presParOf" srcId="{A9C594C6-5B76-4757-A609-A50D5E1A4206}" destId="{10FD8481-5DDD-44B6-A8CE-BFD8F470EE4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D80C8D-0112-4729-9D34-9AF2940F15D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5AF4BA2-C98E-4972-BDA2-72152535F8AF}">
      <dgm:prSet/>
      <dgm:spPr/>
      <dgm:t>
        <a:bodyPr/>
        <a:lstStyle/>
        <a:p>
          <a:r>
            <a:rPr lang="en-US"/>
            <a:t>Identify four characteristics that are common among all of your models. Research the characteristic and determine the best method to measure it. </a:t>
          </a:r>
          <a:br>
            <a:rPr lang="en-US"/>
          </a:br>
          <a:r>
            <a:rPr lang="en-US"/>
            <a:t>Part 1: Determine which characteristics are shared in the Basic Models but used in the Tailored and the Open Source. </a:t>
          </a:r>
        </a:p>
      </dgm:t>
    </dgm:pt>
    <dgm:pt modelId="{E5972B22-05DC-4579-A185-7E9312815930}" type="parTrans" cxnId="{8B480D0C-D655-460C-812B-0514B0199FBB}">
      <dgm:prSet/>
      <dgm:spPr/>
      <dgm:t>
        <a:bodyPr/>
        <a:lstStyle/>
        <a:p>
          <a:endParaRPr lang="en-US"/>
        </a:p>
      </dgm:t>
    </dgm:pt>
    <dgm:pt modelId="{BFD3FB85-0462-44CD-8140-FD260E39D5AA}" type="sibTrans" cxnId="{8B480D0C-D655-460C-812B-0514B0199FBB}">
      <dgm:prSet/>
      <dgm:spPr/>
      <dgm:t>
        <a:bodyPr/>
        <a:lstStyle/>
        <a:p>
          <a:endParaRPr lang="en-US"/>
        </a:p>
      </dgm:t>
    </dgm:pt>
    <dgm:pt modelId="{CFD2EECA-F5E9-4029-AF17-8B446088E1EE}">
      <dgm:prSet/>
      <dgm:spPr/>
      <dgm:t>
        <a:bodyPr/>
        <a:lstStyle/>
        <a:p>
          <a:r>
            <a:rPr lang="en-US"/>
            <a:t>Compare and Contrast the Basic Models with the Tailored and Open-Source models. </a:t>
          </a:r>
        </a:p>
      </dgm:t>
    </dgm:pt>
    <dgm:pt modelId="{DBCFEC87-9A8C-446E-8362-D0EF9D0E2621}" type="parTrans" cxnId="{2BE3ED85-138E-4604-B2E8-4463FDE9B71D}">
      <dgm:prSet/>
      <dgm:spPr/>
      <dgm:t>
        <a:bodyPr/>
        <a:lstStyle/>
        <a:p>
          <a:endParaRPr lang="en-US"/>
        </a:p>
      </dgm:t>
    </dgm:pt>
    <dgm:pt modelId="{24850706-5EA7-44E9-BD7A-2E65CDE62B3D}" type="sibTrans" cxnId="{2BE3ED85-138E-4604-B2E8-4463FDE9B71D}">
      <dgm:prSet/>
      <dgm:spPr/>
      <dgm:t>
        <a:bodyPr/>
        <a:lstStyle/>
        <a:p>
          <a:endParaRPr lang="en-US"/>
        </a:p>
      </dgm:t>
    </dgm:pt>
    <dgm:pt modelId="{3ACEAF44-21A4-4DD6-A9B9-FAC3E80ED0E9}">
      <dgm:prSet/>
      <dgm:spPr/>
      <dgm:t>
        <a:bodyPr/>
        <a:lstStyle/>
        <a:p>
          <a:r>
            <a:rPr lang="en-US" dirty="0"/>
            <a:t>Create a Venn diagram or table that categories the characteristics, characteristics that are reserved for Basic Models, those that are shared, and those that are only in Tailored/Open-Source models. (Highlight or Bold those characteristics that are shared).</a:t>
          </a:r>
        </a:p>
      </dgm:t>
    </dgm:pt>
    <dgm:pt modelId="{D471AC9F-1E83-4B28-AAAF-160E98F0916A}" type="parTrans" cxnId="{2A10361B-8241-4AF4-9547-24274D04C559}">
      <dgm:prSet/>
      <dgm:spPr/>
      <dgm:t>
        <a:bodyPr/>
        <a:lstStyle/>
        <a:p>
          <a:endParaRPr lang="en-US"/>
        </a:p>
      </dgm:t>
    </dgm:pt>
    <dgm:pt modelId="{3E13C6EB-61B3-4CFE-AB5C-C08A1504B19E}" type="sibTrans" cxnId="{2A10361B-8241-4AF4-9547-24274D04C559}">
      <dgm:prSet/>
      <dgm:spPr/>
      <dgm:t>
        <a:bodyPr/>
        <a:lstStyle/>
        <a:p>
          <a:endParaRPr lang="en-US"/>
        </a:p>
      </dgm:t>
    </dgm:pt>
    <dgm:pt modelId="{C25D447D-0C4B-4C11-B7A9-D23081AEE5D5}">
      <dgm:prSet/>
      <dgm:spPr/>
      <dgm:t>
        <a:bodyPr/>
        <a:lstStyle/>
        <a:p>
          <a:r>
            <a:rPr lang="en-US" dirty="0"/>
            <a:t>As an exceptional expectation, separate the Tailored and Open Models and determine shared characteristics between all three. (Highlight or Bold for all three, green font for Basic and Tailored, Orange for Basic and Open, and Blue for Tailored and Open). </a:t>
          </a:r>
        </a:p>
      </dgm:t>
    </dgm:pt>
    <dgm:pt modelId="{2A4B1F67-F0F2-48A2-83A5-08F138FA25FC}" type="parTrans" cxnId="{9C5032D4-1BA0-4890-8688-E0521F799A95}">
      <dgm:prSet/>
      <dgm:spPr/>
      <dgm:t>
        <a:bodyPr/>
        <a:lstStyle/>
        <a:p>
          <a:endParaRPr lang="en-US"/>
        </a:p>
      </dgm:t>
    </dgm:pt>
    <dgm:pt modelId="{26A83AE4-9EB1-4FA2-8DBA-2C2E437BE8CA}" type="sibTrans" cxnId="{9C5032D4-1BA0-4890-8688-E0521F799A95}">
      <dgm:prSet/>
      <dgm:spPr/>
      <dgm:t>
        <a:bodyPr/>
        <a:lstStyle/>
        <a:p>
          <a:endParaRPr lang="en-US"/>
        </a:p>
      </dgm:t>
    </dgm:pt>
    <dgm:pt modelId="{25ED6CD1-75E7-4E7E-B5BC-5D9B331E03A8}" type="pres">
      <dgm:prSet presAssocID="{0CD80C8D-0112-4729-9D34-9AF2940F15DD}" presName="vert0" presStyleCnt="0">
        <dgm:presLayoutVars>
          <dgm:dir/>
          <dgm:animOne val="branch"/>
          <dgm:animLvl val="lvl"/>
        </dgm:presLayoutVars>
      </dgm:prSet>
      <dgm:spPr/>
    </dgm:pt>
    <dgm:pt modelId="{2AAA3C35-F4B2-408B-8605-60A1EDBA220F}" type="pres">
      <dgm:prSet presAssocID="{E5AF4BA2-C98E-4972-BDA2-72152535F8AF}" presName="thickLine" presStyleLbl="alignNode1" presStyleIdx="0" presStyleCnt="4"/>
      <dgm:spPr/>
    </dgm:pt>
    <dgm:pt modelId="{E838F2D2-40C5-44F4-AF33-BEF6504F2D9D}" type="pres">
      <dgm:prSet presAssocID="{E5AF4BA2-C98E-4972-BDA2-72152535F8AF}" presName="horz1" presStyleCnt="0"/>
      <dgm:spPr/>
    </dgm:pt>
    <dgm:pt modelId="{24B4C2D0-AAC3-4850-A389-F02BC8272EB8}" type="pres">
      <dgm:prSet presAssocID="{E5AF4BA2-C98E-4972-BDA2-72152535F8AF}" presName="tx1" presStyleLbl="revTx" presStyleIdx="0" presStyleCnt="4"/>
      <dgm:spPr/>
    </dgm:pt>
    <dgm:pt modelId="{A1A8B509-1150-42B8-BC0D-D98AA10AA8A2}" type="pres">
      <dgm:prSet presAssocID="{E5AF4BA2-C98E-4972-BDA2-72152535F8AF}" presName="vert1" presStyleCnt="0"/>
      <dgm:spPr/>
    </dgm:pt>
    <dgm:pt modelId="{C637597E-3FF3-4E9E-9298-F717602256BE}" type="pres">
      <dgm:prSet presAssocID="{CFD2EECA-F5E9-4029-AF17-8B446088E1EE}" presName="thickLine" presStyleLbl="alignNode1" presStyleIdx="1" presStyleCnt="4"/>
      <dgm:spPr/>
    </dgm:pt>
    <dgm:pt modelId="{6AA8460A-E735-42F0-A40F-E01772C7C5E4}" type="pres">
      <dgm:prSet presAssocID="{CFD2EECA-F5E9-4029-AF17-8B446088E1EE}" presName="horz1" presStyleCnt="0"/>
      <dgm:spPr/>
    </dgm:pt>
    <dgm:pt modelId="{BD52B466-E331-4BC0-A691-34E05E4810E6}" type="pres">
      <dgm:prSet presAssocID="{CFD2EECA-F5E9-4029-AF17-8B446088E1EE}" presName="tx1" presStyleLbl="revTx" presStyleIdx="1" presStyleCnt="4"/>
      <dgm:spPr/>
    </dgm:pt>
    <dgm:pt modelId="{E5AEF0B1-40FE-4DF1-AED8-75914AC05755}" type="pres">
      <dgm:prSet presAssocID="{CFD2EECA-F5E9-4029-AF17-8B446088E1EE}" presName="vert1" presStyleCnt="0"/>
      <dgm:spPr/>
    </dgm:pt>
    <dgm:pt modelId="{EB884A2C-34A9-49ED-A2C6-44F33F111931}" type="pres">
      <dgm:prSet presAssocID="{3ACEAF44-21A4-4DD6-A9B9-FAC3E80ED0E9}" presName="thickLine" presStyleLbl="alignNode1" presStyleIdx="2" presStyleCnt="4"/>
      <dgm:spPr/>
    </dgm:pt>
    <dgm:pt modelId="{32131F8B-DCB5-4F7C-AFC7-D6309F74BA79}" type="pres">
      <dgm:prSet presAssocID="{3ACEAF44-21A4-4DD6-A9B9-FAC3E80ED0E9}" presName="horz1" presStyleCnt="0"/>
      <dgm:spPr/>
    </dgm:pt>
    <dgm:pt modelId="{C867CDA1-A57A-411C-9B76-E8B0C6274F3C}" type="pres">
      <dgm:prSet presAssocID="{3ACEAF44-21A4-4DD6-A9B9-FAC3E80ED0E9}" presName="tx1" presStyleLbl="revTx" presStyleIdx="2" presStyleCnt="4"/>
      <dgm:spPr/>
    </dgm:pt>
    <dgm:pt modelId="{B830E30F-6DE7-42F1-81ED-0E1CA98CF14E}" type="pres">
      <dgm:prSet presAssocID="{3ACEAF44-21A4-4DD6-A9B9-FAC3E80ED0E9}" presName="vert1" presStyleCnt="0"/>
      <dgm:spPr/>
    </dgm:pt>
    <dgm:pt modelId="{29E5B7F5-D249-4EEA-A6FE-54D686860651}" type="pres">
      <dgm:prSet presAssocID="{C25D447D-0C4B-4C11-B7A9-D23081AEE5D5}" presName="thickLine" presStyleLbl="alignNode1" presStyleIdx="3" presStyleCnt="4"/>
      <dgm:spPr/>
    </dgm:pt>
    <dgm:pt modelId="{38B0B8ED-2393-42F6-B803-62EFDD67B237}" type="pres">
      <dgm:prSet presAssocID="{C25D447D-0C4B-4C11-B7A9-D23081AEE5D5}" presName="horz1" presStyleCnt="0"/>
      <dgm:spPr/>
    </dgm:pt>
    <dgm:pt modelId="{D481E864-D3BA-4E1E-80B2-B9EEBAF4B5A9}" type="pres">
      <dgm:prSet presAssocID="{C25D447D-0C4B-4C11-B7A9-D23081AEE5D5}" presName="tx1" presStyleLbl="revTx" presStyleIdx="3" presStyleCnt="4"/>
      <dgm:spPr/>
    </dgm:pt>
    <dgm:pt modelId="{B8D7F710-C1B9-4003-8C4C-E6CEC0196D62}" type="pres">
      <dgm:prSet presAssocID="{C25D447D-0C4B-4C11-B7A9-D23081AEE5D5}" presName="vert1" presStyleCnt="0"/>
      <dgm:spPr/>
    </dgm:pt>
  </dgm:ptLst>
  <dgm:cxnLst>
    <dgm:cxn modelId="{8B480D0C-D655-460C-812B-0514B0199FBB}" srcId="{0CD80C8D-0112-4729-9D34-9AF2940F15DD}" destId="{E5AF4BA2-C98E-4972-BDA2-72152535F8AF}" srcOrd="0" destOrd="0" parTransId="{E5972B22-05DC-4579-A185-7E9312815930}" sibTransId="{BFD3FB85-0462-44CD-8140-FD260E39D5AA}"/>
    <dgm:cxn modelId="{9AFDB815-19AD-4B39-A67F-18C1B4494BDD}" type="presOf" srcId="{E5AF4BA2-C98E-4972-BDA2-72152535F8AF}" destId="{24B4C2D0-AAC3-4850-A389-F02BC8272EB8}" srcOrd="0" destOrd="0" presId="urn:microsoft.com/office/officeart/2008/layout/LinedList"/>
    <dgm:cxn modelId="{2A10361B-8241-4AF4-9547-24274D04C559}" srcId="{0CD80C8D-0112-4729-9D34-9AF2940F15DD}" destId="{3ACEAF44-21A4-4DD6-A9B9-FAC3E80ED0E9}" srcOrd="2" destOrd="0" parTransId="{D471AC9F-1E83-4B28-AAAF-160E98F0916A}" sibTransId="{3E13C6EB-61B3-4CFE-AB5C-C08A1504B19E}"/>
    <dgm:cxn modelId="{D02D483C-5A7A-40CA-9FB0-6CD906C2E2FE}" type="presOf" srcId="{C25D447D-0C4B-4C11-B7A9-D23081AEE5D5}" destId="{D481E864-D3BA-4E1E-80B2-B9EEBAF4B5A9}" srcOrd="0" destOrd="0" presId="urn:microsoft.com/office/officeart/2008/layout/LinedList"/>
    <dgm:cxn modelId="{22E1DA4B-CBE7-4505-BF93-B251646AF7D8}" type="presOf" srcId="{CFD2EECA-F5E9-4029-AF17-8B446088E1EE}" destId="{BD52B466-E331-4BC0-A691-34E05E4810E6}" srcOrd="0" destOrd="0" presId="urn:microsoft.com/office/officeart/2008/layout/LinedList"/>
    <dgm:cxn modelId="{2BE3ED85-138E-4604-B2E8-4463FDE9B71D}" srcId="{0CD80C8D-0112-4729-9D34-9AF2940F15DD}" destId="{CFD2EECA-F5E9-4029-AF17-8B446088E1EE}" srcOrd="1" destOrd="0" parTransId="{DBCFEC87-9A8C-446E-8362-D0EF9D0E2621}" sibTransId="{24850706-5EA7-44E9-BD7A-2E65CDE62B3D}"/>
    <dgm:cxn modelId="{0AB26CBC-5FB6-4895-9477-488A291160FB}" type="presOf" srcId="{0CD80C8D-0112-4729-9D34-9AF2940F15DD}" destId="{25ED6CD1-75E7-4E7E-B5BC-5D9B331E03A8}" srcOrd="0" destOrd="0" presId="urn:microsoft.com/office/officeart/2008/layout/LinedList"/>
    <dgm:cxn modelId="{9C5032D4-1BA0-4890-8688-E0521F799A95}" srcId="{0CD80C8D-0112-4729-9D34-9AF2940F15DD}" destId="{C25D447D-0C4B-4C11-B7A9-D23081AEE5D5}" srcOrd="3" destOrd="0" parTransId="{2A4B1F67-F0F2-48A2-83A5-08F138FA25FC}" sibTransId="{26A83AE4-9EB1-4FA2-8DBA-2C2E437BE8CA}"/>
    <dgm:cxn modelId="{EF7209FE-B9B4-41F7-8AEE-4939FADC2585}" type="presOf" srcId="{3ACEAF44-21A4-4DD6-A9B9-FAC3E80ED0E9}" destId="{C867CDA1-A57A-411C-9B76-E8B0C6274F3C}" srcOrd="0" destOrd="0" presId="urn:microsoft.com/office/officeart/2008/layout/LinedList"/>
    <dgm:cxn modelId="{49D7D025-4265-4B0E-A19E-944C05EECA2F}" type="presParOf" srcId="{25ED6CD1-75E7-4E7E-B5BC-5D9B331E03A8}" destId="{2AAA3C35-F4B2-408B-8605-60A1EDBA220F}" srcOrd="0" destOrd="0" presId="urn:microsoft.com/office/officeart/2008/layout/LinedList"/>
    <dgm:cxn modelId="{88B8A37D-23D9-417C-B7D5-B9B948F1538A}" type="presParOf" srcId="{25ED6CD1-75E7-4E7E-B5BC-5D9B331E03A8}" destId="{E838F2D2-40C5-44F4-AF33-BEF6504F2D9D}" srcOrd="1" destOrd="0" presId="urn:microsoft.com/office/officeart/2008/layout/LinedList"/>
    <dgm:cxn modelId="{12676EC4-E231-4A1B-8029-E194355361E7}" type="presParOf" srcId="{E838F2D2-40C5-44F4-AF33-BEF6504F2D9D}" destId="{24B4C2D0-AAC3-4850-A389-F02BC8272EB8}" srcOrd="0" destOrd="0" presId="urn:microsoft.com/office/officeart/2008/layout/LinedList"/>
    <dgm:cxn modelId="{44AA5AC3-2A2B-4111-83BB-0BF53DE7A7ED}" type="presParOf" srcId="{E838F2D2-40C5-44F4-AF33-BEF6504F2D9D}" destId="{A1A8B509-1150-42B8-BC0D-D98AA10AA8A2}" srcOrd="1" destOrd="0" presId="urn:microsoft.com/office/officeart/2008/layout/LinedList"/>
    <dgm:cxn modelId="{E0AA17C3-1D0A-4581-A3BD-2A51DA73F7D1}" type="presParOf" srcId="{25ED6CD1-75E7-4E7E-B5BC-5D9B331E03A8}" destId="{C637597E-3FF3-4E9E-9298-F717602256BE}" srcOrd="2" destOrd="0" presId="urn:microsoft.com/office/officeart/2008/layout/LinedList"/>
    <dgm:cxn modelId="{633A7C06-6083-4F05-A76F-ECE06946AA03}" type="presParOf" srcId="{25ED6CD1-75E7-4E7E-B5BC-5D9B331E03A8}" destId="{6AA8460A-E735-42F0-A40F-E01772C7C5E4}" srcOrd="3" destOrd="0" presId="urn:microsoft.com/office/officeart/2008/layout/LinedList"/>
    <dgm:cxn modelId="{9BF9B124-6271-426F-89A9-0D296384F955}" type="presParOf" srcId="{6AA8460A-E735-42F0-A40F-E01772C7C5E4}" destId="{BD52B466-E331-4BC0-A691-34E05E4810E6}" srcOrd="0" destOrd="0" presId="urn:microsoft.com/office/officeart/2008/layout/LinedList"/>
    <dgm:cxn modelId="{CF7221F5-DED5-4EC6-A673-82C6E0DB22AD}" type="presParOf" srcId="{6AA8460A-E735-42F0-A40F-E01772C7C5E4}" destId="{E5AEF0B1-40FE-4DF1-AED8-75914AC05755}" srcOrd="1" destOrd="0" presId="urn:microsoft.com/office/officeart/2008/layout/LinedList"/>
    <dgm:cxn modelId="{801FB622-E76D-4707-821C-138D6F6A4983}" type="presParOf" srcId="{25ED6CD1-75E7-4E7E-B5BC-5D9B331E03A8}" destId="{EB884A2C-34A9-49ED-A2C6-44F33F111931}" srcOrd="4" destOrd="0" presId="urn:microsoft.com/office/officeart/2008/layout/LinedList"/>
    <dgm:cxn modelId="{B6747764-FC36-4DAA-B5D4-798D06EF766D}" type="presParOf" srcId="{25ED6CD1-75E7-4E7E-B5BC-5D9B331E03A8}" destId="{32131F8B-DCB5-4F7C-AFC7-D6309F74BA79}" srcOrd="5" destOrd="0" presId="urn:microsoft.com/office/officeart/2008/layout/LinedList"/>
    <dgm:cxn modelId="{CAA736ED-DAE9-4BED-882B-FB2B20D18910}" type="presParOf" srcId="{32131F8B-DCB5-4F7C-AFC7-D6309F74BA79}" destId="{C867CDA1-A57A-411C-9B76-E8B0C6274F3C}" srcOrd="0" destOrd="0" presId="urn:microsoft.com/office/officeart/2008/layout/LinedList"/>
    <dgm:cxn modelId="{73AA71E1-F296-422F-89DE-919C3F6BDF45}" type="presParOf" srcId="{32131F8B-DCB5-4F7C-AFC7-D6309F74BA79}" destId="{B830E30F-6DE7-42F1-81ED-0E1CA98CF14E}" srcOrd="1" destOrd="0" presId="urn:microsoft.com/office/officeart/2008/layout/LinedList"/>
    <dgm:cxn modelId="{6FA4890C-1D95-4479-B54D-A7D0576A4974}" type="presParOf" srcId="{25ED6CD1-75E7-4E7E-B5BC-5D9B331E03A8}" destId="{29E5B7F5-D249-4EEA-A6FE-54D686860651}" srcOrd="6" destOrd="0" presId="urn:microsoft.com/office/officeart/2008/layout/LinedList"/>
    <dgm:cxn modelId="{5A45C97F-7233-4ABA-A1C2-91D840F3001A}" type="presParOf" srcId="{25ED6CD1-75E7-4E7E-B5BC-5D9B331E03A8}" destId="{38B0B8ED-2393-42F6-B803-62EFDD67B237}" srcOrd="7" destOrd="0" presId="urn:microsoft.com/office/officeart/2008/layout/LinedList"/>
    <dgm:cxn modelId="{6098B678-B7B6-4591-A533-0D11D4D00870}" type="presParOf" srcId="{38B0B8ED-2393-42F6-B803-62EFDD67B237}" destId="{D481E864-D3BA-4E1E-80B2-B9EEBAF4B5A9}" srcOrd="0" destOrd="0" presId="urn:microsoft.com/office/officeart/2008/layout/LinedList"/>
    <dgm:cxn modelId="{5DD1AC30-FA5E-403E-A7AB-99D6AE84B618}" type="presParOf" srcId="{38B0B8ED-2393-42F6-B803-62EFDD67B237}" destId="{B8D7F710-C1B9-4003-8C4C-E6CEC0196D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5592E2-BCF2-4D82-938F-764C9564F94F}"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D0D05D36-E472-470C-92D7-051C3BF24915}">
      <dgm:prSet/>
      <dgm:spPr/>
      <dgm:t>
        <a:bodyPr/>
        <a:lstStyle/>
        <a:p>
          <a:r>
            <a:rPr lang="en-US"/>
            <a:t>Part 1: Build hierarchy structure of Maps</a:t>
          </a:r>
        </a:p>
      </dgm:t>
    </dgm:pt>
    <dgm:pt modelId="{979B8CC4-8234-487C-8265-0A291FAF1432}" type="parTrans" cxnId="{E2F2EBD1-6BC5-4A86-8134-00DC9E326654}">
      <dgm:prSet/>
      <dgm:spPr/>
      <dgm:t>
        <a:bodyPr/>
        <a:lstStyle/>
        <a:p>
          <a:endParaRPr lang="en-US"/>
        </a:p>
      </dgm:t>
    </dgm:pt>
    <dgm:pt modelId="{FE360FA9-146B-4792-ACFE-45CC94B727E8}" type="sibTrans" cxnId="{E2F2EBD1-6BC5-4A86-8134-00DC9E326654}">
      <dgm:prSet/>
      <dgm:spPr/>
      <dgm:t>
        <a:bodyPr/>
        <a:lstStyle/>
        <a:p>
          <a:endParaRPr lang="en-US"/>
        </a:p>
      </dgm:t>
    </dgm:pt>
    <dgm:pt modelId="{64D008D0-330D-4F51-94B2-7CFD93B14BC9}">
      <dgm:prSet/>
      <dgm:spPr/>
      <dgm:t>
        <a:bodyPr/>
        <a:lstStyle/>
        <a:p>
          <a:r>
            <a:rPr lang="en-US"/>
            <a:t>Using PowerPoint or a similar draw application, create a hierarchy of the different models. Starting with McCall as the parent, including all the Basic, Tailored, and Open-Source Models.</a:t>
          </a:r>
        </a:p>
      </dgm:t>
    </dgm:pt>
    <dgm:pt modelId="{38048220-B771-4BAD-AB5A-5ADDBF1762E5}" type="parTrans" cxnId="{7587EFBD-EAF3-4CB8-991D-2FDE8BDCA0D6}">
      <dgm:prSet/>
      <dgm:spPr/>
      <dgm:t>
        <a:bodyPr/>
        <a:lstStyle/>
        <a:p>
          <a:endParaRPr lang="en-US"/>
        </a:p>
      </dgm:t>
    </dgm:pt>
    <dgm:pt modelId="{DCB27D26-2B06-4C07-8042-EBBA10C135CE}" type="sibTrans" cxnId="{7587EFBD-EAF3-4CB8-991D-2FDE8BDCA0D6}">
      <dgm:prSet/>
      <dgm:spPr/>
      <dgm:t>
        <a:bodyPr/>
        <a:lstStyle/>
        <a:p>
          <a:endParaRPr lang="en-US"/>
        </a:p>
      </dgm:t>
    </dgm:pt>
    <dgm:pt modelId="{D51863C2-49B7-43B0-BE18-4A4959D9EB0A}">
      <dgm:prSet/>
      <dgm:spPr/>
      <dgm:t>
        <a:bodyPr/>
        <a:lstStyle/>
        <a:p>
          <a:r>
            <a:rPr lang="en-US"/>
            <a:t>Part 2: How far off (%) are the models from each other?</a:t>
          </a:r>
        </a:p>
      </dgm:t>
    </dgm:pt>
    <dgm:pt modelId="{1F19C4D1-139F-4089-82AD-1082D9481ED3}" type="parTrans" cxnId="{11FFE3A2-7BB1-474D-9212-6709BEFDA828}">
      <dgm:prSet/>
      <dgm:spPr/>
      <dgm:t>
        <a:bodyPr/>
        <a:lstStyle/>
        <a:p>
          <a:endParaRPr lang="en-US"/>
        </a:p>
      </dgm:t>
    </dgm:pt>
    <dgm:pt modelId="{E9A85E5E-27CC-433F-BCC0-3C53B0AA02D1}" type="sibTrans" cxnId="{11FFE3A2-7BB1-474D-9212-6709BEFDA828}">
      <dgm:prSet/>
      <dgm:spPr/>
      <dgm:t>
        <a:bodyPr/>
        <a:lstStyle/>
        <a:p>
          <a:endParaRPr lang="en-US"/>
        </a:p>
      </dgm:t>
    </dgm:pt>
    <dgm:pt modelId="{33B98C5E-8A36-4A2D-81B2-2E7D933FC2F7}">
      <dgm:prSet/>
      <dgm:spPr/>
      <dgm:t>
        <a:bodyPr/>
        <a:lstStyle/>
        <a:p>
          <a:r>
            <a:rPr lang="en-US"/>
            <a:t>In section 6, the author lists all the quality characteristics found in each of the models. Transfer those table’s information into a spreadsheet. </a:t>
          </a:r>
        </a:p>
      </dgm:t>
    </dgm:pt>
    <dgm:pt modelId="{747CFBB5-6016-4F60-9D7D-A0988E4817B1}" type="parTrans" cxnId="{33AD3AEF-2413-4AD0-8612-B6C0DB37EC5E}">
      <dgm:prSet/>
      <dgm:spPr/>
      <dgm:t>
        <a:bodyPr/>
        <a:lstStyle/>
        <a:p>
          <a:endParaRPr lang="en-US"/>
        </a:p>
      </dgm:t>
    </dgm:pt>
    <dgm:pt modelId="{A5793296-43B4-4539-93EE-8F1A74589DD1}" type="sibTrans" cxnId="{33AD3AEF-2413-4AD0-8612-B6C0DB37EC5E}">
      <dgm:prSet/>
      <dgm:spPr/>
      <dgm:t>
        <a:bodyPr/>
        <a:lstStyle/>
        <a:p>
          <a:endParaRPr lang="en-US"/>
        </a:p>
      </dgm:t>
    </dgm:pt>
    <dgm:pt modelId="{D0750293-EBC8-469E-B796-52974CEC3429}">
      <dgm:prSet/>
      <dgm:spPr/>
      <dgm:t>
        <a:bodyPr/>
        <a:lstStyle/>
        <a:p>
          <a:r>
            <a:rPr lang="en-US"/>
            <a:t>Create an equation that calculates a percentage of coverage of the listed characteristics for each model. Explain your equation. </a:t>
          </a:r>
        </a:p>
      </dgm:t>
    </dgm:pt>
    <dgm:pt modelId="{DFA5EC7C-58F1-42BA-8C46-68561CFD6615}" type="parTrans" cxnId="{F02977E9-8E53-41A0-9152-A9539C8023D8}">
      <dgm:prSet/>
      <dgm:spPr/>
      <dgm:t>
        <a:bodyPr/>
        <a:lstStyle/>
        <a:p>
          <a:endParaRPr lang="en-US"/>
        </a:p>
      </dgm:t>
    </dgm:pt>
    <dgm:pt modelId="{8B2F33A1-AEFB-4EF6-A483-DDAD7761DD12}" type="sibTrans" cxnId="{F02977E9-8E53-41A0-9152-A9539C8023D8}">
      <dgm:prSet/>
      <dgm:spPr/>
      <dgm:t>
        <a:bodyPr/>
        <a:lstStyle/>
        <a:p>
          <a:endParaRPr lang="en-US"/>
        </a:p>
      </dgm:t>
    </dgm:pt>
    <dgm:pt modelId="{0B063535-A81E-4CA7-885C-4BED24C4B69C}">
      <dgm:prSet/>
      <dgm:spPr/>
      <dgm:t>
        <a:bodyPr/>
        <a:lstStyle/>
        <a:p>
          <a:r>
            <a:rPr lang="en-US"/>
            <a:t>Using your hierarchy, determine how much change was made from the parent model(s). </a:t>
          </a:r>
        </a:p>
      </dgm:t>
    </dgm:pt>
    <dgm:pt modelId="{F9202630-E08F-4CF4-B47F-1C646CC5C056}" type="parTrans" cxnId="{C93EE9F5-B74F-4E0D-BDD9-D6CADDC48C05}">
      <dgm:prSet/>
      <dgm:spPr/>
      <dgm:t>
        <a:bodyPr/>
        <a:lstStyle/>
        <a:p>
          <a:endParaRPr lang="en-US"/>
        </a:p>
      </dgm:t>
    </dgm:pt>
    <dgm:pt modelId="{5B2461BE-D218-4577-9AE7-6B8C7E36712C}" type="sibTrans" cxnId="{C93EE9F5-B74F-4E0D-BDD9-D6CADDC48C05}">
      <dgm:prSet/>
      <dgm:spPr/>
      <dgm:t>
        <a:bodyPr/>
        <a:lstStyle/>
        <a:p>
          <a:endParaRPr lang="en-US"/>
        </a:p>
      </dgm:t>
    </dgm:pt>
    <dgm:pt modelId="{67FD2ADD-A3DE-4BA9-899A-A9409947270B}" type="pres">
      <dgm:prSet presAssocID="{895592E2-BCF2-4D82-938F-764C9564F94F}" presName="Name0" presStyleCnt="0">
        <dgm:presLayoutVars>
          <dgm:dir/>
          <dgm:animLvl val="lvl"/>
          <dgm:resizeHandles val="exact"/>
        </dgm:presLayoutVars>
      </dgm:prSet>
      <dgm:spPr/>
    </dgm:pt>
    <dgm:pt modelId="{77A88733-ADAC-4D31-A433-C22216344DC5}" type="pres">
      <dgm:prSet presAssocID="{D0D05D36-E472-470C-92D7-051C3BF24915}" presName="composite" presStyleCnt="0"/>
      <dgm:spPr/>
    </dgm:pt>
    <dgm:pt modelId="{CE2C0B42-D4B5-404E-AB43-5E9169844C97}" type="pres">
      <dgm:prSet presAssocID="{D0D05D36-E472-470C-92D7-051C3BF24915}" presName="parTx" presStyleLbl="alignNode1" presStyleIdx="0" presStyleCnt="2">
        <dgm:presLayoutVars>
          <dgm:chMax val="0"/>
          <dgm:chPref val="0"/>
          <dgm:bulletEnabled val="1"/>
        </dgm:presLayoutVars>
      </dgm:prSet>
      <dgm:spPr/>
    </dgm:pt>
    <dgm:pt modelId="{AA4F8821-4638-42CF-81C0-05E2E449ECC8}" type="pres">
      <dgm:prSet presAssocID="{D0D05D36-E472-470C-92D7-051C3BF24915}" presName="desTx" presStyleLbl="alignAccFollowNode1" presStyleIdx="0" presStyleCnt="2">
        <dgm:presLayoutVars>
          <dgm:bulletEnabled val="1"/>
        </dgm:presLayoutVars>
      </dgm:prSet>
      <dgm:spPr/>
    </dgm:pt>
    <dgm:pt modelId="{A095748D-7997-4D8A-B497-0DEC7042A79E}" type="pres">
      <dgm:prSet presAssocID="{FE360FA9-146B-4792-ACFE-45CC94B727E8}" presName="space" presStyleCnt="0"/>
      <dgm:spPr/>
    </dgm:pt>
    <dgm:pt modelId="{E4F778D0-B5A4-49BA-9D1B-63E513B20B7A}" type="pres">
      <dgm:prSet presAssocID="{D51863C2-49B7-43B0-BE18-4A4959D9EB0A}" presName="composite" presStyleCnt="0"/>
      <dgm:spPr/>
    </dgm:pt>
    <dgm:pt modelId="{DC56736B-A295-483F-900A-A72D4F4FFDB5}" type="pres">
      <dgm:prSet presAssocID="{D51863C2-49B7-43B0-BE18-4A4959D9EB0A}" presName="parTx" presStyleLbl="alignNode1" presStyleIdx="1" presStyleCnt="2">
        <dgm:presLayoutVars>
          <dgm:chMax val="0"/>
          <dgm:chPref val="0"/>
          <dgm:bulletEnabled val="1"/>
        </dgm:presLayoutVars>
      </dgm:prSet>
      <dgm:spPr/>
    </dgm:pt>
    <dgm:pt modelId="{5DE4D30A-9E7F-4EF4-A83B-CD5C4DBEB185}" type="pres">
      <dgm:prSet presAssocID="{D51863C2-49B7-43B0-BE18-4A4959D9EB0A}" presName="desTx" presStyleLbl="alignAccFollowNode1" presStyleIdx="1" presStyleCnt="2">
        <dgm:presLayoutVars>
          <dgm:bulletEnabled val="1"/>
        </dgm:presLayoutVars>
      </dgm:prSet>
      <dgm:spPr/>
    </dgm:pt>
  </dgm:ptLst>
  <dgm:cxnLst>
    <dgm:cxn modelId="{4AC95717-CB73-4042-AB45-F3B3910DDE0D}" type="presOf" srcId="{D51863C2-49B7-43B0-BE18-4A4959D9EB0A}" destId="{DC56736B-A295-483F-900A-A72D4F4FFDB5}" srcOrd="0" destOrd="0" presId="urn:microsoft.com/office/officeart/2005/8/layout/hList1"/>
    <dgm:cxn modelId="{B2FBC455-F7BB-40B6-AABD-97563E6B9670}" type="presOf" srcId="{33B98C5E-8A36-4A2D-81B2-2E7D933FC2F7}" destId="{5DE4D30A-9E7F-4EF4-A83B-CD5C4DBEB185}" srcOrd="0" destOrd="0" presId="urn:microsoft.com/office/officeart/2005/8/layout/hList1"/>
    <dgm:cxn modelId="{7035BD5D-9083-41D1-8B85-0E7F943809EE}" type="presOf" srcId="{D0750293-EBC8-469E-B796-52974CEC3429}" destId="{5DE4D30A-9E7F-4EF4-A83B-CD5C4DBEB185}" srcOrd="0" destOrd="1" presId="urn:microsoft.com/office/officeart/2005/8/layout/hList1"/>
    <dgm:cxn modelId="{54182875-1DE1-4A48-89CE-E4A2B9D9152E}" type="presOf" srcId="{D0D05D36-E472-470C-92D7-051C3BF24915}" destId="{CE2C0B42-D4B5-404E-AB43-5E9169844C97}" srcOrd="0" destOrd="0" presId="urn:microsoft.com/office/officeart/2005/8/layout/hList1"/>
    <dgm:cxn modelId="{11FFE3A2-7BB1-474D-9212-6709BEFDA828}" srcId="{895592E2-BCF2-4D82-938F-764C9564F94F}" destId="{D51863C2-49B7-43B0-BE18-4A4959D9EB0A}" srcOrd="1" destOrd="0" parTransId="{1F19C4D1-139F-4089-82AD-1082D9481ED3}" sibTransId="{E9A85E5E-27CC-433F-BCC0-3C53B0AA02D1}"/>
    <dgm:cxn modelId="{0EA62DB0-B0B0-41A7-8DD2-907D646562DF}" type="presOf" srcId="{64D008D0-330D-4F51-94B2-7CFD93B14BC9}" destId="{AA4F8821-4638-42CF-81C0-05E2E449ECC8}" srcOrd="0" destOrd="0" presId="urn:microsoft.com/office/officeart/2005/8/layout/hList1"/>
    <dgm:cxn modelId="{E3536EB1-EF3F-4B8A-B5CF-56E07B3269AD}" type="presOf" srcId="{0B063535-A81E-4CA7-885C-4BED24C4B69C}" destId="{5DE4D30A-9E7F-4EF4-A83B-CD5C4DBEB185}" srcOrd="0" destOrd="2" presId="urn:microsoft.com/office/officeart/2005/8/layout/hList1"/>
    <dgm:cxn modelId="{7587EFBD-EAF3-4CB8-991D-2FDE8BDCA0D6}" srcId="{D0D05D36-E472-470C-92D7-051C3BF24915}" destId="{64D008D0-330D-4F51-94B2-7CFD93B14BC9}" srcOrd="0" destOrd="0" parTransId="{38048220-B771-4BAD-AB5A-5ADDBF1762E5}" sibTransId="{DCB27D26-2B06-4C07-8042-EBBA10C135CE}"/>
    <dgm:cxn modelId="{AF223AC7-22A0-4C1B-8E6B-26EEF32ACBD0}" type="presOf" srcId="{895592E2-BCF2-4D82-938F-764C9564F94F}" destId="{67FD2ADD-A3DE-4BA9-899A-A9409947270B}" srcOrd="0" destOrd="0" presId="urn:microsoft.com/office/officeart/2005/8/layout/hList1"/>
    <dgm:cxn modelId="{E2F2EBD1-6BC5-4A86-8134-00DC9E326654}" srcId="{895592E2-BCF2-4D82-938F-764C9564F94F}" destId="{D0D05D36-E472-470C-92D7-051C3BF24915}" srcOrd="0" destOrd="0" parTransId="{979B8CC4-8234-487C-8265-0A291FAF1432}" sibTransId="{FE360FA9-146B-4792-ACFE-45CC94B727E8}"/>
    <dgm:cxn modelId="{F02977E9-8E53-41A0-9152-A9539C8023D8}" srcId="{D51863C2-49B7-43B0-BE18-4A4959D9EB0A}" destId="{D0750293-EBC8-469E-B796-52974CEC3429}" srcOrd="1" destOrd="0" parTransId="{DFA5EC7C-58F1-42BA-8C46-68561CFD6615}" sibTransId="{8B2F33A1-AEFB-4EF6-A483-DDAD7761DD12}"/>
    <dgm:cxn modelId="{33AD3AEF-2413-4AD0-8612-B6C0DB37EC5E}" srcId="{D51863C2-49B7-43B0-BE18-4A4959D9EB0A}" destId="{33B98C5E-8A36-4A2D-81B2-2E7D933FC2F7}" srcOrd="0" destOrd="0" parTransId="{747CFBB5-6016-4F60-9D7D-A0988E4817B1}" sibTransId="{A5793296-43B4-4539-93EE-8F1A74589DD1}"/>
    <dgm:cxn modelId="{C93EE9F5-B74F-4E0D-BDD9-D6CADDC48C05}" srcId="{D51863C2-49B7-43B0-BE18-4A4959D9EB0A}" destId="{0B063535-A81E-4CA7-885C-4BED24C4B69C}" srcOrd="2" destOrd="0" parTransId="{F9202630-E08F-4CF4-B47F-1C646CC5C056}" sibTransId="{5B2461BE-D218-4577-9AE7-6B8C7E36712C}"/>
    <dgm:cxn modelId="{CC33A2C4-C1D2-42F1-8A6B-D8BD72849AA0}" type="presParOf" srcId="{67FD2ADD-A3DE-4BA9-899A-A9409947270B}" destId="{77A88733-ADAC-4D31-A433-C22216344DC5}" srcOrd="0" destOrd="0" presId="urn:microsoft.com/office/officeart/2005/8/layout/hList1"/>
    <dgm:cxn modelId="{650DCBDB-73D5-4BA9-A68C-4A216F3E018B}" type="presParOf" srcId="{77A88733-ADAC-4D31-A433-C22216344DC5}" destId="{CE2C0B42-D4B5-404E-AB43-5E9169844C97}" srcOrd="0" destOrd="0" presId="urn:microsoft.com/office/officeart/2005/8/layout/hList1"/>
    <dgm:cxn modelId="{A2DEB86E-78B6-46CE-9BEA-285480073850}" type="presParOf" srcId="{77A88733-ADAC-4D31-A433-C22216344DC5}" destId="{AA4F8821-4638-42CF-81C0-05E2E449ECC8}" srcOrd="1" destOrd="0" presId="urn:microsoft.com/office/officeart/2005/8/layout/hList1"/>
    <dgm:cxn modelId="{9E817024-CCC3-4DD4-A6A3-9E15BD7ED242}" type="presParOf" srcId="{67FD2ADD-A3DE-4BA9-899A-A9409947270B}" destId="{A095748D-7997-4D8A-B497-0DEC7042A79E}" srcOrd="1" destOrd="0" presId="urn:microsoft.com/office/officeart/2005/8/layout/hList1"/>
    <dgm:cxn modelId="{02EA531F-6253-44F1-B1AE-8D2EAABEACE8}" type="presParOf" srcId="{67FD2ADD-A3DE-4BA9-899A-A9409947270B}" destId="{E4F778D0-B5A4-49BA-9D1B-63E513B20B7A}" srcOrd="2" destOrd="0" presId="urn:microsoft.com/office/officeart/2005/8/layout/hList1"/>
    <dgm:cxn modelId="{46B5C730-CD5C-4280-8E4B-31409EF81302}" type="presParOf" srcId="{E4F778D0-B5A4-49BA-9D1B-63E513B20B7A}" destId="{DC56736B-A295-483F-900A-A72D4F4FFDB5}" srcOrd="0" destOrd="0" presId="urn:microsoft.com/office/officeart/2005/8/layout/hList1"/>
    <dgm:cxn modelId="{67C36718-D822-4708-8D34-A553078A8651}" type="presParOf" srcId="{E4F778D0-B5A4-49BA-9D1B-63E513B20B7A}" destId="{5DE4D30A-9E7F-4EF4-A83B-CD5C4DBEB18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F456F-5CF8-4429-A7F7-0CEE3607A9C9}">
      <dsp:nvSpPr>
        <dsp:cNvPr id="0" name=""/>
        <dsp:cNvSpPr/>
      </dsp:nvSpPr>
      <dsp:spPr>
        <a:xfrm>
          <a:off x="0"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DFA205-C7DE-4F3D-A51F-2356691E211D}">
      <dsp:nvSpPr>
        <dsp:cNvPr id="0" name=""/>
        <dsp:cNvSpPr/>
      </dsp:nvSpPr>
      <dsp:spPr>
        <a:xfrm>
          <a:off x="338137"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hlinkClick xmlns:r="http://schemas.openxmlformats.org/officeDocument/2006/relationships" r:id="rId1"/>
            </a:rPr>
            <a:t>What are non-functional requirements?</a:t>
          </a:r>
          <a:endParaRPr lang="en-US" sz="3500" b="0" kern="1200" dirty="0"/>
        </a:p>
      </dsp:txBody>
      <dsp:txXfrm>
        <a:off x="394737" y="1117886"/>
        <a:ext cx="2930037" cy="1819255"/>
      </dsp:txXfrm>
    </dsp:sp>
    <dsp:sp modelId="{B59EA32D-3733-4516-BD1D-D5F479DCC82F}">
      <dsp:nvSpPr>
        <dsp:cNvPr id="0" name=""/>
        <dsp:cNvSpPr/>
      </dsp:nvSpPr>
      <dsp:spPr>
        <a:xfrm>
          <a:off x="3719512"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C02BF-4740-479A-9225-44B3973F8BC0}">
      <dsp:nvSpPr>
        <dsp:cNvPr id="0" name=""/>
        <dsp:cNvSpPr/>
      </dsp:nvSpPr>
      <dsp:spPr>
        <a:xfrm>
          <a:off x="4057650"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hlinkClick xmlns:r="http://schemas.openxmlformats.org/officeDocument/2006/relationships" r:id="rId2"/>
            </a:rPr>
            <a:t>How to build a quality model?</a:t>
          </a:r>
          <a:endParaRPr lang="en-US" sz="3500" b="0" kern="1200" dirty="0"/>
        </a:p>
      </dsp:txBody>
      <dsp:txXfrm>
        <a:off x="4114250" y="1117886"/>
        <a:ext cx="2930037" cy="1819255"/>
      </dsp:txXfrm>
    </dsp:sp>
    <dsp:sp modelId="{23A8B1BE-ABC6-4607-B669-6A91A9317EA9}">
      <dsp:nvSpPr>
        <dsp:cNvPr id="0" name=""/>
        <dsp:cNvSpPr/>
      </dsp:nvSpPr>
      <dsp:spPr>
        <a:xfrm>
          <a:off x="7439025"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F5746A-F617-4B15-9B6A-97499B991FFC}">
      <dsp:nvSpPr>
        <dsp:cNvPr id="0" name=""/>
        <dsp:cNvSpPr/>
      </dsp:nvSpPr>
      <dsp:spPr>
        <a:xfrm>
          <a:off x="7777162"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hlinkClick xmlns:r="http://schemas.openxmlformats.org/officeDocument/2006/relationships" r:id="rId3"/>
            </a:rPr>
            <a:t>Create a QA Models</a:t>
          </a:r>
          <a:br>
            <a:rPr lang="en-US" sz="3500" b="1" kern="1200" dirty="0"/>
          </a:br>
          <a:endParaRPr lang="en-US" sz="3500" kern="1200" dirty="0"/>
        </a:p>
      </dsp:txBody>
      <dsp:txXfrm>
        <a:off x="7833762" y="1117886"/>
        <a:ext cx="2930037" cy="1819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A3C35-F4B2-408B-8605-60A1EDBA220F}">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B4C2D0-AAC3-4850-A389-F02BC8272EB8}">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Identify four characteristics that are common among all of your models. Research the characteristic and determine the best method to measure it. </a:t>
          </a:r>
          <a:br>
            <a:rPr lang="en-US" sz="1600" kern="1200" dirty="0"/>
          </a:br>
          <a:endParaRPr lang="en-US" sz="1600" kern="1200" dirty="0"/>
        </a:p>
        <a:p>
          <a:pPr marL="0" lvl="0" indent="0" algn="l" defTabSz="711200">
            <a:lnSpc>
              <a:spcPct val="90000"/>
            </a:lnSpc>
            <a:spcBef>
              <a:spcPct val="0"/>
            </a:spcBef>
            <a:spcAft>
              <a:spcPct val="35000"/>
            </a:spcAft>
            <a:buNone/>
          </a:pPr>
          <a:r>
            <a:rPr lang="en-US" sz="1600" kern="1200" dirty="0"/>
            <a:t>Part 1: Determine which characteristics are shared in the Basic Models but used in the Tailored and the Open Source. </a:t>
          </a:r>
        </a:p>
      </dsp:txBody>
      <dsp:txXfrm>
        <a:off x="0" y="0"/>
        <a:ext cx="6900512" cy="1384035"/>
      </dsp:txXfrm>
    </dsp:sp>
    <dsp:sp modelId="{C637597E-3FF3-4E9E-9298-F717602256BE}">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2B466-E331-4BC0-A691-34E05E4810E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Compare and Contrast the Basic Models with the Tailored and Open-Source models. </a:t>
          </a:r>
        </a:p>
      </dsp:txBody>
      <dsp:txXfrm>
        <a:off x="0" y="1384035"/>
        <a:ext cx="6900512" cy="1384035"/>
      </dsp:txXfrm>
    </dsp:sp>
    <dsp:sp modelId="{EB884A2C-34A9-49ED-A2C6-44F33F111931}">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7CDA1-A57A-411C-9B76-E8B0C6274F3C}">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Create a Venn diagram or table that categories the characteristics, characteristics that are reserved for Basic Models, those that are shared, and those that are only in Tailored/Open-Source models. (Highlight or Bold those characteristics that are shared).</a:t>
          </a:r>
        </a:p>
      </dsp:txBody>
      <dsp:txXfrm>
        <a:off x="0" y="2768070"/>
        <a:ext cx="6900512" cy="1384035"/>
      </dsp:txXfrm>
    </dsp:sp>
    <dsp:sp modelId="{29E5B7F5-D249-4EEA-A6FE-54D686860651}">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1E864-D3BA-4E1E-80B2-B9EEBAF4B5A9}">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As an exceptional expectation, separate the Tailored and Open Models and determine shared characteristics between all three. (Highlight or Bold for all three, green font for Basic and Tailored, Orange for Basic and Open, and Blue for Tailored and Open). </a:t>
          </a:r>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C0B42-D4B5-404E-AB43-5E9169844C97}">
      <dsp:nvSpPr>
        <dsp:cNvPr id="0" name=""/>
        <dsp:cNvSpPr/>
      </dsp:nvSpPr>
      <dsp:spPr>
        <a:xfrm>
          <a:off x="33" y="100694"/>
          <a:ext cx="3224506" cy="6864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Part 1: Build hierarchy structure of Maps</a:t>
          </a:r>
        </a:p>
      </dsp:txBody>
      <dsp:txXfrm>
        <a:off x="33" y="100694"/>
        <a:ext cx="3224506" cy="686438"/>
      </dsp:txXfrm>
    </dsp:sp>
    <dsp:sp modelId="{AA4F8821-4638-42CF-81C0-05E2E449ECC8}">
      <dsp:nvSpPr>
        <dsp:cNvPr id="0" name=""/>
        <dsp:cNvSpPr/>
      </dsp:nvSpPr>
      <dsp:spPr>
        <a:xfrm>
          <a:off x="33" y="787132"/>
          <a:ext cx="3224506" cy="464831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Using PowerPoint or a similar draw application, create a hierarchy of the different models. Starting with McCall as the parent, including all the Basic, Tailored, and Open-Source Models.</a:t>
          </a:r>
        </a:p>
      </dsp:txBody>
      <dsp:txXfrm>
        <a:off x="33" y="787132"/>
        <a:ext cx="3224506" cy="4648314"/>
      </dsp:txXfrm>
    </dsp:sp>
    <dsp:sp modelId="{DC56736B-A295-483F-900A-A72D4F4FFDB5}">
      <dsp:nvSpPr>
        <dsp:cNvPr id="0" name=""/>
        <dsp:cNvSpPr/>
      </dsp:nvSpPr>
      <dsp:spPr>
        <a:xfrm>
          <a:off x="3675971" y="100694"/>
          <a:ext cx="3224506" cy="686438"/>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Part 2: How far off (%) are the models from each other?</a:t>
          </a:r>
        </a:p>
      </dsp:txBody>
      <dsp:txXfrm>
        <a:off x="3675971" y="100694"/>
        <a:ext cx="3224506" cy="686438"/>
      </dsp:txXfrm>
    </dsp:sp>
    <dsp:sp modelId="{5DE4D30A-9E7F-4EF4-A83B-CD5C4DBEB185}">
      <dsp:nvSpPr>
        <dsp:cNvPr id="0" name=""/>
        <dsp:cNvSpPr/>
      </dsp:nvSpPr>
      <dsp:spPr>
        <a:xfrm>
          <a:off x="3675971" y="787132"/>
          <a:ext cx="3224506" cy="4648314"/>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In section 6, the author lists all the quality characteristics found in each of the models. Transfer those table’s information into a spreadsheet. </a:t>
          </a:r>
        </a:p>
        <a:p>
          <a:pPr marL="171450" lvl="1" indent="-171450" algn="l" defTabSz="844550">
            <a:lnSpc>
              <a:spcPct val="90000"/>
            </a:lnSpc>
            <a:spcBef>
              <a:spcPct val="0"/>
            </a:spcBef>
            <a:spcAft>
              <a:spcPct val="15000"/>
            </a:spcAft>
            <a:buChar char="•"/>
          </a:pPr>
          <a:r>
            <a:rPr lang="en-US" sz="1900" kern="1200"/>
            <a:t>Create an equation that calculates a percentage of coverage of the listed characteristics for each model. Explain your equation. </a:t>
          </a:r>
        </a:p>
        <a:p>
          <a:pPr marL="171450" lvl="1" indent="-171450" algn="l" defTabSz="844550">
            <a:lnSpc>
              <a:spcPct val="90000"/>
            </a:lnSpc>
            <a:spcBef>
              <a:spcPct val="0"/>
            </a:spcBef>
            <a:spcAft>
              <a:spcPct val="15000"/>
            </a:spcAft>
            <a:buChar char="•"/>
          </a:pPr>
          <a:r>
            <a:rPr lang="en-US" sz="1900" kern="1200"/>
            <a:t>Using your hierarchy, determine how much change was made from the parent model(s). </a:t>
          </a:r>
        </a:p>
      </dsp:txBody>
      <dsp:txXfrm>
        <a:off x="3675971" y="787132"/>
        <a:ext cx="3224506" cy="4648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6F7B7-ECC4-44EB-9D76-0ED7FC2ED78F}">
      <dsp:nvSpPr>
        <dsp:cNvPr id="0" name=""/>
        <dsp:cNvSpPr/>
      </dsp:nvSpPr>
      <dsp:spPr>
        <a:xfrm>
          <a:off x="3457142" y="0"/>
          <a:ext cx="1479500" cy="31279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Non-Functional Requirements</a:t>
          </a:r>
        </a:p>
      </dsp:txBody>
      <dsp:txXfrm>
        <a:off x="3457142" y="0"/>
        <a:ext cx="1479500" cy="938381"/>
      </dsp:txXfrm>
    </dsp:sp>
    <dsp:sp modelId="{94F93804-CD9E-498B-B7B9-447DAE118E61}">
      <dsp:nvSpPr>
        <dsp:cNvPr id="0" name=""/>
        <dsp:cNvSpPr/>
      </dsp:nvSpPr>
      <dsp:spPr>
        <a:xfrm>
          <a:off x="1729605" y="0"/>
          <a:ext cx="1479500" cy="31279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Design Non-Functional Requirements</a:t>
          </a:r>
        </a:p>
      </dsp:txBody>
      <dsp:txXfrm>
        <a:off x="1729605" y="0"/>
        <a:ext cx="1479500" cy="938381"/>
      </dsp:txXfrm>
    </dsp:sp>
    <dsp:sp modelId="{D824240B-4E2B-4A6B-8495-E8713041E6B3}">
      <dsp:nvSpPr>
        <dsp:cNvPr id="0" name=""/>
        <dsp:cNvSpPr/>
      </dsp:nvSpPr>
      <dsp:spPr>
        <a:xfrm>
          <a:off x="2069" y="0"/>
          <a:ext cx="1479500" cy="31279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Application</a:t>
          </a:r>
        </a:p>
      </dsp:txBody>
      <dsp:txXfrm>
        <a:off x="2069" y="0"/>
        <a:ext cx="1479500" cy="938381"/>
      </dsp:txXfrm>
    </dsp:sp>
    <dsp:sp modelId="{C2C4BDAD-40C5-4D44-B62D-EF69AC3218F8}">
      <dsp:nvSpPr>
        <dsp:cNvPr id="0" name=""/>
        <dsp:cNvSpPr/>
      </dsp:nvSpPr>
      <dsp:spPr>
        <a:xfrm>
          <a:off x="126086" y="1838831"/>
          <a:ext cx="1240178" cy="62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Program</a:t>
          </a:r>
        </a:p>
      </dsp:txBody>
      <dsp:txXfrm>
        <a:off x="144248" y="1856993"/>
        <a:ext cx="1203854" cy="583765"/>
      </dsp:txXfrm>
    </dsp:sp>
    <dsp:sp modelId="{D7779F3D-23BB-40D5-B67F-2FCA63FCA630}">
      <dsp:nvSpPr>
        <dsp:cNvPr id="0" name=""/>
        <dsp:cNvSpPr/>
      </dsp:nvSpPr>
      <dsp:spPr>
        <a:xfrm rot="18770822">
          <a:off x="1249565" y="1863620"/>
          <a:ext cx="729469" cy="35683"/>
        </a:xfrm>
        <a:custGeom>
          <a:avLst/>
          <a:gdLst/>
          <a:ahLst/>
          <a:cxnLst/>
          <a:rect l="0" t="0" r="0" b="0"/>
          <a:pathLst>
            <a:path>
              <a:moveTo>
                <a:pt x="0" y="17841"/>
              </a:moveTo>
              <a:lnTo>
                <a:pt x="729469" y="178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96063" y="1863225"/>
        <a:ext cx="36473" cy="36473"/>
      </dsp:txXfrm>
    </dsp:sp>
    <dsp:sp modelId="{417EECEF-4F56-4B42-A2D0-AC1482D57562}">
      <dsp:nvSpPr>
        <dsp:cNvPr id="0" name=""/>
        <dsp:cNvSpPr/>
      </dsp:nvSpPr>
      <dsp:spPr>
        <a:xfrm>
          <a:off x="1862336" y="1304004"/>
          <a:ext cx="1240178" cy="62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Groups</a:t>
          </a:r>
        </a:p>
      </dsp:txBody>
      <dsp:txXfrm>
        <a:off x="1880498" y="1322166"/>
        <a:ext cx="1203854" cy="583765"/>
      </dsp:txXfrm>
    </dsp:sp>
    <dsp:sp modelId="{6ECFF95B-193B-40BA-AD68-F482A6266C83}">
      <dsp:nvSpPr>
        <dsp:cNvPr id="0" name=""/>
        <dsp:cNvSpPr/>
      </dsp:nvSpPr>
      <dsp:spPr>
        <a:xfrm rot="19457599">
          <a:off x="3045093" y="1417931"/>
          <a:ext cx="610913" cy="35683"/>
        </a:xfrm>
        <a:custGeom>
          <a:avLst/>
          <a:gdLst/>
          <a:ahLst/>
          <a:cxnLst/>
          <a:rect l="0" t="0" r="0" b="0"/>
          <a:pathLst>
            <a:path>
              <a:moveTo>
                <a:pt x="0" y="17841"/>
              </a:moveTo>
              <a:lnTo>
                <a:pt x="610913" y="178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35277" y="1420500"/>
        <a:ext cx="30545" cy="30545"/>
      </dsp:txXfrm>
    </dsp:sp>
    <dsp:sp modelId="{C8FAB02A-FD33-4CBD-B86B-F76A4D78342C}">
      <dsp:nvSpPr>
        <dsp:cNvPr id="0" name=""/>
        <dsp:cNvSpPr/>
      </dsp:nvSpPr>
      <dsp:spPr>
        <a:xfrm>
          <a:off x="3598585" y="947453"/>
          <a:ext cx="1240178" cy="62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Characteristic/ Requirement</a:t>
          </a:r>
        </a:p>
      </dsp:txBody>
      <dsp:txXfrm>
        <a:off x="3616747" y="965615"/>
        <a:ext cx="1203854" cy="583765"/>
      </dsp:txXfrm>
    </dsp:sp>
    <dsp:sp modelId="{A078D945-BBC5-4E26-BA5F-0A9DD6536A1D}">
      <dsp:nvSpPr>
        <dsp:cNvPr id="0" name=""/>
        <dsp:cNvSpPr/>
      </dsp:nvSpPr>
      <dsp:spPr>
        <a:xfrm rot="2142401">
          <a:off x="3045093" y="1774482"/>
          <a:ext cx="610913" cy="35683"/>
        </a:xfrm>
        <a:custGeom>
          <a:avLst/>
          <a:gdLst/>
          <a:ahLst/>
          <a:cxnLst/>
          <a:rect l="0" t="0" r="0" b="0"/>
          <a:pathLst>
            <a:path>
              <a:moveTo>
                <a:pt x="0" y="17841"/>
              </a:moveTo>
              <a:lnTo>
                <a:pt x="610913" y="178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35277" y="1777051"/>
        <a:ext cx="30545" cy="30545"/>
      </dsp:txXfrm>
    </dsp:sp>
    <dsp:sp modelId="{AA009F0A-3F71-488E-AA20-46317E2CEB15}">
      <dsp:nvSpPr>
        <dsp:cNvPr id="0" name=""/>
        <dsp:cNvSpPr/>
      </dsp:nvSpPr>
      <dsp:spPr>
        <a:xfrm>
          <a:off x="3598585" y="1660555"/>
          <a:ext cx="1240178" cy="62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Characteristic/ Requirement</a:t>
          </a:r>
        </a:p>
      </dsp:txBody>
      <dsp:txXfrm>
        <a:off x="3616747" y="1678717"/>
        <a:ext cx="1203854" cy="583765"/>
      </dsp:txXfrm>
    </dsp:sp>
    <dsp:sp modelId="{6BAE12E0-E655-4773-9DFD-D8C40318FE97}">
      <dsp:nvSpPr>
        <dsp:cNvPr id="0" name=""/>
        <dsp:cNvSpPr/>
      </dsp:nvSpPr>
      <dsp:spPr>
        <a:xfrm rot="2829178">
          <a:off x="1249565" y="2398447"/>
          <a:ext cx="729469" cy="35683"/>
        </a:xfrm>
        <a:custGeom>
          <a:avLst/>
          <a:gdLst/>
          <a:ahLst/>
          <a:cxnLst/>
          <a:rect l="0" t="0" r="0" b="0"/>
          <a:pathLst>
            <a:path>
              <a:moveTo>
                <a:pt x="0" y="17841"/>
              </a:moveTo>
              <a:lnTo>
                <a:pt x="729469" y="178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96063" y="2398052"/>
        <a:ext cx="36473" cy="36473"/>
      </dsp:txXfrm>
    </dsp:sp>
    <dsp:sp modelId="{B0C58327-16E0-4EA6-B69E-DF5FAAEE6D49}">
      <dsp:nvSpPr>
        <dsp:cNvPr id="0" name=""/>
        <dsp:cNvSpPr/>
      </dsp:nvSpPr>
      <dsp:spPr>
        <a:xfrm>
          <a:off x="1862336" y="2373658"/>
          <a:ext cx="1240178" cy="62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Groups</a:t>
          </a:r>
        </a:p>
      </dsp:txBody>
      <dsp:txXfrm>
        <a:off x="1880498" y="2391820"/>
        <a:ext cx="1203854" cy="583765"/>
      </dsp:txXfrm>
    </dsp:sp>
    <dsp:sp modelId="{94EBECAF-731B-428C-9486-2C6DCF0B224E}">
      <dsp:nvSpPr>
        <dsp:cNvPr id="0" name=""/>
        <dsp:cNvSpPr/>
      </dsp:nvSpPr>
      <dsp:spPr>
        <a:xfrm>
          <a:off x="3102514" y="2665860"/>
          <a:ext cx="496071" cy="35683"/>
        </a:xfrm>
        <a:custGeom>
          <a:avLst/>
          <a:gdLst/>
          <a:ahLst/>
          <a:cxnLst/>
          <a:rect l="0" t="0" r="0" b="0"/>
          <a:pathLst>
            <a:path>
              <a:moveTo>
                <a:pt x="0" y="17841"/>
              </a:moveTo>
              <a:lnTo>
                <a:pt x="496071" y="178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38148" y="2671300"/>
        <a:ext cx="24803" cy="24803"/>
      </dsp:txXfrm>
    </dsp:sp>
    <dsp:sp modelId="{8E3BF74D-044D-4A30-BDEA-2EA44AF07D31}">
      <dsp:nvSpPr>
        <dsp:cNvPr id="0" name=""/>
        <dsp:cNvSpPr/>
      </dsp:nvSpPr>
      <dsp:spPr>
        <a:xfrm>
          <a:off x="3598585" y="2373658"/>
          <a:ext cx="1240178" cy="62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Characteristic/ Requirement</a:t>
          </a:r>
        </a:p>
      </dsp:txBody>
      <dsp:txXfrm>
        <a:off x="3616747" y="2391820"/>
        <a:ext cx="1203854" cy="5837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F456F-5CF8-4429-A7F7-0CEE3607A9C9}">
      <dsp:nvSpPr>
        <dsp:cNvPr id="0" name=""/>
        <dsp:cNvSpPr/>
      </dsp:nvSpPr>
      <dsp:spPr>
        <a:xfrm>
          <a:off x="0"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DFA205-C7DE-4F3D-A51F-2356691E211D}">
      <dsp:nvSpPr>
        <dsp:cNvPr id="0" name=""/>
        <dsp:cNvSpPr/>
      </dsp:nvSpPr>
      <dsp:spPr>
        <a:xfrm>
          <a:off x="338137"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hlinkClick xmlns:r="http://schemas.openxmlformats.org/officeDocument/2006/relationships" r:id="rId1"/>
            </a:rPr>
            <a:t>What are non-functional requirements?</a:t>
          </a:r>
          <a:endParaRPr lang="en-US" sz="3500" b="0" kern="1200" dirty="0"/>
        </a:p>
      </dsp:txBody>
      <dsp:txXfrm>
        <a:off x="394737" y="1117886"/>
        <a:ext cx="2930037" cy="1819255"/>
      </dsp:txXfrm>
    </dsp:sp>
    <dsp:sp modelId="{B59EA32D-3733-4516-BD1D-D5F479DCC82F}">
      <dsp:nvSpPr>
        <dsp:cNvPr id="0" name=""/>
        <dsp:cNvSpPr/>
      </dsp:nvSpPr>
      <dsp:spPr>
        <a:xfrm>
          <a:off x="3719512"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C02BF-4740-479A-9225-44B3973F8BC0}">
      <dsp:nvSpPr>
        <dsp:cNvPr id="0" name=""/>
        <dsp:cNvSpPr/>
      </dsp:nvSpPr>
      <dsp:spPr>
        <a:xfrm>
          <a:off x="4057650"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hlinkClick xmlns:r="http://schemas.openxmlformats.org/officeDocument/2006/relationships" r:id="rId2"/>
            </a:rPr>
            <a:t>How to build a quality model?</a:t>
          </a:r>
          <a:endParaRPr lang="en-US" sz="3500" b="0" kern="1200" dirty="0"/>
        </a:p>
      </dsp:txBody>
      <dsp:txXfrm>
        <a:off x="4114250" y="1117886"/>
        <a:ext cx="2930037" cy="1819255"/>
      </dsp:txXfrm>
    </dsp:sp>
    <dsp:sp modelId="{23A8B1BE-ABC6-4607-B669-6A91A9317EA9}">
      <dsp:nvSpPr>
        <dsp:cNvPr id="0" name=""/>
        <dsp:cNvSpPr/>
      </dsp:nvSpPr>
      <dsp:spPr>
        <a:xfrm>
          <a:off x="7439025"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F5746A-F617-4B15-9B6A-97499B991FFC}">
      <dsp:nvSpPr>
        <dsp:cNvPr id="0" name=""/>
        <dsp:cNvSpPr/>
      </dsp:nvSpPr>
      <dsp:spPr>
        <a:xfrm>
          <a:off x="7777162"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hlinkClick xmlns:r="http://schemas.openxmlformats.org/officeDocument/2006/relationships" r:id="rId3"/>
            </a:rPr>
            <a:t>Create a QA Models</a:t>
          </a:r>
          <a:br>
            <a:rPr lang="en-US" sz="3500" b="1" kern="1200" dirty="0"/>
          </a:br>
          <a:endParaRPr lang="en-US" sz="3500" kern="1200" dirty="0"/>
        </a:p>
      </dsp:txBody>
      <dsp:txXfrm>
        <a:off x="7833762" y="1117886"/>
        <a:ext cx="2930037" cy="18192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A3C35-F4B2-408B-8605-60A1EDBA220F}">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B4C2D0-AAC3-4850-A389-F02BC8272EB8}">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Identify four characteristics that are common among all of your models. Research the characteristic and determine the best method to measure it. </a:t>
          </a:r>
          <a:br>
            <a:rPr lang="en-US" sz="1700" kern="1200"/>
          </a:br>
          <a:r>
            <a:rPr lang="en-US" sz="1700" kern="1200"/>
            <a:t>Part 1: Determine which characteristics are shared in the Basic Models but used in the Tailored and the Open Source. </a:t>
          </a:r>
        </a:p>
      </dsp:txBody>
      <dsp:txXfrm>
        <a:off x="0" y="0"/>
        <a:ext cx="6900512" cy="1384035"/>
      </dsp:txXfrm>
    </dsp:sp>
    <dsp:sp modelId="{C637597E-3FF3-4E9E-9298-F717602256BE}">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2B466-E331-4BC0-A691-34E05E4810E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Compare and Contrast the Basic Models with the Tailored and Open-Source models. </a:t>
          </a:r>
        </a:p>
      </dsp:txBody>
      <dsp:txXfrm>
        <a:off x="0" y="1384035"/>
        <a:ext cx="6900512" cy="1384035"/>
      </dsp:txXfrm>
    </dsp:sp>
    <dsp:sp modelId="{EB884A2C-34A9-49ED-A2C6-44F33F111931}">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7CDA1-A57A-411C-9B76-E8B0C6274F3C}">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Create a Venn diagram or table that categories the characteristics, characteristics that are reserved for Basic Models, those that are shared, and those that are only in Tailored/Open-Source models. (Highlight or Bold those characteristics that are shared).</a:t>
          </a:r>
        </a:p>
      </dsp:txBody>
      <dsp:txXfrm>
        <a:off x="0" y="2768070"/>
        <a:ext cx="6900512" cy="1384035"/>
      </dsp:txXfrm>
    </dsp:sp>
    <dsp:sp modelId="{29E5B7F5-D249-4EEA-A6FE-54D686860651}">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1E864-D3BA-4E1E-80B2-B9EEBAF4B5A9}">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As an exceptional expectation, separate the Tailored and Open Models and determine shared characteristics between all three. (Highlight or Bold for all three, green font for Basic and Tailored, Orange for Basic and Open, and Blue for Tailored and Open). </a:t>
          </a:r>
        </a:p>
      </dsp:txBody>
      <dsp:txXfrm>
        <a:off x="0" y="4152105"/>
        <a:ext cx="6900512" cy="13840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C0B42-D4B5-404E-AB43-5E9169844C97}">
      <dsp:nvSpPr>
        <dsp:cNvPr id="0" name=""/>
        <dsp:cNvSpPr/>
      </dsp:nvSpPr>
      <dsp:spPr>
        <a:xfrm>
          <a:off x="33" y="100694"/>
          <a:ext cx="3224506" cy="6864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Part 1: Build hierarchy structure of Maps</a:t>
          </a:r>
        </a:p>
      </dsp:txBody>
      <dsp:txXfrm>
        <a:off x="33" y="100694"/>
        <a:ext cx="3224506" cy="686438"/>
      </dsp:txXfrm>
    </dsp:sp>
    <dsp:sp modelId="{AA4F8821-4638-42CF-81C0-05E2E449ECC8}">
      <dsp:nvSpPr>
        <dsp:cNvPr id="0" name=""/>
        <dsp:cNvSpPr/>
      </dsp:nvSpPr>
      <dsp:spPr>
        <a:xfrm>
          <a:off x="33" y="787132"/>
          <a:ext cx="3224506" cy="464831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Using PowerPoint or a similar draw application, create a hierarchy of the different models. Starting with McCall as the parent, including all the Basic, Tailored, and Open-Source Models.</a:t>
          </a:r>
        </a:p>
      </dsp:txBody>
      <dsp:txXfrm>
        <a:off x="33" y="787132"/>
        <a:ext cx="3224506" cy="4648314"/>
      </dsp:txXfrm>
    </dsp:sp>
    <dsp:sp modelId="{DC56736B-A295-483F-900A-A72D4F4FFDB5}">
      <dsp:nvSpPr>
        <dsp:cNvPr id="0" name=""/>
        <dsp:cNvSpPr/>
      </dsp:nvSpPr>
      <dsp:spPr>
        <a:xfrm>
          <a:off x="3675971" y="100694"/>
          <a:ext cx="3224506" cy="686438"/>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Part 2: How far off (%) are the models from each other?</a:t>
          </a:r>
        </a:p>
      </dsp:txBody>
      <dsp:txXfrm>
        <a:off x="3675971" y="100694"/>
        <a:ext cx="3224506" cy="686438"/>
      </dsp:txXfrm>
    </dsp:sp>
    <dsp:sp modelId="{5DE4D30A-9E7F-4EF4-A83B-CD5C4DBEB185}">
      <dsp:nvSpPr>
        <dsp:cNvPr id="0" name=""/>
        <dsp:cNvSpPr/>
      </dsp:nvSpPr>
      <dsp:spPr>
        <a:xfrm>
          <a:off x="3675971" y="787132"/>
          <a:ext cx="3224506" cy="4648314"/>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In section 6, the author lists all the quality characteristics found in each of the models. Transfer those table’s information into a spreadsheet. </a:t>
          </a:r>
        </a:p>
        <a:p>
          <a:pPr marL="171450" lvl="1" indent="-171450" algn="l" defTabSz="844550">
            <a:lnSpc>
              <a:spcPct val="90000"/>
            </a:lnSpc>
            <a:spcBef>
              <a:spcPct val="0"/>
            </a:spcBef>
            <a:spcAft>
              <a:spcPct val="15000"/>
            </a:spcAft>
            <a:buChar char="•"/>
          </a:pPr>
          <a:r>
            <a:rPr lang="en-US" sz="1900" kern="1200"/>
            <a:t>Create an equation that calculates a percentage of coverage of the listed characteristics for each model. Explain your equation. </a:t>
          </a:r>
        </a:p>
        <a:p>
          <a:pPr marL="171450" lvl="1" indent="-171450" algn="l" defTabSz="844550">
            <a:lnSpc>
              <a:spcPct val="90000"/>
            </a:lnSpc>
            <a:spcBef>
              <a:spcPct val="0"/>
            </a:spcBef>
            <a:spcAft>
              <a:spcPct val="15000"/>
            </a:spcAft>
            <a:buChar char="•"/>
          </a:pPr>
          <a:r>
            <a:rPr lang="en-US" sz="1900" kern="1200"/>
            <a:t>Using your hierarchy, determine how much change was made from the parent model(s). </a:t>
          </a:r>
        </a:p>
      </dsp:txBody>
      <dsp:txXfrm>
        <a:off x="3675971" y="787132"/>
        <a:ext cx="3224506" cy="46483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11CF6-5403-4632-8AC6-4DEA1225586E}" type="datetimeFigureOut">
              <a:rPr lang="en-US" smtClean="0"/>
              <a:t>2/24/22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7C6A6-1697-4F1E-B049-2909F935E18A}" type="slidenum">
              <a:rPr lang="en-US" smtClean="0"/>
              <a:t>‹#›</a:t>
            </a:fld>
            <a:endParaRPr lang="en-US"/>
          </a:p>
        </p:txBody>
      </p:sp>
    </p:spTree>
    <p:extLst>
      <p:ext uri="{BB962C8B-B14F-4D97-AF65-F5344CB8AC3E}">
        <p14:creationId xmlns:p14="http://schemas.microsoft.com/office/powerpoint/2010/main" val="164482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Resources</a:t>
            </a:r>
          </a:p>
          <a:p>
            <a:r>
              <a:rPr lang="en-US" dirty="0"/>
              <a:t>http://www.professionalqa.com/comparison-quality-models</a:t>
            </a:r>
          </a:p>
          <a:p>
            <a:endParaRPr lang="en-US" dirty="0"/>
          </a:p>
        </p:txBody>
      </p:sp>
      <p:sp>
        <p:nvSpPr>
          <p:cNvPr id="4" name="Slide Number Placeholder 3"/>
          <p:cNvSpPr>
            <a:spLocks noGrp="1"/>
          </p:cNvSpPr>
          <p:nvPr>
            <p:ph type="sldNum" sz="quarter" idx="10"/>
          </p:nvPr>
        </p:nvSpPr>
        <p:spPr/>
        <p:txBody>
          <a:bodyPr/>
          <a:lstStyle/>
          <a:p>
            <a:fld id="{0ADD0BD1-443C-4A25-BC07-7AF87A30D021}" type="slidenum">
              <a:rPr lang="en-US" smtClean="0"/>
              <a:t>38</a:t>
            </a:fld>
            <a:endParaRPr lang="en-US"/>
          </a:p>
        </p:txBody>
      </p:sp>
    </p:spTree>
    <p:extLst>
      <p:ext uri="{BB962C8B-B14F-4D97-AF65-F5344CB8AC3E}">
        <p14:creationId xmlns:p14="http://schemas.microsoft.com/office/powerpoint/2010/main" val="347064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This eventually gives rise to the need for reassuring that the product so built meets at least the expected standards.</a:t>
            </a:r>
          </a:p>
          <a:p>
            <a:endParaRPr lang="en-US"/>
          </a:p>
        </p:txBody>
      </p:sp>
      <p:sp>
        <p:nvSpPr>
          <p:cNvPr id="4" name="Slide Number Placeholder 3"/>
          <p:cNvSpPr>
            <a:spLocks noGrp="1"/>
          </p:cNvSpPr>
          <p:nvPr>
            <p:ph type="sldNum" sz="quarter" idx="10"/>
          </p:nvPr>
        </p:nvSpPr>
        <p:spPr/>
        <p:txBody>
          <a:bodyPr/>
          <a:lstStyle/>
          <a:p>
            <a:fld id="{FF4D6073-EE8E-4677-8421-5F75F874DBB4}" type="slidenum">
              <a:rPr lang="en-US" smtClean="0"/>
              <a:t>40</a:t>
            </a:fld>
            <a:endParaRPr lang="en-US"/>
          </a:p>
        </p:txBody>
      </p:sp>
    </p:spTree>
    <p:extLst>
      <p:ext uri="{BB962C8B-B14F-4D97-AF65-F5344CB8AC3E}">
        <p14:creationId xmlns:p14="http://schemas.microsoft.com/office/powerpoint/2010/main" val="249146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AC6E7-933D-4EF1-912E-A711A17328F1}" type="datetimeFigureOut">
              <a:rPr lang="en-US" smtClean="0"/>
              <a:t>2/24/22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80805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AC6E7-933D-4EF1-912E-A711A17328F1}" type="datetimeFigureOut">
              <a:rPr lang="en-US" smtClean="0"/>
              <a:t>2/24/22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276566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AC6E7-933D-4EF1-912E-A711A17328F1}" type="datetimeFigureOut">
              <a:rPr lang="en-US" smtClean="0"/>
              <a:t>2/24/22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285974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AC6E7-933D-4EF1-912E-A711A17328F1}" type="datetimeFigureOut">
              <a:rPr lang="en-US" smtClean="0"/>
              <a:t>2/24/22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119898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CAC6E7-933D-4EF1-912E-A711A17328F1}" type="datetimeFigureOut">
              <a:rPr lang="en-US" smtClean="0"/>
              <a:t>2/24/22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306295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CAC6E7-933D-4EF1-912E-A711A17328F1}" type="datetimeFigureOut">
              <a:rPr lang="en-US" smtClean="0"/>
              <a:t>2/24/22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292467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CAC6E7-933D-4EF1-912E-A711A17328F1}" type="datetimeFigureOut">
              <a:rPr lang="en-US" smtClean="0"/>
              <a:t>2/24/22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2702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CAC6E7-933D-4EF1-912E-A711A17328F1}" type="datetimeFigureOut">
              <a:rPr lang="en-US" smtClean="0"/>
              <a:t>2/24/22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87516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AC6E7-933D-4EF1-912E-A711A17328F1}" type="datetimeFigureOut">
              <a:rPr lang="en-US" smtClean="0"/>
              <a:t>2/24/22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145026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CAC6E7-933D-4EF1-912E-A711A17328F1}" type="datetimeFigureOut">
              <a:rPr lang="en-US" smtClean="0"/>
              <a:t>2/24/22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276723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CAC6E7-933D-4EF1-912E-A711A17328F1}" type="datetimeFigureOut">
              <a:rPr lang="en-US" smtClean="0"/>
              <a:t>2/24/22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404552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AC6E7-933D-4EF1-912E-A711A17328F1}" type="datetimeFigureOut">
              <a:rPr lang="en-US" smtClean="0"/>
              <a:t>2/24/22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26643-EB17-4C0D-A77F-A5DD387EF77A}" type="slidenum">
              <a:rPr lang="en-US" smtClean="0"/>
              <a:t>‹#›</a:t>
            </a:fld>
            <a:endParaRPr lang="en-US"/>
          </a:p>
        </p:txBody>
      </p:sp>
    </p:spTree>
    <p:extLst>
      <p:ext uri="{BB962C8B-B14F-4D97-AF65-F5344CB8AC3E}">
        <p14:creationId xmlns:p14="http://schemas.microsoft.com/office/powerpoint/2010/main" val="427794002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jpg"/><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hyperlink" Target="https://www.computer.org/education/bodies-of-knowledge/software-engineer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4.png"/><Relationship Id="rId7" Type="http://schemas.openxmlformats.org/officeDocument/2006/relationships/diagramQuickStyle" Target="../diagrams/quickStyle4.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Layout" Target="../diagrams/layout4.xml"/><Relationship Id="rId11" Type="http://schemas.openxmlformats.org/officeDocument/2006/relationships/image" Target="../media/image27.jpeg"/><Relationship Id="rId5" Type="http://schemas.openxmlformats.org/officeDocument/2006/relationships/diagramData" Target="../diagrams/data4.xml"/><Relationship Id="rId10" Type="http://schemas.openxmlformats.org/officeDocument/2006/relationships/image" Target="../media/image26.png"/><Relationship Id="rId4" Type="http://schemas.openxmlformats.org/officeDocument/2006/relationships/image" Target="../media/image25.png"/><Relationship Id="rId9" Type="http://schemas.microsoft.com/office/2007/relationships/diagramDrawing" Target="../diagrams/drawing4.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ds.a.ebscohost.com/eds/ebookviewer/ebook/bmxlYmtfXzU2NTg2OV9fQU41?sid=46eb2060-3bcf-4808-8467-f70d9c9069e1@sessionmgr4006&amp;vid=0&amp;format=EB" TargetMode="External"/><Relationship Id="rId7" Type="http://schemas.openxmlformats.org/officeDocument/2006/relationships/hyperlink" Target="https://www.youtube.com/watch?v=9_JQUMhTzUw" TargetMode="External"/><Relationship Id="rId2" Type="http://schemas.openxmlformats.org/officeDocument/2006/relationships/hyperlink" Target="https://content.byui.edu/items/8bcbc45e-012a-48e0-800d-7082dd962f15/1/?.vi=file&amp;attachment.uuid=71271bff-7553-4c47-b501-23c03a545819" TargetMode="External"/><Relationship Id="rId1" Type="http://schemas.openxmlformats.org/officeDocument/2006/relationships/slideLayout" Target="../slideLayouts/slideLayout2.xml"/><Relationship Id="rId6" Type="http://schemas.openxmlformats.org/officeDocument/2006/relationships/hyperlink" Target="https://www.youtube.com/watch?v=ITS8sAkwRvQ" TargetMode="External"/><Relationship Id="rId5" Type="http://schemas.openxmlformats.org/officeDocument/2006/relationships/hyperlink" Target="https://ebookcentral.proquest.com/lib/byui/detail.action?docID=3002591" TargetMode="External"/><Relationship Id="rId4" Type="http://schemas.openxmlformats.org/officeDocument/2006/relationships/hyperlink" Target="https://www.computer.org/education/bodies-of-knowledge/software-engineering"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25.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542D-D91F-8F4B-92AA-9EEC572CD918}"/>
              </a:ext>
            </a:extLst>
          </p:cNvPr>
          <p:cNvSpPr>
            <a:spLocks noGrp="1"/>
          </p:cNvSpPr>
          <p:nvPr>
            <p:ph type="ctrTitle"/>
          </p:nvPr>
        </p:nvSpPr>
        <p:spPr/>
        <p:txBody>
          <a:bodyPr>
            <a:normAutofit fontScale="90000"/>
          </a:bodyPr>
          <a:lstStyle/>
          <a:p>
            <a:r>
              <a:rPr lang="en-US" dirty="0"/>
              <a:t>Welcome to Week 04</a:t>
            </a:r>
            <a:br>
              <a:rPr lang="en-US" dirty="0"/>
            </a:br>
            <a:r>
              <a:rPr lang="en-US" dirty="0"/>
              <a:t>QA Characteristics and Models</a:t>
            </a:r>
          </a:p>
        </p:txBody>
      </p:sp>
      <p:sp>
        <p:nvSpPr>
          <p:cNvPr id="3" name="Subtitle 2">
            <a:extLst>
              <a:ext uri="{FF2B5EF4-FFF2-40B4-BE49-F238E27FC236}">
                <a16:creationId xmlns:a16="http://schemas.microsoft.com/office/drawing/2014/main" id="{9D6E3505-E746-C84D-B838-4C5F5C495174}"/>
              </a:ext>
            </a:extLst>
          </p:cNvPr>
          <p:cNvSpPr>
            <a:spLocks noGrp="1"/>
          </p:cNvSpPr>
          <p:nvPr>
            <p:ph type="subTitle" idx="1"/>
          </p:nvPr>
        </p:nvSpPr>
        <p:spPr/>
        <p:txBody>
          <a:bodyPr/>
          <a:lstStyle/>
          <a:p>
            <a:r>
              <a:rPr lang="en-US" dirty="0"/>
              <a:t>CSE 474 Quality Assurance</a:t>
            </a:r>
          </a:p>
          <a:p>
            <a:r>
              <a:rPr lang="en-US" dirty="0"/>
              <a:t>Brother W. Clements</a:t>
            </a:r>
          </a:p>
        </p:txBody>
      </p:sp>
    </p:spTree>
    <p:extLst>
      <p:ext uri="{BB962C8B-B14F-4D97-AF65-F5344CB8AC3E}">
        <p14:creationId xmlns:p14="http://schemas.microsoft.com/office/powerpoint/2010/main" val="112788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2E3DC-DE84-43DE-9E8F-AF4D555A9877}"/>
              </a:ext>
            </a:extLst>
          </p:cNvPr>
          <p:cNvSpPr>
            <a:spLocks noGrp="1"/>
          </p:cNvSpPr>
          <p:nvPr>
            <p:ph type="title"/>
          </p:nvPr>
        </p:nvSpPr>
        <p:spPr>
          <a:xfrm>
            <a:off x="635000" y="640823"/>
            <a:ext cx="3418659" cy="5583148"/>
          </a:xfrm>
        </p:spPr>
        <p:txBody>
          <a:bodyPr anchor="ctr">
            <a:normAutofit/>
          </a:bodyPr>
          <a:lstStyle/>
          <a:p>
            <a:r>
              <a:rPr lang="en-US" sz="5400" b="1"/>
              <a:t>How to build a quality model?</a:t>
            </a:r>
            <a:endParaRPr lang="en-US" sz="5400"/>
          </a:p>
        </p:txBody>
      </p:sp>
      <p:sp>
        <p:nvSpPr>
          <p:cNvPr id="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1FB620A1-19B7-4BE5-A699-B30E19F9804C}"/>
              </a:ext>
            </a:extLst>
          </p:cNvPr>
          <p:cNvGraphicFramePr>
            <a:graphicFrameLocks noGrp="1"/>
          </p:cNvGraphicFramePr>
          <p:nvPr>
            <p:ph idx="1"/>
            <p:extLst>
              <p:ext uri="{D42A27DB-BD31-4B8C-83A1-F6EECF244321}">
                <p14:modId xmlns:p14="http://schemas.microsoft.com/office/powerpoint/2010/main" val="145176617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Content Placeholder 4">
            <a:extLst>
              <a:ext uri="{FF2B5EF4-FFF2-40B4-BE49-F238E27FC236}">
                <a16:creationId xmlns:a16="http://schemas.microsoft.com/office/drawing/2014/main" id="{4B61A83E-B869-7E43-903D-39580FDA66C6}"/>
              </a:ext>
            </a:extLst>
          </p:cNvPr>
          <p:cNvPicPr>
            <a:picLocks noChangeAspect="1"/>
          </p:cNvPicPr>
          <p:nvPr/>
        </p:nvPicPr>
        <p:blipFill>
          <a:blip r:embed="rId7"/>
          <a:stretch>
            <a:fillRect/>
          </a:stretch>
        </p:blipFill>
        <p:spPr>
          <a:xfrm>
            <a:off x="5674429" y="4319947"/>
            <a:ext cx="2766423" cy="2497838"/>
          </a:xfrm>
          <a:prstGeom prst="rect">
            <a:avLst/>
          </a:prstGeom>
        </p:spPr>
      </p:pic>
    </p:spTree>
    <p:extLst>
      <p:ext uri="{BB962C8B-B14F-4D97-AF65-F5344CB8AC3E}">
        <p14:creationId xmlns:p14="http://schemas.microsoft.com/office/powerpoint/2010/main" val="248553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E3DC-DE84-43DE-9E8F-AF4D555A9877}"/>
              </a:ext>
            </a:extLst>
          </p:cNvPr>
          <p:cNvSpPr>
            <a:spLocks noGrp="1"/>
          </p:cNvSpPr>
          <p:nvPr>
            <p:ph type="title"/>
          </p:nvPr>
        </p:nvSpPr>
        <p:spPr/>
        <p:txBody>
          <a:bodyPr/>
          <a:lstStyle/>
          <a:p>
            <a:r>
              <a:rPr lang="en-US" b="1" dirty="0"/>
              <a:t>How to build a quality model?</a:t>
            </a:r>
            <a:endParaRPr lang="en-US" dirty="0"/>
          </a:p>
        </p:txBody>
      </p:sp>
      <p:sp>
        <p:nvSpPr>
          <p:cNvPr id="3" name="Content Placeholder 2">
            <a:extLst>
              <a:ext uri="{FF2B5EF4-FFF2-40B4-BE49-F238E27FC236}">
                <a16:creationId xmlns:a16="http://schemas.microsoft.com/office/drawing/2014/main" id="{7B97DA01-2196-4818-ABCE-AA57E08692C9}"/>
              </a:ext>
            </a:extLst>
          </p:cNvPr>
          <p:cNvSpPr>
            <a:spLocks noGrp="1"/>
          </p:cNvSpPr>
          <p:nvPr>
            <p:ph idx="1"/>
          </p:nvPr>
        </p:nvSpPr>
        <p:spPr/>
        <p:txBody>
          <a:bodyPr>
            <a:normAutofit fontScale="85000" lnSpcReduction="20000"/>
          </a:bodyPr>
          <a:lstStyle/>
          <a:p>
            <a:r>
              <a:rPr lang="en-US" dirty="0"/>
              <a:t>Part 3: Pick the best model for a situation.</a:t>
            </a:r>
          </a:p>
          <a:p>
            <a:pPr lvl="1"/>
            <a:r>
              <a:rPr lang="en-US" dirty="0"/>
              <a:t>Determine a type or example of software or software package that implements one of the categories below. </a:t>
            </a:r>
          </a:p>
          <a:p>
            <a:pPr marL="1200150" lvl="2" indent="-285750"/>
            <a:r>
              <a:rPr lang="en-US" b="1" dirty="0"/>
              <a:t>Front-End Applications</a:t>
            </a:r>
            <a:r>
              <a:rPr lang="en-US" dirty="0"/>
              <a:t>: Project can be developed on any platform: PC, Mac, Web, Mobile, GUI, etc.</a:t>
            </a:r>
          </a:p>
          <a:p>
            <a:pPr marL="1200150" lvl="2" indent="-285750"/>
            <a:r>
              <a:rPr lang="en-US" b="1" dirty="0"/>
              <a:t>Language</a:t>
            </a:r>
            <a:r>
              <a:rPr lang="en-US" dirty="0"/>
              <a:t>: You can research or create a new language or analysis old.</a:t>
            </a:r>
          </a:p>
          <a:p>
            <a:pPr marL="1200150" lvl="2" indent="-285750"/>
            <a:r>
              <a:rPr lang="en-US" b="1" dirty="0"/>
              <a:t>Requirements/Design</a:t>
            </a:r>
            <a:r>
              <a:rPr lang="en-US" dirty="0"/>
              <a:t>: This should be customer driven project.</a:t>
            </a:r>
          </a:p>
          <a:p>
            <a:pPr marL="1200150" lvl="2" indent="-285750"/>
            <a:r>
              <a:rPr lang="en-US" b="1" dirty="0"/>
              <a:t>Patterns</a:t>
            </a:r>
            <a:r>
              <a:rPr lang="en-US" dirty="0"/>
              <a:t>: Understanding design patterns, anti-patterns, structures</a:t>
            </a:r>
          </a:p>
          <a:p>
            <a:pPr marL="1200150" lvl="2" indent="-285750"/>
            <a:r>
              <a:rPr lang="en-US" b="1" dirty="0"/>
              <a:t>Back-End applications</a:t>
            </a:r>
            <a:r>
              <a:rPr lang="en-US" dirty="0"/>
              <a:t>: Highly robust applications require back-end work including: Servers, hardware, architecture, distributed systems.</a:t>
            </a:r>
          </a:p>
          <a:p>
            <a:pPr marL="1200150" lvl="2" indent="-285750"/>
            <a:r>
              <a:rPr lang="en-US" b="1" dirty="0"/>
              <a:t>Database</a:t>
            </a:r>
            <a:r>
              <a:rPr lang="en-US" dirty="0"/>
              <a:t>: Uses of databases from flat files to DB management system, and DB modeling &amp; structuring.</a:t>
            </a:r>
          </a:p>
          <a:p>
            <a:pPr marL="1200150" lvl="2" indent="-285750"/>
            <a:r>
              <a:rPr lang="en-US" b="1" dirty="0"/>
              <a:t>Security</a:t>
            </a:r>
            <a:r>
              <a:rPr lang="en-US" dirty="0"/>
              <a:t>: Information, Technology, and Programming security</a:t>
            </a:r>
          </a:p>
          <a:p>
            <a:pPr marL="1200150" lvl="2" indent="-285750"/>
            <a:r>
              <a:rPr lang="en-US" b="1" dirty="0"/>
              <a:t>AI, Machine Learning, Data Mining</a:t>
            </a:r>
            <a:r>
              <a:rPr lang="en-US" dirty="0"/>
              <a:t>: Data manipulation and presentation</a:t>
            </a:r>
          </a:p>
          <a:p>
            <a:pPr lvl="1"/>
            <a:r>
              <a:rPr lang="en-US" dirty="0"/>
              <a:t>Pick one model from the different models found in Miguel's reading that best fits your example. Provide a reason for each characteristic found in the model. Some characteristics will not fit, identify them and describe why it would not be a match. </a:t>
            </a:r>
          </a:p>
          <a:p>
            <a:pPr lvl="1"/>
            <a:r>
              <a:rPr lang="en-US" dirty="0"/>
              <a:t>Rate the matching by proving a percentage of match, based on your equation from Part 2. </a:t>
            </a:r>
          </a:p>
          <a:p>
            <a:endParaRPr lang="en-US" dirty="0"/>
          </a:p>
        </p:txBody>
      </p:sp>
    </p:spTree>
    <p:extLst>
      <p:ext uri="{BB962C8B-B14F-4D97-AF65-F5344CB8AC3E}">
        <p14:creationId xmlns:p14="http://schemas.microsoft.com/office/powerpoint/2010/main" val="246755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392D4D4A-1CBD-475F-9EE4-D0B4571B9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48" y="4941422"/>
            <a:ext cx="4270731" cy="1916578"/>
          </a:xfrm>
          <a:prstGeom prst="rect">
            <a:avLst/>
          </a:prstGeom>
        </p:spPr>
      </p:pic>
      <p:sp>
        <p:nvSpPr>
          <p:cNvPr id="2" name="Title 1">
            <a:extLst>
              <a:ext uri="{FF2B5EF4-FFF2-40B4-BE49-F238E27FC236}">
                <a16:creationId xmlns:a16="http://schemas.microsoft.com/office/drawing/2014/main" id="{C572E3DC-DE84-43DE-9E8F-AF4D555A9877}"/>
              </a:ext>
            </a:extLst>
          </p:cNvPr>
          <p:cNvSpPr>
            <a:spLocks noGrp="1"/>
          </p:cNvSpPr>
          <p:nvPr>
            <p:ph type="title"/>
          </p:nvPr>
        </p:nvSpPr>
        <p:spPr/>
        <p:txBody>
          <a:bodyPr/>
          <a:lstStyle/>
          <a:p>
            <a:r>
              <a:rPr lang="en-US" b="1" dirty="0"/>
              <a:t>How to build a quality model?</a:t>
            </a:r>
            <a:endParaRPr lang="en-US" dirty="0"/>
          </a:p>
        </p:txBody>
      </p:sp>
      <p:sp>
        <p:nvSpPr>
          <p:cNvPr id="3" name="Content Placeholder 2">
            <a:extLst>
              <a:ext uri="{FF2B5EF4-FFF2-40B4-BE49-F238E27FC236}">
                <a16:creationId xmlns:a16="http://schemas.microsoft.com/office/drawing/2014/main" id="{7B97DA01-2196-4818-ABCE-AA57E08692C9}"/>
              </a:ext>
            </a:extLst>
          </p:cNvPr>
          <p:cNvSpPr>
            <a:spLocks noGrp="1"/>
          </p:cNvSpPr>
          <p:nvPr>
            <p:ph idx="1"/>
          </p:nvPr>
        </p:nvSpPr>
        <p:spPr/>
        <p:txBody>
          <a:bodyPr>
            <a:normAutofit fontScale="85000" lnSpcReduction="20000"/>
          </a:bodyPr>
          <a:lstStyle/>
          <a:p>
            <a:r>
              <a:rPr lang="en-US" dirty="0"/>
              <a:t>Part 4: Build a model</a:t>
            </a:r>
          </a:p>
          <a:p>
            <a:pPr lvl="1"/>
            <a:r>
              <a:rPr lang="en-US" dirty="0"/>
              <a:t>Using the example/type and model from Part 3, derive a model that will match at 100%. It will help to use the Work Breakdown Structure (WBS) found in the </a:t>
            </a:r>
            <a:r>
              <a:rPr lang="en-US" dirty="0" err="1"/>
              <a:t>SWEBoK</a:t>
            </a:r>
            <a:r>
              <a:rPr lang="en-US" dirty="0"/>
              <a:t> and </a:t>
            </a:r>
            <a:r>
              <a:rPr lang="en-US" dirty="0" err="1"/>
              <a:t>PMBoK</a:t>
            </a:r>
            <a:r>
              <a:rPr lang="en-US" dirty="0"/>
              <a:t>) </a:t>
            </a:r>
          </a:p>
          <a:p>
            <a:pPr lvl="1"/>
            <a:r>
              <a:rPr lang="en-US" dirty="0"/>
              <a:t>Explain each of the new characteristics.  </a:t>
            </a:r>
          </a:p>
          <a:p>
            <a:pPr lvl="1"/>
            <a:r>
              <a:rPr lang="en-US" dirty="0"/>
              <a:t>Many of the models have additional branches or layers. You may derive additional layer from previous the models or create your own layers. Identify each by the uses (Internal, External, or Quality)</a:t>
            </a:r>
          </a:p>
          <a:p>
            <a:pPr lvl="1"/>
            <a:r>
              <a:rPr lang="en-US" dirty="0"/>
              <a:t>Using Figure 13.1 from the </a:t>
            </a:r>
            <a:r>
              <a:rPr lang="en-US" dirty="0" err="1"/>
              <a:t>SWEBoK</a:t>
            </a:r>
            <a:r>
              <a:rPr lang="en-US" dirty="0"/>
              <a:t>, identify 2-3 quality characteristic that best fit each topic. </a:t>
            </a:r>
          </a:p>
          <a:p>
            <a:r>
              <a:rPr lang="en-US" dirty="0"/>
              <a:t>Items to keep in mind: </a:t>
            </a:r>
          </a:p>
          <a:p>
            <a:pPr lvl="1"/>
            <a:r>
              <a:rPr lang="en-US" dirty="0"/>
              <a:t>Which Quality Characteristics do you think should be in the model?</a:t>
            </a:r>
          </a:p>
          <a:p>
            <a:pPr lvl="1"/>
            <a:r>
              <a:rPr lang="en-US" dirty="0"/>
              <a:t>How many layers and sub-categories should there be in your model?</a:t>
            </a:r>
          </a:p>
          <a:p>
            <a:pPr lvl="1"/>
            <a:r>
              <a:rPr lang="en-US" dirty="0"/>
              <a:t>What parts of the software will your quality model cover? </a:t>
            </a:r>
            <a:br>
              <a:rPr lang="en-US" dirty="0"/>
            </a:br>
            <a:r>
              <a:rPr lang="en-US" dirty="0"/>
              <a:t>For example, ISO 9126/2510 has three model trees one </a:t>
            </a:r>
            <a:br>
              <a:rPr lang="en-US" dirty="0"/>
            </a:br>
            <a:r>
              <a:rPr lang="en-US" dirty="0"/>
              <a:t>for internal (static analysis), one for external (dynamic), </a:t>
            </a:r>
            <a:br>
              <a:rPr lang="en-US" dirty="0"/>
            </a:br>
            <a:r>
              <a:rPr lang="en-US" dirty="0"/>
              <a:t>and quality in use (maintainability). </a:t>
            </a:r>
          </a:p>
          <a:p>
            <a:endParaRPr lang="en-US" dirty="0"/>
          </a:p>
          <a:p>
            <a:endParaRPr lang="en-US" dirty="0"/>
          </a:p>
        </p:txBody>
      </p:sp>
    </p:spTree>
    <p:extLst>
      <p:ext uri="{BB962C8B-B14F-4D97-AF65-F5344CB8AC3E}">
        <p14:creationId xmlns:p14="http://schemas.microsoft.com/office/powerpoint/2010/main" val="273468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A721-5192-426C-BCE3-B07F14A2A21C}"/>
              </a:ext>
            </a:extLst>
          </p:cNvPr>
          <p:cNvSpPr>
            <a:spLocks noGrp="1"/>
          </p:cNvSpPr>
          <p:nvPr>
            <p:ph type="title"/>
          </p:nvPr>
        </p:nvSpPr>
        <p:spPr/>
        <p:txBody>
          <a:bodyPr/>
          <a:lstStyle/>
          <a:p>
            <a:r>
              <a:rPr lang="en-US" b="1" dirty="0"/>
              <a:t>Prove: Create a QA Models </a:t>
            </a:r>
            <a:endParaRPr lang="en-US" dirty="0"/>
          </a:p>
        </p:txBody>
      </p:sp>
      <p:sp>
        <p:nvSpPr>
          <p:cNvPr id="3" name="Content Placeholder 2">
            <a:extLst>
              <a:ext uri="{FF2B5EF4-FFF2-40B4-BE49-F238E27FC236}">
                <a16:creationId xmlns:a16="http://schemas.microsoft.com/office/drawing/2014/main" id="{FA44D570-1626-465F-B707-13D12EEDBEC9}"/>
              </a:ext>
            </a:extLst>
          </p:cNvPr>
          <p:cNvSpPr>
            <a:spLocks noGrp="1"/>
          </p:cNvSpPr>
          <p:nvPr>
            <p:ph idx="1"/>
          </p:nvPr>
        </p:nvSpPr>
        <p:spPr/>
        <p:txBody>
          <a:bodyPr>
            <a:normAutofit fontScale="77500" lnSpcReduction="20000"/>
          </a:bodyPr>
          <a:lstStyle/>
          <a:p>
            <a:r>
              <a:rPr lang="en-US" dirty="0"/>
              <a:t>You will create three models. </a:t>
            </a:r>
            <a:br>
              <a:rPr lang="en-US" dirty="0"/>
            </a:br>
            <a:r>
              <a:rPr lang="en-US" dirty="0"/>
              <a:t>Model 1: Mobile Quality Model</a:t>
            </a:r>
          </a:p>
          <a:p>
            <a:pPr lvl="1"/>
            <a:r>
              <a:rPr lang="en-US" dirty="0"/>
              <a:t>You will derive a model based on the </a:t>
            </a:r>
            <a:r>
              <a:rPr lang="en-US" b="1" u="sng" dirty="0"/>
              <a:t>ISO 25010 Basic Model</a:t>
            </a:r>
            <a:r>
              <a:rPr lang="en-US" dirty="0"/>
              <a:t>. </a:t>
            </a:r>
          </a:p>
          <a:p>
            <a:pPr lvl="2"/>
            <a:r>
              <a:rPr lang="en-US" dirty="0"/>
              <a:t>First, </a:t>
            </a:r>
            <a:r>
              <a:rPr lang="en-US" b="1" u="sng" dirty="0"/>
              <a:t>pick a Mobile application </a:t>
            </a:r>
            <a:r>
              <a:rPr lang="en-US" dirty="0"/>
              <a:t>that you have recently used. </a:t>
            </a:r>
          </a:p>
          <a:p>
            <a:pPr lvl="2"/>
            <a:r>
              <a:rPr lang="en-US" dirty="0"/>
              <a:t>Next, you need to determine if your application fits the model by looking at each model's characteristics and determining which characteristics fit the application. </a:t>
            </a:r>
          </a:p>
          <a:p>
            <a:pPr lvl="2"/>
            <a:r>
              <a:rPr lang="en-US" dirty="0"/>
              <a:t>Provide a percentage fit.</a:t>
            </a:r>
          </a:p>
          <a:p>
            <a:pPr lvl="1"/>
            <a:r>
              <a:rPr lang="en-US" dirty="0"/>
              <a:t>Find five characteristics that are not include in the ISO 25010 model, that you believe should be in the model. Update the model. </a:t>
            </a:r>
          </a:p>
          <a:p>
            <a:r>
              <a:rPr lang="en-US" dirty="0"/>
              <a:t>Model 2: IDE Quality Model</a:t>
            </a:r>
          </a:p>
          <a:p>
            <a:pPr lvl="1"/>
            <a:r>
              <a:rPr lang="en-US" dirty="0"/>
              <a:t>Pick an </a:t>
            </a:r>
            <a:r>
              <a:rPr lang="en-US" b="1" u="sng" dirty="0"/>
              <a:t>IDE (Visual Basic, </a:t>
            </a:r>
            <a:r>
              <a:rPr lang="en-US" b="1" u="sng" dirty="0" err="1"/>
              <a:t>Eclispe</a:t>
            </a:r>
            <a:r>
              <a:rPr lang="en-US" b="1" u="sng" dirty="0"/>
              <a:t>, </a:t>
            </a:r>
            <a:r>
              <a:rPr lang="en-US" b="1" u="sng" dirty="0" err="1"/>
              <a:t>etc</a:t>
            </a:r>
            <a:r>
              <a:rPr lang="en-US" b="1" u="sng" dirty="0"/>
              <a:t>). </a:t>
            </a:r>
          </a:p>
          <a:p>
            <a:pPr lvl="2"/>
            <a:r>
              <a:rPr lang="en-US" dirty="0"/>
              <a:t>Determine which </a:t>
            </a:r>
            <a:r>
              <a:rPr lang="en-US" b="1" u="sng" dirty="0"/>
              <a:t>Tailored Model best fits your IDE choice</a:t>
            </a:r>
            <a:r>
              <a:rPr lang="en-US" dirty="0"/>
              <a:t>. </a:t>
            </a:r>
          </a:p>
          <a:p>
            <a:pPr lvl="2"/>
            <a:r>
              <a:rPr lang="en-US" dirty="0"/>
              <a:t>Do a complete analysis of each of the characteristics, explain why it fits. </a:t>
            </a:r>
          </a:p>
          <a:p>
            <a:pPr lvl="1"/>
            <a:r>
              <a:rPr lang="en-US" dirty="0"/>
              <a:t>Using the parent model, determine which characteristics are no longer needed (or up to three from other models that should not be in the model), </a:t>
            </a:r>
          </a:p>
          <a:p>
            <a:pPr lvl="2"/>
            <a:r>
              <a:rPr lang="en-US" dirty="0"/>
              <a:t>remove them from the model. </a:t>
            </a:r>
          </a:p>
          <a:p>
            <a:pPr lvl="1"/>
            <a:r>
              <a:rPr lang="en-US" dirty="0"/>
              <a:t>For each of those characteristics, identify how to measure based on the IDE. </a:t>
            </a:r>
          </a:p>
          <a:p>
            <a:endParaRPr lang="en-US" dirty="0"/>
          </a:p>
        </p:txBody>
      </p:sp>
    </p:spTree>
    <p:extLst>
      <p:ext uri="{BB962C8B-B14F-4D97-AF65-F5344CB8AC3E}">
        <p14:creationId xmlns:p14="http://schemas.microsoft.com/office/powerpoint/2010/main" val="114750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281F-D638-4B6D-AE03-9EA994AB96EC}"/>
              </a:ext>
            </a:extLst>
          </p:cNvPr>
          <p:cNvSpPr>
            <a:spLocks noGrp="1"/>
          </p:cNvSpPr>
          <p:nvPr>
            <p:ph type="title"/>
          </p:nvPr>
        </p:nvSpPr>
        <p:spPr/>
        <p:txBody>
          <a:bodyPr/>
          <a:lstStyle/>
          <a:p>
            <a:r>
              <a:rPr lang="en-US" b="1" dirty="0"/>
              <a:t>Prove: Create a QA Models </a:t>
            </a:r>
            <a:endParaRPr lang="en-US" dirty="0"/>
          </a:p>
        </p:txBody>
      </p:sp>
      <p:sp>
        <p:nvSpPr>
          <p:cNvPr id="3" name="Content Placeholder 2">
            <a:extLst>
              <a:ext uri="{FF2B5EF4-FFF2-40B4-BE49-F238E27FC236}">
                <a16:creationId xmlns:a16="http://schemas.microsoft.com/office/drawing/2014/main" id="{AAE8579B-EA80-429C-8CA7-35AA3B1CA9DA}"/>
              </a:ext>
            </a:extLst>
          </p:cNvPr>
          <p:cNvSpPr>
            <a:spLocks noGrp="1"/>
          </p:cNvSpPr>
          <p:nvPr>
            <p:ph idx="1"/>
          </p:nvPr>
        </p:nvSpPr>
        <p:spPr/>
        <p:txBody>
          <a:bodyPr>
            <a:normAutofit/>
          </a:bodyPr>
          <a:lstStyle/>
          <a:p>
            <a:r>
              <a:rPr lang="en-US" dirty="0"/>
              <a:t>Model 3 Messaging Service</a:t>
            </a:r>
          </a:p>
          <a:p>
            <a:pPr lvl="1"/>
            <a:r>
              <a:rPr lang="en-US" dirty="0"/>
              <a:t>Pick </a:t>
            </a:r>
            <a:r>
              <a:rPr lang="en-US" b="1" u="sng" dirty="0"/>
              <a:t>Messaging service </a:t>
            </a:r>
            <a:r>
              <a:rPr lang="en-US" dirty="0"/>
              <a:t>(Discord, Zoom, Slack, MS Teams, etc.). </a:t>
            </a:r>
          </a:p>
          <a:p>
            <a:pPr lvl="2"/>
            <a:r>
              <a:rPr lang="en-US" dirty="0"/>
              <a:t>Determine if you should use </a:t>
            </a:r>
            <a:r>
              <a:rPr lang="en-US" b="1" u="sng" dirty="0"/>
              <a:t>Basic, Tailored, or Open-Source </a:t>
            </a:r>
            <a:r>
              <a:rPr lang="en-US" dirty="0"/>
              <a:t>models as your parent model. Provide reasons why you choose that model category and didn’t choose the other two. </a:t>
            </a:r>
          </a:p>
          <a:p>
            <a:pPr lvl="1"/>
            <a:r>
              <a:rPr lang="en-US" b="1" dirty="0"/>
              <a:t>Complete a compatibility analysis of the model</a:t>
            </a:r>
            <a:r>
              <a:rPr lang="en-US" dirty="0"/>
              <a:t>. For each characteristic quality of the model, determine if it is relevant to the Messaging Service application. What percentage of the model covers the application?</a:t>
            </a:r>
          </a:p>
          <a:p>
            <a:pPr lvl="1"/>
            <a:r>
              <a:rPr lang="en-US" b="1" dirty="0"/>
              <a:t>Using the defects of that model, create a new model that overcomes that defect</a:t>
            </a:r>
            <a:r>
              <a:rPr lang="en-US" dirty="0"/>
              <a:t>. Use at least 4-5 more new characteristics </a:t>
            </a:r>
            <a:r>
              <a:rPr lang="en-US" b="1" dirty="0"/>
              <a:t>not found </a:t>
            </a:r>
            <a:r>
              <a:rPr lang="en-US" dirty="0"/>
              <a:t>in the parent model. You might have to re-arrange or add new categories. You might even want to remove some quality characteristics.</a:t>
            </a:r>
          </a:p>
          <a:p>
            <a:endParaRPr lang="en-US" dirty="0"/>
          </a:p>
        </p:txBody>
      </p:sp>
    </p:spTree>
    <p:extLst>
      <p:ext uri="{BB962C8B-B14F-4D97-AF65-F5344CB8AC3E}">
        <p14:creationId xmlns:p14="http://schemas.microsoft.com/office/powerpoint/2010/main" val="1219538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6E7B-1BCB-4A84-9D85-D6614505891D}"/>
              </a:ext>
            </a:extLst>
          </p:cNvPr>
          <p:cNvSpPr>
            <a:spLocks noGrp="1"/>
          </p:cNvSpPr>
          <p:nvPr>
            <p:ph type="title"/>
          </p:nvPr>
        </p:nvSpPr>
        <p:spPr/>
        <p:txBody>
          <a:bodyPr/>
          <a:lstStyle/>
          <a:p>
            <a:r>
              <a:rPr lang="en-US" b="1" dirty="0"/>
              <a:t>Create a QA Models </a:t>
            </a:r>
            <a:endParaRPr lang="en-US" dirty="0"/>
          </a:p>
        </p:txBody>
      </p:sp>
      <p:sp>
        <p:nvSpPr>
          <p:cNvPr id="3" name="Content Placeholder 2">
            <a:extLst>
              <a:ext uri="{FF2B5EF4-FFF2-40B4-BE49-F238E27FC236}">
                <a16:creationId xmlns:a16="http://schemas.microsoft.com/office/drawing/2014/main" id="{8DC67E04-619D-4C29-AEC9-B16BBD9BBAF7}"/>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For each new quality characteristic, determine how it will be tested and measured.</a:t>
            </a:r>
          </a:p>
          <a:p>
            <a:pPr marL="742950" lvl="1" indent="-285750">
              <a:buFont typeface="Courier New" panose="02070309020205020404" pitchFamily="49" charset="0"/>
              <a:buChar char="o"/>
            </a:pPr>
            <a:r>
              <a:rPr lang="en-US" dirty="0"/>
              <a:t>Summary of the Test</a:t>
            </a:r>
          </a:p>
          <a:p>
            <a:pPr marL="1143000" lvl="2" indent="-228600">
              <a:buFont typeface="Arial" panose="020B0604020202020204" pitchFamily="34" charset="0"/>
              <a:buChar char="§"/>
            </a:pPr>
            <a:r>
              <a:rPr lang="en-US" dirty="0"/>
              <a:t>Provide an over summary or description of test approach. </a:t>
            </a:r>
          </a:p>
          <a:p>
            <a:pPr marL="742950" lvl="1" indent="-285750">
              <a:buFont typeface="Courier New" panose="02070309020205020404" pitchFamily="49" charset="0"/>
              <a:buChar char="o"/>
            </a:pPr>
            <a:r>
              <a:rPr lang="en-US" dirty="0"/>
              <a:t>Tested:</a:t>
            </a:r>
          </a:p>
          <a:p>
            <a:pPr marL="1143000" lvl="2" indent="-228600">
              <a:buFont typeface="Arial" panose="020B0604020202020204" pitchFamily="34" charset="0"/>
              <a:buChar char="§"/>
            </a:pPr>
            <a:r>
              <a:rPr lang="en-US" dirty="0"/>
              <a:t>Inspection - an examination of the item against applicable documentation to confirm compliance with requirements.</a:t>
            </a:r>
          </a:p>
          <a:p>
            <a:pPr marL="1143000" lvl="2" indent="-228600">
              <a:buFont typeface="Arial" panose="020B0604020202020204" pitchFamily="34" charset="0"/>
              <a:buChar char="§"/>
            </a:pPr>
            <a:r>
              <a:rPr lang="en-US" dirty="0"/>
              <a:t>Analysis (including modelling and simulation) - use of analytical data or simulations under defined conditions to show theoretical compliance.</a:t>
            </a:r>
          </a:p>
          <a:p>
            <a:pPr marL="1143000" lvl="2" indent="-228600">
              <a:buFont typeface="Arial" panose="020B0604020202020204" pitchFamily="34" charset="0"/>
              <a:buChar char="§"/>
            </a:pPr>
            <a:r>
              <a:rPr lang="en-US" dirty="0"/>
              <a:t>Demonstration - a qualitative exhibition of functional performance, usually accomplished with no or minimal instrumentation or test equipment.</a:t>
            </a:r>
          </a:p>
          <a:p>
            <a:pPr marL="1143000" lvl="2" indent="-228600">
              <a:buFont typeface="Arial" panose="020B0604020202020204" pitchFamily="34" charset="0"/>
              <a:buChar char="§"/>
            </a:pPr>
            <a:r>
              <a:rPr lang="en-US" dirty="0"/>
              <a:t>Test - an action by which the operability, supportability, or performance capability of an item is quantitatively verified when subjected to controlled conditions that are real or simulated.</a:t>
            </a:r>
          </a:p>
          <a:p>
            <a:pPr marL="742950" lvl="1" indent="-285750">
              <a:buFont typeface="Arial" panose="020B0604020202020204" pitchFamily="34" charset="0"/>
              <a:buChar char="•"/>
            </a:pPr>
            <a:r>
              <a:rPr lang="en-US" dirty="0"/>
              <a:t>Measured</a:t>
            </a:r>
          </a:p>
          <a:p>
            <a:pPr marL="1143000" lvl="2" indent="-228600">
              <a:buFont typeface="Arial" panose="020B0604020202020204" pitchFamily="34" charset="0"/>
              <a:buChar char="•"/>
            </a:pPr>
            <a:r>
              <a:rPr lang="en-US" dirty="0"/>
              <a:t>Scale (Nominal, Ordinal, Interval, Ratio)</a:t>
            </a:r>
          </a:p>
          <a:p>
            <a:pPr marL="1143000" lvl="2" indent="-228600">
              <a:buFont typeface="Arial" panose="020B0604020202020204" pitchFamily="34" charset="0"/>
              <a:buChar char="•"/>
            </a:pPr>
            <a:r>
              <a:rPr lang="en-US" dirty="0"/>
              <a:t>Characteristic uses as an internal (static analysis), external (dynamic analysis) or Quality in Use (dynamic)</a:t>
            </a:r>
          </a:p>
          <a:p>
            <a:endParaRPr lang="en-US" dirty="0"/>
          </a:p>
        </p:txBody>
      </p:sp>
    </p:spTree>
    <p:extLst>
      <p:ext uri="{BB962C8B-B14F-4D97-AF65-F5344CB8AC3E}">
        <p14:creationId xmlns:p14="http://schemas.microsoft.com/office/powerpoint/2010/main" val="1116384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020F-9484-457F-9E6C-F96599E569C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6EE36A0-D258-4C41-AE4E-1271448349C1}"/>
              </a:ext>
            </a:extLst>
          </p:cNvPr>
          <p:cNvSpPr>
            <a:spLocks noGrp="1"/>
          </p:cNvSpPr>
          <p:nvPr>
            <p:ph idx="1"/>
          </p:nvPr>
        </p:nvSpPr>
        <p:spPr/>
        <p:txBody>
          <a:bodyPr/>
          <a:lstStyle/>
          <a:p>
            <a:r>
              <a:rPr lang="en-US" dirty="0"/>
              <a:t>Talk about Metrics and Measurements</a:t>
            </a:r>
          </a:p>
          <a:p>
            <a:r>
              <a:rPr lang="en-US" dirty="0"/>
              <a:t>Functional Requirements – Work Breakdown Schedule</a:t>
            </a:r>
          </a:p>
          <a:p>
            <a:r>
              <a:rPr lang="en-US" dirty="0"/>
              <a:t>Non-Functional Requirements – Quality Characteristics</a:t>
            </a:r>
          </a:p>
          <a:p>
            <a:r>
              <a:rPr lang="en-US" dirty="0"/>
              <a:t>Non-Functional Requirement Models – Quality Models</a:t>
            </a:r>
          </a:p>
        </p:txBody>
      </p:sp>
    </p:spTree>
    <p:extLst>
      <p:ext uri="{BB962C8B-B14F-4D97-AF65-F5344CB8AC3E}">
        <p14:creationId xmlns:p14="http://schemas.microsoft.com/office/powerpoint/2010/main" val="2259106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5A2D-D19A-4BB8-9BDC-1C451B001909}"/>
              </a:ext>
            </a:extLst>
          </p:cNvPr>
          <p:cNvSpPr>
            <a:spLocks noGrp="1"/>
          </p:cNvSpPr>
          <p:nvPr>
            <p:ph type="title"/>
          </p:nvPr>
        </p:nvSpPr>
        <p:spPr/>
        <p:txBody>
          <a:bodyPr/>
          <a:lstStyle/>
          <a:p>
            <a:r>
              <a:rPr lang="en-US" dirty="0"/>
              <a:t>Chapter 18</a:t>
            </a:r>
            <a:br>
              <a:rPr lang="en-US" dirty="0"/>
            </a:br>
            <a:r>
              <a:rPr lang="en-US" dirty="0"/>
              <a:t>A. Metrics and Measurement Theory</a:t>
            </a:r>
          </a:p>
        </p:txBody>
      </p:sp>
      <p:sp>
        <p:nvSpPr>
          <p:cNvPr id="3" name="Content Placeholder 2">
            <a:extLst>
              <a:ext uri="{FF2B5EF4-FFF2-40B4-BE49-F238E27FC236}">
                <a16:creationId xmlns:a16="http://schemas.microsoft.com/office/drawing/2014/main" id="{7E0AC087-5A1C-421F-8E7D-B13B58DE5381}"/>
              </a:ext>
            </a:extLst>
          </p:cNvPr>
          <p:cNvSpPr>
            <a:spLocks noGrp="1"/>
          </p:cNvSpPr>
          <p:nvPr>
            <p:ph sz="half" idx="1"/>
          </p:nvPr>
        </p:nvSpPr>
        <p:spPr/>
        <p:txBody>
          <a:bodyPr>
            <a:normAutofit fontScale="92500" lnSpcReduction="20000"/>
          </a:bodyPr>
          <a:lstStyle/>
          <a:p>
            <a:r>
              <a:rPr lang="en-US" sz="2800" dirty="0">
                <a:latin typeface="Palatino-Bold"/>
              </a:rPr>
              <a:t>Roles (reasons) for collecting data implement software metrics</a:t>
            </a:r>
          </a:p>
          <a:p>
            <a:pPr lvl="1"/>
            <a:r>
              <a:rPr lang="en-US" dirty="0">
                <a:latin typeface="Palatino-Bold"/>
              </a:rPr>
              <a:t>To understand</a:t>
            </a:r>
          </a:p>
          <a:p>
            <a:pPr lvl="1"/>
            <a:r>
              <a:rPr lang="en-US" dirty="0">
                <a:latin typeface="Palatino-Bold"/>
              </a:rPr>
              <a:t>To evaluate</a:t>
            </a:r>
          </a:p>
          <a:p>
            <a:pPr lvl="1"/>
            <a:r>
              <a:rPr lang="en-US" dirty="0">
                <a:latin typeface="Palatino-Bold"/>
              </a:rPr>
              <a:t>To control</a:t>
            </a:r>
          </a:p>
          <a:p>
            <a:pPr lvl="1"/>
            <a:r>
              <a:rPr lang="en-US" dirty="0">
                <a:latin typeface="Palatino-Bold"/>
              </a:rPr>
              <a:t>To predict</a:t>
            </a:r>
          </a:p>
          <a:p>
            <a:r>
              <a:rPr lang="en-US" dirty="0">
                <a:latin typeface="Palatino-Bold"/>
              </a:rPr>
              <a:t>1. Terminology</a:t>
            </a:r>
          </a:p>
          <a:p>
            <a:pPr lvl="1"/>
            <a:r>
              <a:rPr lang="en-US" dirty="0">
                <a:latin typeface="Palatino-Bold"/>
              </a:rPr>
              <a:t>Metrics Defined</a:t>
            </a:r>
          </a:p>
          <a:p>
            <a:pPr lvl="1"/>
            <a:r>
              <a:rPr lang="en-US" dirty="0">
                <a:latin typeface="Palatino-Bold"/>
              </a:rPr>
              <a:t>Measurement Defined (Internal and External attributes</a:t>
            </a:r>
          </a:p>
          <a:p>
            <a:pPr lvl="1"/>
            <a:r>
              <a:rPr lang="en-US" dirty="0">
                <a:latin typeface="Palatino-Bold"/>
              </a:rPr>
              <a:t>Reliability and Validity</a:t>
            </a:r>
          </a:p>
          <a:p>
            <a:pPr lvl="1"/>
            <a:r>
              <a:rPr lang="en-US" dirty="0">
                <a:latin typeface="Palatino-Bold"/>
              </a:rPr>
              <a:t>Explicit Measures</a:t>
            </a:r>
          </a:p>
          <a:p>
            <a:pPr lvl="1"/>
            <a:r>
              <a:rPr lang="en-US" dirty="0">
                <a:latin typeface="Palatino-Bold"/>
              </a:rPr>
              <a:t>Derived Measures</a:t>
            </a:r>
          </a:p>
          <a:p>
            <a:endParaRPr lang="en-US" dirty="0"/>
          </a:p>
        </p:txBody>
      </p:sp>
      <p:sp>
        <p:nvSpPr>
          <p:cNvPr id="5" name="Content Placeholder 4">
            <a:extLst>
              <a:ext uri="{FF2B5EF4-FFF2-40B4-BE49-F238E27FC236}">
                <a16:creationId xmlns:a16="http://schemas.microsoft.com/office/drawing/2014/main" id="{040431B5-9665-4BE5-B6B3-DE2B1BB35528}"/>
              </a:ext>
            </a:extLst>
          </p:cNvPr>
          <p:cNvSpPr>
            <a:spLocks noGrp="1"/>
          </p:cNvSpPr>
          <p:nvPr>
            <p:ph sz="half" idx="2"/>
          </p:nvPr>
        </p:nvSpPr>
        <p:spPr/>
        <p:txBody>
          <a:bodyPr>
            <a:normAutofit fontScale="92500" lnSpcReduction="20000"/>
          </a:bodyPr>
          <a:lstStyle/>
          <a:p>
            <a:endParaRPr lang="en-US" dirty="0"/>
          </a:p>
        </p:txBody>
      </p:sp>
      <p:pic>
        <p:nvPicPr>
          <p:cNvPr id="6" name="Picture 2" descr="Book Cover Image">
            <a:extLst>
              <a:ext uri="{FF2B5EF4-FFF2-40B4-BE49-F238E27FC236}">
                <a16:creationId xmlns:a16="http://schemas.microsoft.com/office/drawing/2014/main" id="{CFC23671-DAB0-444B-801E-4A2DC8CB0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0" y="0"/>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235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5A2D-D19A-4BB8-9BDC-1C451B001909}"/>
              </a:ext>
            </a:extLst>
          </p:cNvPr>
          <p:cNvSpPr>
            <a:spLocks noGrp="1"/>
          </p:cNvSpPr>
          <p:nvPr>
            <p:ph type="title"/>
          </p:nvPr>
        </p:nvSpPr>
        <p:spPr/>
        <p:txBody>
          <a:bodyPr/>
          <a:lstStyle/>
          <a:p>
            <a:r>
              <a:rPr lang="en-US" dirty="0"/>
              <a:t>Chapter 18</a:t>
            </a:r>
            <a:br>
              <a:rPr lang="en-US" dirty="0"/>
            </a:br>
            <a:r>
              <a:rPr lang="en-US" dirty="0"/>
              <a:t>A. Metrics and Measurement Theory</a:t>
            </a:r>
          </a:p>
        </p:txBody>
      </p:sp>
      <p:sp>
        <p:nvSpPr>
          <p:cNvPr id="3" name="Content Placeholder 2">
            <a:extLst>
              <a:ext uri="{FF2B5EF4-FFF2-40B4-BE49-F238E27FC236}">
                <a16:creationId xmlns:a16="http://schemas.microsoft.com/office/drawing/2014/main" id="{7E0AC087-5A1C-421F-8E7D-B13B58DE5381}"/>
              </a:ext>
            </a:extLst>
          </p:cNvPr>
          <p:cNvSpPr>
            <a:spLocks noGrp="1"/>
          </p:cNvSpPr>
          <p:nvPr>
            <p:ph sz="half" idx="1"/>
          </p:nvPr>
        </p:nvSpPr>
        <p:spPr/>
        <p:txBody>
          <a:bodyPr>
            <a:normAutofit fontScale="85000" lnSpcReduction="20000"/>
          </a:bodyPr>
          <a:lstStyle/>
          <a:p>
            <a:r>
              <a:rPr lang="en-US" dirty="0"/>
              <a:t>2. Basic Measurement Theory and Statistics</a:t>
            </a:r>
          </a:p>
          <a:p>
            <a:pPr lvl="1"/>
            <a:r>
              <a:rPr lang="en-US" dirty="0"/>
              <a:t>Central Limit Theorem</a:t>
            </a:r>
          </a:p>
          <a:p>
            <a:pPr lvl="1"/>
            <a:r>
              <a:rPr lang="en-US" dirty="0"/>
              <a:t>Mean, Median, and Mode</a:t>
            </a:r>
          </a:p>
          <a:p>
            <a:pPr lvl="1"/>
            <a:r>
              <a:rPr lang="en-US" dirty="0"/>
              <a:t>Range, Standard Deviation, and Variance</a:t>
            </a:r>
          </a:p>
          <a:p>
            <a:pPr lvl="1"/>
            <a:r>
              <a:rPr lang="en-US" dirty="0"/>
              <a:t>Nominal Scale Measurements</a:t>
            </a:r>
          </a:p>
          <a:p>
            <a:pPr lvl="1"/>
            <a:r>
              <a:rPr lang="en-US" dirty="0"/>
              <a:t>Ordinal Scale Measurement</a:t>
            </a:r>
          </a:p>
          <a:p>
            <a:pPr lvl="1"/>
            <a:r>
              <a:rPr lang="en-US" dirty="0"/>
              <a:t>Interval Scale Measurement</a:t>
            </a:r>
          </a:p>
          <a:p>
            <a:pPr lvl="1"/>
            <a:r>
              <a:rPr lang="en-US" dirty="0"/>
              <a:t>Ratio Scale Measurement</a:t>
            </a:r>
          </a:p>
          <a:p>
            <a:r>
              <a:rPr lang="en-US" dirty="0"/>
              <a:t>3. Psychology of Metrics</a:t>
            </a:r>
          </a:p>
          <a:p>
            <a:pPr lvl="1"/>
            <a:r>
              <a:rPr lang="en-US" dirty="0"/>
              <a:t>Metrics and Measuring Affect People</a:t>
            </a:r>
          </a:p>
          <a:p>
            <a:pPr lvl="1"/>
            <a:r>
              <a:rPr lang="en-US" dirty="0"/>
              <a:t>People Affect Metrics and Measuring</a:t>
            </a:r>
          </a:p>
          <a:p>
            <a:pPr lvl="1"/>
            <a:r>
              <a:rPr lang="en-US" dirty="0"/>
              <a:t>Metric and Measurement Do’s and Don’ts</a:t>
            </a:r>
          </a:p>
          <a:p>
            <a:pPr lvl="1"/>
            <a:r>
              <a:rPr lang="en-US" dirty="0"/>
              <a:t>Other Human Factors</a:t>
            </a:r>
          </a:p>
          <a:p>
            <a:endParaRPr lang="en-US" dirty="0"/>
          </a:p>
        </p:txBody>
      </p:sp>
      <p:pic>
        <p:nvPicPr>
          <p:cNvPr id="7" name="Content Placeholder 6" descr="Company name, polygon&#10;&#10;Description automatically generated">
            <a:extLst>
              <a:ext uri="{FF2B5EF4-FFF2-40B4-BE49-F238E27FC236}">
                <a16:creationId xmlns:a16="http://schemas.microsoft.com/office/drawing/2014/main" id="{CD382863-DCEB-43A1-99B9-37BC56F901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4353" y="1690048"/>
            <a:ext cx="2544020" cy="1431011"/>
          </a:xfrm>
        </p:spPr>
      </p:pic>
      <p:pic>
        <p:nvPicPr>
          <p:cNvPr id="6" name="Picture 2" descr="Book Cover Image">
            <a:extLst>
              <a:ext uri="{FF2B5EF4-FFF2-40B4-BE49-F238E27FC236}">
                <a16:creationId xmlns:a16="http://schemas.microsoft.com/office/drawing/2014/main" id="{CFC23671-DAB0-444B-801E-4A2DC8CB0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0" y="0"/>
            <a:ext cx="12700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ext&#10;&#10;Description automatically generated with low confidence">
            <a:extLst>
              <a:ext uri="{FF2B5EF4-FFF2-40B4-BE49-F238E27FC236}">
                <a16:creationId xmlns:a16="http://schemas.microsoft.com/office/drawing/2014/main" id="{25A797CD-707D-4557-B087-9EDD8B4A4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826" y="1563677"/>
            <a:ext cx="1464527" cy="1464527"/>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F5B93953-856D-48AD-9FC1-CACAA656D6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4412" y="3369727"/>
            <a:ext cx="4377588" cy="1969379"/>
          </a:xfrm>
          <a:prstGeom prst="rect">
            <a:avLst/>
          </a:prstGeom>
        </p:spPr>
      </p:pic>
      <p:pic>
        <p:nvPicPr>
          <p:cNvPr id="12" name="Picture 11" descr="Diagram&#10;&#10;Description automatically generated with medium confidence">
            <a:extLst>
              <a:ext uri="{FF2B5EF4-FFF2-40B4-BE49-F238E27FC236}">
                <a16:creationId xmlns:a16="http://schemas.microsoft.com/office/drawing/2014/main" id="{B49835D2-4EB3-4560-AD40-EBB47322F8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13434" y="1657350"/>
            <a:ext cx="2278566" cy="1712377"/>
          </a:xfrm>
          <a:prstGeom prst="rect">
            <a:avLst/>
          </a:prstGeom>
        </p:spPr>
      </p:pic>
      <p:pic>
        <p:nvPicPr>
          <p:cNvPr id="14" name="Picture 13" descr="Shape&#10;&#10;Description automatically generated">
            <a:extLst>
              <a:ext uri="{FF2B5EF4-FFF2-40B4-BE49-F238E27FC236}">
                <a16:creationId xmlns:a16="http://schemas.microsoft.com/office/drawing/2014/main" id="{2C48B843-E6DF-4784-9A53-EA1784A882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0702" y="5587774"/>
            <a:ext cx="1034016" cy="581363"/>
          </a:xfrm>
          <a:prstGeom prst="rect">
            <a:avLst/>
          </a:prstGeom>
        </p:spPr>
      </p:pic>
      <p:sp>
        <p:nvSpPr>
          <p:cNvPr id="15" name="TextBox 14">
            <a:extLst>
              <a:ext uri="{FF2B5EF4-FFF2-40B4-BE49-F238E27FC236}">
                <a16:creationId xmlns:a16="http://schemas.microsoft.com/office/drawing/2014/main" id="{494EB720-7D73-4630-BF92-16E645A65594}"/>
              </a:ext>
            </a:extLst>
          </p:cNvPr>
          <p:cNvSpPr txBox="1"/>
          <p:nvPr/>
        </p:nvSpPr>
        <p:spPr>
          <a:xfrm>
            <a:off x="7703410" y="5611089"/>
            <a:ext cx="2364686" cy="646331"/>
          </a:xfrm>
          <a:prstGeom prst="rect">
            <a:avLst/>
          </a:prstGeom>
          <a:noFill/>
        </p:spPr>
        <p:txBody>
          <a:bodyPr wrap="none" rtlCol="0">
            <a:spAutoFit/>
          </a:bodyPr>
          <a:lstStyle/>
          <a:p>
            <a:r>
              <a:rPr lang="en-US" dirty="0"/>
              <a:t>How are you going?</a:t>
            </a:r>
          </a:p>
          <a:p>
            <a:r>
              <a:rPr lang="en-US" dirty="0"/>
              <a:t>Not bad vs Not too bad</a:t>
            </a:r>
          </a:p>
        </p:txBody>
      </p:sp>
      <p:sp>
        <p:nvSpPr>
          <p:cNvPr id="16" name="TextBox 15">
            <a:extLst>
              <a:ext uri="{FF2B5EF4-FFF2-40B4-BE49-F238E27FC236}">
                <a16:creationId xmlns:a16="http://schemas.microsoft.com/office/drawing/2014/main" id="{C6AB1FBB-8F37-4400-8D2B-CB2C1FBF6F34}"/>
              </a:ext>
            </a:extLst>
          </p:cNvPr>
          <p:cNvSpPr txBox="1"/>
          <p:nvPr/>
        </p:nvSpPr>
        <p:spPr>
          <a:xfrm>
            <a:off x="6232302" y="4983286"/>
            <a:ext cx="1471108" cy="369332"/>
          </a:xfrm>
          <a:prstGeom prst="rect">
            <a:avLst/>
          </a:prstGeom>
          <a:noFill/>
        </p:spPr>
        <p:txBody>
          <a:bodyPr wrap="none" rtlCol="0">
            <a:spAutoFit/>
          </a:bodyPr>
          <a:lstStyle/>
          <a:p>
            <a:r>
              <a:rPr lang="en-US" dirty="0"/>
              <a:t>Colors of fruit</a:t>
            </a:r>
          </a:p>
        </p:txBody>
      </p:sp>
    </p:spTree>
    <p:extLst>
      <p:ext uri="{BB962C8B-B14F-4D97-AF65-F5344CB8AC3E}">
        <p14:creationId xmlns:p14="http://schemas.microsoft.com/office/powerpoint/2010/main" val="319889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C7DEBD-88F0-4A14-99A4-4E10BA3FC81C}"/>
              </a:ext>
            </a:extLst>
          </p:cNvPr>
          <p:cNvSpPr>
            <a:spLocks noGrp="1"/>
          </p:cNvSpPr>
          <p:nvPr>
            <p:ph type="title"/>
          </p:nvPr>
        </p:nvSpPr>
        <p:spPr/>
        <p:txBody>
          <a:bodyPr/>
          <a:lstStyle/>
          <a:p>
            <a:r>
              <a:rPr lang="en-US" dirty="0"/>
              <a:t>Metric and Measurement Do’s and Don’ts</a:t>
            </a:r>
          </a:p>
        </p:txBody>
      </p:sp>
      <p:sp>
        <p:nvSpPr>
          <p:cNvPr id="6" name="Content Placeholder 5">
            <a:extLst>
              <a:ext uri="{FF2B5EF4-FFF2-40B4-BE49-F238E27FC236}">
                <a16:creationId xmlns:a16="http://schemas.microsoft.com/office/drawing/2014/main" id="{1F31394B-CB44-4B1F-B291-9E503061785B}"/>
              </a:ext>
            </a:extLst>
          </p:cNvPr>
          <p:cNvSpPr>
            <a:spLocks noGrp="1"/>
          </p:cNvSpPr>
          <p:nvPr>
            <p:ph sz="half" idx="1"/>
          </p:nvPr>
        </p:nvSpPr>
        <p:spPr/>
        <p:txBody>
          <a:bodyPr/>
          <a:lstStyle/>
          <a:p>
            <a:r>
              <a:rPr lang="en-US" sz="1800" b="0" i="1" u="none" strike="noStrike" baseline="0" dirty="0">
                <a:latin typeface="Palatino-Italic"/>
              </a:rPr>
              <a:t>Don’t measure individuals.</a:t>
            </a:r>
          </a:p>
          <a:p>
            <a:r>
              <a:rPr lang="en-US" sz="1800" b="0" i="1" u="none" strike="noStrike" baseline="0" dirty="0">
                <a:latin typeface="Palatino-Italic"/>
              </a:rPr>
              <a:t>Don’t use metrics as a stick.</a:t>
            </a:r>
            <a:endParaRPr lang="en-US" sz="1800" i="1" dirty="0">
              <a:latin typeface="Palatino-Italic"/>
            </a:endParaRPr>
          </a:p>
          <a:p>
            <a:r>
              <a:rPr lang="en-US" sz="1800" b="0" i="1" u="none" strike="noStrike" baseline="0" dirty="0">
                <a:latin typeface="Palatino-Italic"/>
              </a:rPr>
              <a:t>Don’t ignore the data.</a:t>
            </a:r>
          </a:p>
          <a:p>
            <a:r>
              <a:rPr lang="en-US" sz="1800" b="0" i="1" u="none" strike="noStrike" baseline="0" dirty="0">
                <a:latin typeface="Palatino-Italic"/>
              </a:rPr>
              <a:t>Don’t use only one metric.</a:t>
            </a:r>
            <a:endParaRPr lang="en-US" dirty="0"/>
          </a:p>
        </p:txBody>
      </p:sp>
      <p:sp>
        <p:nvSpPr>
          <p:cNvPr id="7" name="Content Placeholder 6">
            <a:extLst>
              <a:ext uri="{FF2B5EF4-FFF2-40B4-BE49-F238E27FC236}">
                <a16:creationId xmlns:a16="http://schemas.microsoft.com/office/drawing/2014/main" id="{DAF0228D-8475-4846-8BDC-991AAADCD01B}"/>
              </a:ext>
            </a:extLst>
          </p:cNvPr>
          <p:cNvSpPr>
            <a:spLocks noGrp="1"/>
          </p:cNvSpPr>
          <p:nvPr>
            <p:ph sz="half" idx="2"/>
          </p:nvPr>
        </p:nvSpPr>
        <p:spPr/>
        <p:txBody>
          <a:bodyPr/>
          <a:lstStyle/>
          <a:p>
            <a:r>
              <a:rPr lang="en-US" sz="1800" b="0" i="1" u="none" strike="noStrike" baseline="0" dirty="0">
                <a:latin typeface="Palatino-Italic"/>
              </a:rPr>
              <a:t>Do align metrics with goals.</a:t>
            </a:r>
          </a:p>
          <a:p>
            <a:r>
              <a:rPr lang="en-US" sz="1800" b="0" i="1" u="none" strike="noStrike" baseline="0" dirty="0">
                <a:latin typeface="Palatino-Italic"/>
              </a:rPr>
              <a:t>Do focus the metrics on processes, products, and services.</a:t>
            </a:r>
            <a:endParaRPr lang="en-US" sz="1800" i="1" dirty="0">
              <a:latin typeface="Palatino-Italic"/>
            </a:endParaRPr>
          </a:p>
          <a:p>
            <a:r>
              <a:rPr lang="en-US" sz="1800" b="0" i="1" u="none" strike="noStrike" baseline="0" dirty="0">
                <a:latin typeface="Palatino-Italic"/>
              </a:rPr>
              <a:t>Do provide feedback to the data providers.</a:t>
            </a:r>
          </a:p>
          <a:p>
            <a:r>
              <a:rPr lang="en-US" sz="1800" b="0" i="1" u="none" strike="noStrike" baseline="0" dirty="0">
                <a:latin typeface="Palatino-Italic"/>
              </a:rPr>
              <a:t>Do obtain buy-in for the metrics.</a:t>
            </a:r>
            <a:endParaRPr lang="en-US" dirty="0"/>
          </a:p>
        </p:txBody>
      </p:sp>
      <p:pic>
        <p:nvPicPr>
          <p:cNvPr id="9" name="Picture 8" descr="Diagram&#10;&#10;Description automatically generated">
            <a:extLst>
              <a:ext uri="{FF2B5EF4-FFF2-40B4-BE49-F238E27FC236}">
                <a16:creationId xmlns:a16="http://schemas.microsoft.com/office/drawing/2014/main" id="{0A3C5953-0A85-4769-9466-A01BC35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0724" y="3759543"/>
            <a:ext cx="4131276" cy="3098457"/>
          </a:xfrm>
          <a:prstGeom prst="rect">
            <a:avLst/>
          </a:prstGeom>
        </p:spPr>
      </p:pic>
    </p:spTree>
    <p:extLst>
      <p:ext uri="{BB962C8B-B14F-4D97-AF65-F5344CB8AC3E}">
        <p14:creationId xmlns:p14="http://schemas.microsoft.com/office/powerpoint/2010/main" val="285344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71C5D3-4FC3-9942-B5C3-6175CCEA12A3}"/>
              </a:ext>
            </a:extLst>
          </p:cNvPr>
          <p:cNvSpPr/>
          <p:nvPr/>
        </p:nvSpPr>
        <p:spPr>
          <a:xfrm>
            <a:off x="0" y="0"/>
            <a:ext cx="12192000" cy="56570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257673" y="46222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 Fundamentals &amp; Business Case for Quality Assurance</a:t>
            </a:r>
          </a:p>
          <a:p>
            <a:pPr algn="ctr"/>
            <a:r>
              <a:rPr lang="en-US" sz="1400" dirty="0"/>
              <a:t>(IEEE </a:t>
            </a:r>
            <a:r>
              <a:rPr lang="en-US" sz="1400" dirty="0" err="1"/>
              <a:t>SWBok</a:t>
            </a:r>
            <a:r>
              <a:rPr lang="en-US" sz="1400" dirty="0"/>
              <a:t>)</a:t>
            </a:r>
          </a:p>
        </p:txBody>
      </p:sp>
      <p:sp>
        <p:nvSpPr>
          <p:cNvPr id="4" name="Rectangle 3"/>
          <p:cNvSpPr/>
          <p:nvPr/>
        </p:nvSpPr>
        <p:spPr>
          <a:xfrm>
            <a:off x="3215326" y="320137"/>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 QA Processes</a:t>
            </a:r>
          </a:p>
          <a:p>
            <a:pPr algn="ctr"/>
            <a:r>
              <a:rPr lang="en-US" sz="1400" dirty="0"/>
              <a:t>(V&amp;V, Reviews, Audits)</a:t>
            </a:r>
          </a:p>
        </p:txBody>
      </p:sp>
      <p:sp>
        <p:nvSpPr>
          <p:cNvPr id="5" name="Rectangle 4"/>
          <p:cNvSpPr/>
          <p:nvPr/>
        </p:nvSpPr>
        <p:spPr>
          <a:xfrm>
            <a:off x="257671" y="3069167"/>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 QA’s  Role in SW Lifecycle, Methodologies, </a:t>
            </a:r>
          </a:p>
          <a:p>
            <a:pPr algn="ctr"/>
            <a:r>
              <a:rPr lang="en-US" sz="1400" dirty="0"/>
              <a:t>Architecture</a:t>
            </a:r>
          </a:p>
          <a:p>
            <a:pPr algn="ctr"/>
            <a:r>
              <a:rPr lang="en-US" sz="1400" dirty="0"/>
              <a:t>[Responsibilities &amp; Roles]</a:t>
            </a:r>
          </a:p>
        </p:txBody>
      </p:sp>
      <p:sp>
        <p:nvSpPr>
          <p:cNvPr id="6" name="Rectangle 5"/>
          <p:cNvSpPr/>
          <p:nvPr/>
        </p:nvSpPr>
        <p:spPr>
          <a:xfrm>
            <a:off x="264024" y="437111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 QA Techniques</a:t>
            </a:r>
          </a:p>
          <a:p>
            <a:pPr algn="ctr"/>
            <a:r>
              <a:rPr lang="en-US" sz="1400" dirty="0"/>
              <a:t>(</a:t>
            </a:r>
            <a:r>
              <a:rPr lang="en-US" sz="1400" dirty="0" err="1"/>
              <a:t>Dyn</a:t>
            </a:r>
            <a:r>
              <a:rPr lang="en-US" sz="1400" dirty="0"/>
              <a:t>, Static, and Testing)</a:t>
            </a:r>
          </a:p>
          <a:p>
            <a:pPr algn="ctr"/>
            <a:r>
              <a:rPr lang="en-US" sz="1400" dirty="0"/>
              <a:t>[]</a:t>
            </a:r>
          </a:p>
        </p:txBody>
      </p:sp>
      <p:sp>
        <p:nvSpPr>
          <p:cNvPr id="7" name="Rectangle 6"/>
          <p:cNvSpPr/>
          <p:nvPr/>
        </p:nvSpPr>
        <p:spPr>
          <a:xfrm>
            <a:off x="3220210" y="439651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 Quality Metrics</a:t>
            </a:r>
          </a:p>
          <a:p>
            <a:pPr algn="ctr"/>
            <a:r>
              <a:rPr lang="en-US" sz="1400" dirty="0"/>
              <a:t>(Characteristic &amp; Models)</a:t>
            </a:r>
          </a:p>
          <a:p>
            <a:pPr algn="ctr"/>
            <a:r>
              <a:rPr lang="en-US" sz="1400" dirty="0"/>
              <a:t>[Measuring]</a:t>
            </a:r>
          </a:p>
        </p:txBody>
      </p:sp>
      <p:sp>
        <p:nvSpPr>
          <p:cNvPr id="9" name="Rectangle 8"/>
          <p:cNvSpPr/>
          <p:nvPr/>
        </p:nvSpPr>
        <p:spPr>
          <a:xfrm>
            <a:off x="9040487" y="12245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 Risk/Mission Assurance</a:t>
            </a:r>
          </a:p>
          <a:p>
            <a:pPr algn="ctr"/>
            <a:r>
              <a:rPr lang="en-US" sz="1400" dirty="0"/>
              <a:t>(Training, CAR, Mitigation)</a:t>
            </a:r>
          </a:p>
        </p:txBody>
      </p:sp>
      <p:sp>
        <p:nvSpPr>
          <p:cNvPr id="10" name="Rectangle 9"/>
          <p:cNvSpPr/>
          <p:nvPr/>
        </p:nvSpPr>
        <p:spPr>
          <a:xfrm>
            <a:off x="6257991" y="319501"/>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 Reviews &amp; Audits</a:t>
            </a:r>
          </a:p>
          <a:p>
            <a:pPr algn="ctr"/>
            <a:r>
              <a:rPr lang="en-US" sz="1400" dirty="0"/>
              <a:t>(Tech, </a:t>
            </a:r>
            <a:r>
              <a:rPr lang="en-US" sz="1400" dirty="0" err="1"/>
              <a:t>Mngt</a:t>
            </a:r>
            <a:r>
              <a:rPr lang="en-US" sz="1400" dirty="0"/>
              <a:t>., Inspection, walk-throughs, checklist)</a:t>
            </a:r>
          </a:p>
        </p:txBody>
      </p:sp>
      <p:sp>
        <p:nvSpPr>
          <p:cNvPr id="11" name="Rectangle 10"/>
          <p:cNvSpPr/>
          <p:nvPr/>
        </p:nvSpPr>
        <p:spPr>
          <a:xfrm>
            <a:off x="6257991" y="12245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 Maturity</a:t>
            </a:r>
          </a:p>
          <a:p>
            <a:pPr algn="ctr"/>
            <a:r>
              <a:rPr lang="en-US" sz="1400" dirty="0"/>
              <a:t>(CMM, Process, Product, ISO)</a:t>
            </a:r>
          </a:p>
        </p:txBody>
      </p:sp>
      <p:sp>
        <p:nvSpPr>
          <p:cNvPr id="17" name="Rectangle 16"/>
          <p:cNvSpPr/>
          <p:nvPr/>
        </p:nvSpPr>
        <p:spPr>
          <a:xfrm>
            <a:off x="9034137" y="4119382"/>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14. Careers Path</a:t>
            </a:r>
            <a:endParaRPr lang="en-US" sz="1400" b="0" i="0" dirty="0">
              <a:effectLst/>
            </a:endParaRPr>
          </a:p>
        </p:txBody>
      </p:sp>
      <p:cxnSp>
        <p:nvCxnSpPr>
          <p:cNvPr id="40" name="Elbow Connector 39"/>
          <p:cNvCxnSpPr>
            <a:stCxn id="3" idx="2"/>
            <a:endCxn id="5" idx="0"/>
          </p:cNvCxnSpPr>
          <p:nvPr/>
        </p:nvCxnSpPr>
        <p:spPr>
          <a:xfrm rot="5400000">
            <a:off x="479993" y="2156348"/>
            <a:ext cx="1825635" cy="2"/>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a:stCxn id="5" idx="3"/>
            <a:endCxn id="12" idx="1"/>
          </p:cNvCxnSpPr>
          <p:nvPr/>
        </p:nvCxnSpPr>
        <p:spPr>
          <a:xfrm>
            <a:off x="2527947" y="3459821"/>
            <a:ext cx="687379" cy="2351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3" name="Elbow Connector 42"/>
          <p:cNvCxnSpPr>
            <a:stCxn id="3" idx="3"/>
            <a:endCxn id="4" idx="1"/>
          </p:cNvCxnSpPr>
          <p:nvPr/>
        </p:nvCxnSpPr>
        <p:spPr>
          <a:xfrm flipV="1">
            <a:off x="2527949" y="710791"/>
            <a:ext cx="687377" cy="142087"/>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4" idx="3"/>
            <a:endCxn id="10" idx="1"/>
          </p:cNvCxnSpPr>
          <p:nvPr/>
        </p:nvCxnSpPr>
        <p:spPr>
          <a:xfrm flipV="1">
            <a:off x="5485602" y="710155"/>
            <a:ext cx="772389" cy="63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9" name="Elbow Connector 48"/>
          <p:cNvCxnSpPr>
            <a:stCxn id="4" idx="3"/>
            <a:endCxn id="11" idx="1"/>
          </p:cNvCxnSpPr>
          <p:nvPr/>
        </p:nvCxnSpPr>
        <p:spPr>
          <a:xfrm>
            <a:off x="5485602" y="710791"/>
            <a:ext cx="772389" cy="904367"/>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2" name="Elbow Connector 51"/>
          <p:cNvCxnSpPr>
            <a:stCxn id="3" idx="3"/>
            <a:endCxn id="8" idx="1"/>
          </p:cNvCxnSpPr>
          <p:nvPr/>
        </p:nvCxnSpPr>
        <p:spPr>
          <a:xfrm>
            <a:off x="2527949" y="852878"/>
            <a:ext cx="729373" cy="165810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5" name="Elbow Connector 54"/>
          <p:cNvCxnSpPr>
            <a:stCxn id="8" idx="3"/>
            <a:endCxn id="11" idx="1"/>
          </p:cNvCxnSpPr>
          <p:nvPr/>
        </p:nvCxnSpPr>
        <p:spPr>
          <a:xfrm flipV="1">
            <a:off x="5527598" y="1615158"/>
            <a:ext cx="730393" cy="89582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8" name="Elbow Connector 57"/>
          <p:cNvCxnSpPr>
            <a:stCxn id="11" idx="3"/>
            <a:endCxn id="16" idx="1"/>
          </p:cNvCxnSpPr>
          <p:nvPr/>
        </p:nvCxnSpPr>
        <p:spPr>
          <a:xfrm>
            <a:off x="8528267" y="1615158"/>
            <a:ext cx="505870" cy="192828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61" name="Elbow Connector 60"/>
          <p:cNvCxnSpPr>
            <a:stCxn id="10" idx="3"/>
            <a:endCxn id="16" idx="1"/>
          </p:cNvCxnSpPr>
          <p:nvPr/>
        </p:nvCxnSpPr>
        <p:spPr>
          <a:xfrm>
            <a:off x="8528267" y="710155"/>
            <a:ext cx="505870" cy="2833289"/>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a:cxnSpLocks/>
            <a:stCxn id="12" idx="3"/>
            <a:endCxn id="11" idx="2"/>
          </p:cNvCxnSpPr>
          <p:nvPr/>
        </p:nvCxnSpPr>
        <p:spPr>
          <a:xfrm flipV="1">
            <a:off x="5485602" y="2005812"/>
            <a:ext cx="1907527" cy="1477525"/>
          </a:xfrm>
          <a:prstGeom prst="bentConnector2">
            <a:avLst/>
          </a:prstGeom>
          <a:ln w="66675">
            <a:tailEnd type="triangle"/>
          </a:ln>
        </p:spPr>
        <p:style>
          <a:lnRef idx="3">
            <a:schemeClr val="dk1"/>
          </a:lnRef>
          <a:fillRef idx="0">
            <a:schemeClr val="dk1"/>
          </a:fillRef>
          <a:effectRef idx="2">
            <a:schemeClr val="dk1"/>
          </a:effectRef>
          <a:fontRef idx="minor">
            <a:schemeClr val="tx1"/>
          </a:fontRef>
        </p:style>
      </p:cxnSp>
      <p:cxnSp>
        <p:nvCxnSpPr>
          <p:cNvPr id="68" name="Elbow Connector 67"/>
          <p:cNvCxnSpPr>
            <a:stCxn id="3" idx="1"/>
            <a:endCxn id="6" idx="1"/>
          </p:cNvCxnSpPr>
          <p:nvPr/>
        </p:nvCxnSpPr>
        <p:spPr>
          <a:xfrm rot="10800000" flipH="1" flipV="1">
            <a:off x="257672" y="691739"/>
            <a:ext cx="6351" cy="3908886"/>
          </a:xfrm>
          <a:prstGeom prst="bentConnector3">
            <a:avLst>
              <a:gd name="adj1" fmla="val -3599433"/>
            </a:avLst>
          </a:prstGeom>
          <a:ln w="66675">
            <a:tailEnd type="triangle"/>
          </a:ln>
        </p:spPr>
        <p:style>
          <a:lnRef idx="3">
            <a:schemeClr val="dk1"/>
          </a:lnRef>
          <a:fillRef idx="0">
            <a:schemeClr val="dk1"/>
          </a:fillRef>
          <a:effectRef idx="2">
            <a:schemeClr val="dk1"/>
          </a:effectRef>
          <a:fontRef idx="minor">
            <a:schemeClr val="tx1"/>
          </a:fontRef>
        </p:style>
      </p:cxnSp>
      <p:cxnSp>
        <p:nvCxnSpPr>
          <p:cNvPr id="75" name="Elbow Connector 74"/>
          <p:cNvCxnSpPr>
            <a:cxnSpLocks/>
            <a:stCxn id="6" idx="3"/>
            <a:endCxn id="7" idx="1"/>
          </p:cNvCxnSpPr>
          <p:nvPr/>
        </p:nvCxnSpPr>
        <p:spPr>
          <a:xfrm>
            <a:off x="2534300" y="4761764"/>
            <a:ext cx="685910" cy="254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a:cxnSpLocks/>
            <a:stCxn id="7" idx="3"/>
            <a:endCxn id="11" idx="2"/>
          </p:cNvCxnSpPr>
          <p:nvPr/>
        </p:nvCxnSpPr>
        <p:spPr>
          <a:xfrm flipV="1">
            <a:off x="5490486" y="2005812"/>
            <a:ext cx="1902643" cy="2781352"/>
          </a:xfrm>
          <a:prstGeom prst="bentConnector2">
            <a:avLst/>
          </a:prstGeom>
          <a:ln w="66675">
            <a:tailEnd type="triangle"/>
          </a:ln>
        </p:spPr>
        <p:style>
          <a:lnRef idx="3">
            <a:schemeClr val="dk1"/>
          </a:lnRef>
          <a:fillRef idx="0">
            <a:schemeClr val="dk1"/>
          </a:fillRef>
          <a:effectRef idx="2">
            <a:schemeClr val="dk1"/>
          </a:effectRef>
          <a:fontRef idx="minor">
            <a:schemeClr val="tx1"/>
          </a:fontRef>
        </p:style>
      </p:cxnSp>
      <p:cxnSp>
        <p:nvCxnSpPr>
          <p:cNvPr id="82" name="Elbow Connector 81"/>
          <p:cNvCxnSpPr>
            <a:cxnSpLocks/>
            <a:stCxn id="9" idx="2"/>
            <a:endCxn id="15" idx="0"/>
          </p:cNvCxnSpPr>
          <p:nvPr/>
        </p:nvCxnSpPr>
        <p:spPr>
          <a:xfrm rot="5400000">
            <a:off x="10026879" y="2154558"/>
            <a:ext cx="297492" cy="127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sp>
        <p:nvSpPr>
          <p:cNvPr id="85" name="TextBox 84"/>
          <p:cNvSpPr txBox="1"/>
          <p:nvPr/>
        </p:nvSpPr>
        <p:spPr>
          <a:xfrm>
            <a:off x="0" y="5959126"/>
            <a:ext cx="12192000"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5400" dirty="0"/>
              <a:t>SWE 474: Quality Assurance Class</a:t>
            </a:r>
          </a:p>
        </p:txBody>
      </p:sp>
      <p:sp>
        <p:nvSpPr>
          <p:cNvPr id="12" name="Rectangle 11"/>
          <p:cNvSpPr/>
          <p:nvPr/>
        </p:nvSpPr>
        <p:spPr>
          <a:xfrm>
            <a:off x="3215326" y="3092683"/>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7. QA Attributes </a:t>
            </a:r>
          </a:p>
          <a:p>
            <a:pPr fontAlgn="base"/>
            <a:r>
              <a:rPr lang="en-US" sz="1400" dirty="0"/>
              <a:t>(Verification and Validation )</a:t>
            </a:r>
          </a:p>
        </p:txBody>
      </p:sp>
      <p:sp>
        <p:nvSpPr>
          <p:cNvPr id="16" name="Rectangle 15"/>
          <p:cNvSpPr/>
          <p:nvPr/>
        </p:nvSpPr>
        <p:spPr>
          <a:xfrm>
            <a:off x="9034137" y="315279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13 . Project Management</a:t>
            </a:r>
          </a:p>
          <a:p>
            <a:pPr fontAlgn="base"/>
            <a:r>
              <a:rPr lang="en-US" sz="1400" b="0" i="0" dirty="0">
                <a:effectLst/>
              </a:rPr>
              <a:t>(</a:t>
            </a:r>
            <a:r>
              <a:rPr lang="en-US" sz="1400" b="0" i="0" dirty="0" err="1">
                <a:effectLst/>
              </a:rPr>
              <a:t>CoQ</a:t>
            </a:r>
            <a:r>
              <a:rPr lang="en-US" sz="1400" b="0" i="0" dirty="0">
                <a:effectLst/>
              </a:rPr>
              <a:t>, WBS, DevOps )</a:t>
            </a:r>
          </a:p>
          <a:p>
            <a:pPr fontAlgn="base"/>
            <a:r>
              <a:rPr lang="en-US" sz="1400" dirty="0"/>
              <a:t>[VDD, Version, DM, DI]</a:t>
            </a:r>
            <a:endParaRPr lang="en-US" sz="1400" b="0" i="0" dirty="0">
              <a:effectLst/>
            </a:endParaRPr>
          </a:p>
        </p:txBody>
      </p:sp>
      <p:sp>
        <p:nvSpPr>
          <p:cNvPr id="15" name="Rectangle 14"/>
          <p:cNvSpPr/>
          <p:nvPr/>
        </p:nvSpPr>
        <p:spPr>
          <a:xfrm>
            <a:off x="9040487" y="23033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12. Security/ Legal/ Ethics</a:t>
            </a:r>
          </a:p>
          <a:p>
            <a:pPr fontAlgn="base"/>
            <a:r>
              <a:rPr lang="en-US" sz="1400" dirty="0"/>
              <a:t>(Regulations, Code, Legal, Safety)</a:t>
            </a:r>
          </a:p>
        </p:txBody>
      </p:sp>
      <p:sp>
        <p:nvSpPr>
          <p:cNvPr id="14" name="Rectangle 13"/>
          <p:cNvSpPr/>
          <p:nvPr/>
        </p:nvSpPr>
        <p:spPr>
          <a:xfrm>
            <a:off x="9040487" y="319501"/>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10. Configuration Management </a:t>
            </a:r>
            <a:endParaRPr lang="en-US" sz="1400" b="0" i="0" dirty="0">
              <a:effectLst/>
            </a:endParaRPr>
          </a:p>
        </p:txBody>
      </p:sp>
      <p:sp>
        <p:nvSpPr>
          <p:cNvPr id="8" name="Rectangle 7"/>
          <p:cNvSpPr/>
          <p:nvPr/>
        </p:nvSpPr>
        <p:spPr>
          <a:xfrm>
            <a:off x="3257322" y="212033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 QA Tools</a:t>
            </a:r>
          </a:p>
          <a:p>
            <a:pPr algn="ctr"/>
            <a:r>
              <a:rPr lang="en-US" sz="1200" dirty="0"/>
              <a:t>(</a:t>
            </a:r>
            <a:r>
              <a:rPr lang="en-US" sz="1400" dirty="0"/>
              <a:t>Fishbone, check, Histograms, Pareto, Scatter, Stratification)</a:t>
            </a:r>
            <a:r>
              <a:rPr lang="en-US" sz="1200" dirty="0"/>
              <a:t>]</a:t>
            </a:r>
          </a:p>
        </p:txBody>
      </p:sp>
      <p:sp>
        <p:nvSpPr>
          <p:cNvPr id="41" name="Rectangle 40"/>
          <p:cNvSpPr/>
          <p:nvPr/>
        </p:nvSpPr>
        <p:spPr>
          <a:xfrm>
            <a:off x="0" y="5660215"/>
            <a:ext cx="2534300"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Know</a:t>
            </a:r>
          </a:p>
        </p:txBody>
      </p:sp>
      <p:sp>
        <p:nvSpPr>
          <p:cNvPr id="44" name="Rectangle 43"/>
          <p:cNvSpPr/>
          <p:nvPr/>
        </p:nvSpPr>
        <p:spPr>
          <a:xfrm>
            <a:off x="2534300" y="5661506"/>
            <a:ext cx="5015284"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Do</a:t>
            </a:r>
          </a:p>
        </p:txBody>
      </p:sp>
      <p:sp>
        <p:nvSpPr>
          <p:cNvPr id="45" name="Rectangle 44"/>
          <p:cNvSpPr/>
          <p:nvPr/>
        </p:nvSpPr>
        <p:spPr>
          <a:xfrm>
            <a:off x="7549584" y="5657014"/>
            <a:ext cx="4648471"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Become</a:t>
            </a:r>
          </a:p>
        </p:txBody>
      </p:sp>
      <p:cxnSp>
        <p:nvCxnSpPr>
          <p:cNvPr id="37" name="Elbow Connector 36">
            <a:extLst>
              <a:ext uri="{FF2B5EF4-FFF2-40B4-BE49-F238E27FC236}">
                <a16:creationId xmlns:a16="http://schemas.microsoft.com/office/drawing/2014/main" id="{F51AFDD1-8514-D148-B7C9-8A283192B81E}"/>
              </a:ext>
            </a:extLst>
          </p:cNvPr>
          <p:cNvCxnSpPr>
            <a:cxnSpLocks/>
            <a:stCxn id="11" idx="3"/>
            <a:endCxn id="14" idx="1"/>
          </p:cNvCxnSpPr>
          <p:nvPr/>
        </p:nvCxnSpPr>
        <p:spPr>
          <a:xfrm flipV="1">
            <a:off x="8528267" y="710155"/>
            <a:ext cx="512220" cy="905003"/>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8" name="Elbow Connector 47">
            <a:extLst>
              <a:ext uri="{FF2B5EF4-FFF2-40B4-BE49-F238E27FC236}">
                <a16:creationId xmlns:a16="http://schemas.microsoft.com/office/drawing/2014/main" id="{6A3384BA-9E01-4642-9EDC-17D2750C4A86}"/>
              </a:ext>
            </a:extLst>
          </p:cNvPr>
          <p:cNvCxnSpPr>
            <a:cxnSpLocks/>
            <a:stCxn id="11" idx="3"/>
            <a:endCxn id="9" idx="1"/>
          </p:cNvCxnSpPr>
          <p:nvPr/>
        </p:nvCxnSpPr>
        <p:spPr>
          <a:xfrm>
            <a:off x="8528267" y="1615158"/>
            <a:ext cx="512220" cy="127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67674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746C-8F7B-40C8-86DA-A5FBCFA78858}"/>
              </a:ext>
            </a:extLst>
          </p:cNvPr>
          <p:cNvSpPr>
            <a:spLocks noGrp="1"/>
          </p:cNvSpPr>
          <p:nvPr>
            <p:ph type="title"/>
          </p:nvPr>
        </p:nvSpPr>
        <p:spPr/>
        <p:txBody>
          <a:bodyPr/>
          <a:lstStyle/>
          <a:p>
            <a:r>
              <a:rPr lang="en-US" dirty="0"/>
              <a:t>Chapter 19</a:t>
            </a:r>
            <a:br>
              <a:rPr lang="en-US" dirty="0"/>
            </a:br>
            <a:r>
              <a:rPr lang="en-US" dirty="0"/>
              <a:t>B. Process and Product Measurement</a:t>
            </a:r>
          </a:p>
        </p:txBody>
      </p:sp>
      <p:sp>
        <p:nvSpPr>
          <p:cNvPr id="3" name="Content Placeholder 2">
            <a:extLst>
              <a:ext uri="{FF2B5EF4-FFF2-40B4-BE49-F238E27FC236}">
                <a16:creationId xmlns:a16="http://schemas.microsoft.com/office/drawing/2014/main" id="{1FF9DD4B-D50D-4D58-8269-CA490445CF7F}"/>
              </a:ext>
            </a:extLst>
          </p:cNvPr>
          <p:cNvSpPr>
            <a:spLocks noGrp="1"/>
          </p:cNvSpPr>
          <p:nvPr>
            <p:ph sz="half" idx="1"/>
          </p:nvPr>
        </p:nvSpPr>
        <p:spPr/>
        <p:txBody>
          <a:bodyPr>
            <a:normAutofit fontScale="47500" lnSpcReduction="20000"/>
          </a:bodyPr>
          <a:lstStyle/>
          <a:p>
            <a:r>
              <a:rPr lang="en-US" dirty="0"/>
              <a:t>Customer metrics include</a:t>
            </a:r>
          </a:p>
          <a:p>
            <a:pPr lvl="1"/>
            <a:r>
              <a:rPr lang="en-US" dirty="0"/>
              <a:t>Functional Manager</a:t>
            </a:r>
          </a:p>
          <a:p>
            <a:pPr lvl="1"/>
            <a:r>
              <a:rPr lang="en-US" dirty="0"/>
              <a:t>Project Managers</a:t>
            </a:r>
          </a:p>
          <a:p>
            <a:pPr lvl="1"/>
            <a:r>
              <a:rPr lang="en-US" dirty="0"/>
              <a:t>Individuals' software practitioners</a:t>
            </a:r>
          </a:p>
          <a:p>
            <a:pPr lvl="1"/>
            <a:r>
              <a:rPr lang="en-US" dirty="0"/>
              <a:t>Specialists</a:t>
            </a:r>
          </a:p>
          <a:p>
            <a:pPr lvl="1"/>
            <a:r>
              <a:rPr lang="en-US" dirty="0"/>
              <a:t>Customers and users</a:t>
            </a:r>
          </a:p>
          <a:p>
            <a:r>
              <a:rPr lang="en-US" dirty="0"/>
              <a:t>1. Software Metrics</a:t>
            </a:r>
          </a:p>
          <a:p>
            <a:pPr lvl="1"/>
            <a:r>
              <a:rPr lang="en-US" dirty="0"/>
              <a:t>Size—Lines of Code</a:t>
            </a:r>
          </a:p>
          <a:p>
            <a:pPr lvl="1"/>
            <a:r>
              <a:rPr lang="en-US" dirty="0"/>
              <a:t>Size—Function Points</a:t>
            </a:r>
          </a:p>
          <a:p>
            <a:pPr lvl="1"/>
            <a:r>
              <a:rPr lang="en-US" dirty="0"/>
              <a:t>Other Size Metrics</a:t>
            </a:r>
          </a:p>
          <a:p>
            <a:pPr lvl="1"/>
            <a:r>
              <a:rPr lang="en-US" dirty="0"/>
              <a:t>Cyclomatic Complexity</a:t>
            </a:r>
          </a:p>
          <a:p>
            <a:pPr lvl="1"/>
            <a:r>
              <a:rPr lang="en-US" dirty="0"/>
              <a:t>Structural Complexity</a:t>
            </a:r>
          </a:p>
          <a:p>
            <a:pPr lvl="1"/>
            <a:r>
              <a:rPr lang="en-US" dirty="0"/>
              <a:t>Defect Density</a:t>
            </a:r>
          </a:p>
          <a:p>
            <a:pPr lvl="1"/>
            <a:r>
              <a:rPr lang="en-US" dirty="0"/>
              <a:t>Arrival Rates</a:t>
            </a:r>
          </a:p>
          <a:p>
            <a:pPr lvl="1"/>
            <a:r>
              <a:rPr lang="en-US" dirty="0"/>
              <a:t>Problem Report Backlogs</a:t>
            </a:r>
          </a:p>
          <a:p>
            <a:pPr lvl="1"/>
            <a:r>
              <a:rPr lang="en-US" dirty="0"/>
              <a:t>Amount of Test Coverage Needed</a:t>
            </a:r>
          </a:p>
          <a:p>
            <a:pPr lvl="1"/>
            <a:r>
              <a:rPr lang="en-US" dirty="0"/>
              <a:t>Requirements Volatility</a:t>
            </a:r>
          </a:p>
          <a:p>
            <a:pPr lvl="1"/>
            <a:r>
              <a:rPr lang="en-US" dirty="0"/>
              <a:t>Reliability</a:t>
            </a:r>
          </a:p>
          <a:p>
            <a:pPr lvl="1"/>
            <a:r>
              <a:rPr lang="en-US" dirty="0"/>
              <a:t>Availability</a:t>
            </a:r>
          </a:p>
          <a:p>
            <a:pPr lvl="1"/>
            <a:r>
              <a:rPr lang="en-US" dirty="0"/>
              <a:t>System Performance</a:t>
            </a:r>
          </a:p>
          <a:p>
            <a:pPr lvl="1"/>
            <a:r>
              <a:rPr lang="en-US" dirty="0"/>
              <a:t>Maintainability</a:t>
            </a:r>
          </a:p>
        </p:txBody>
      </p:sp>
      <p:sp>
        <p:nvSpPr>
          <p:cNvPr id="4" name="Content Placeholder 3">
            <a:extLst>
              <a:ext uri="{FF2B5EF4-FFF2-40B4-BE49-F238E27FC236}">
                <a16:creationId xmlns:a16="http://schemas.microsoft.com/office/drawing/2014/main" id="{AA3F09A9-FC7A-48DC-AB76-3D3F62E35E97}"/>
              </a:ext>
            </a:extLst>
          </p:cNvPr>
          <p:cNvSpPr>
            <a:spLocks noGrp="1"/>
          </p:cNvSpPr>
          <p:nvPr>
            <p:ph sz="half" idx="2"/>
          </p:nvPr>
        </p:nvSpPr>
        <p:spPr/>
        <p:txBody>
          <a:bodyPr>
            <a:normAutofit fontScale="47500" lnSpcReduction="20000"/>
          </a:bodyPr>
          <a:lstStyle/>
          <a:p>
            <a:r>
              <a:rPr lang="en-US" dirty="0"/>
              <a:t>2. Process Metrics</a:t>
            </a:r>
          </a:p>
          <a:p>
            <a:pPr lvl="1"/>
            <a:r>
              <a:rPr lang="en-US" dirty="0"/>
              <a:t>Cost</a:t>
            </a:r>
          </a:p>
          <a:p>
            <a:pPr lvl="1"/>
            <a:r>
              <a:rPr lang="en-US" dirty="0"/>
              <a:t>First-Pass Yield</a:t>
            </a:r>
          </a:p>
          <a:p>
            <a:pPr lvl="1"/>
            <a:r>
              <a:rPr lang="en-US" dirty="0"/>
              <a:t>Cycle Time</a:t>
            </a:r>
          </a:p>
          <a:p>
            <a:pPr lvl="1"/>
            <a:r>
              <a:rPr lang="en-US" dirty="0"/>
              <a:t>Customer Impact—Customer Satisfaction</a:t>
            </a:r>
          </a:p>
          <a:p>
            <a:pPr lvl="1"/>
            <a:r>
              <a:rPr lang="en-US" dirty="0"/>
              <a:t>Customer Impact—Responsiveness to Problem Reports</a:t>
            </a:r>
          </a:p>
          <a:p>
            <a:pPr lvl="1"/>
            <a:r>
              <a:rPr lang="en-US" dirty="0"/>
              <a:t>Defect Detection</a:t>
            </a:r>
          </a:p>
          <a:p>
            <a:pPr lvl="1"/>
            <a:r>
              <a:rPr lang="en-US" dirty="0"/>
              <a:t>Defect Containment and Total Defect Containment</a:t>
            </a:r>
          </a:p>
          <a:p>
            <a:pPr lvl="1"/>
            <a:r>
              <a:rPr lang="en-US" dirty="0"/>
              <a:t>Effectiveness (TDCE)</a:t>
            </a:r>
          </a:p>
          <a:p>
            <a:pPr lvl="1"/>
            <a:r>
              <a:rPr lang="en-US" dirty="0"/>
              <a:t>Defect Removal Efficiency</a:t>
            </a:r>
          </a:p>
          <a:p>
            <a:pPr lvl="1"/>
            <a:r>
              <a:rPr lang="en-US" dirty="0"/>
              <a:t>Defect Removal Efficiency</a:t>
            </a:r>
          </a:p>
          <a:p>
            <a:pPr lvl="1"/>
            <a:r>
              <a:rPr lang="en-US" dirty="0"/>
              <a:t>Process Capability</a:t>
            </a:r>
          </a:p>
          <a:p>
            <a:r>
              <a:rPr lang="en-US" dirty="0"/>
              <a:t>3. Metrics Reporting Tools</a:t>
            </a:r>
          </a:p>
          <a:p>
            <a:pPr lvl="1"/>
            <a:r>
              <a:rPr lang="en-US" dirty="0"/>
              <a:t>Charts and Graphs</a:t>
            </a:r>
          </a:p>
          <a:p>
            <a:pPr lvl="1"/>
            <a:r>
              <a:rPr lang="en-US" dirty="0"/>
              <a:t>Stoplight Charts</a:t>
            </a:r>
          </a:p>
          <a:p>
            <a:pPr lvl="1"/>
            <a:r>
              <a:rPr lang="en-US" sz="1800" b="1" i="0" u="none" strike="noStrike" baseline="0" dirty="0" err="1">
                <a:latin typeface="OptimaLTStd-DemiBold"/>
              </a:rPr>
              <a:t>Kiviat</a:t>
            </a:r>
            <a:r>
              <a:rPr lang="en-US" sz="1800" b="1" i="0" u="none" strike="noStrike" baseline="0" dirty="0">
                <a:latin typeface="OptimaLTStd-DemiBold"/>
              </a:rPr>
              <a:t> Chart</a:t>
            </a:r>
            <a:endParaRPr lang="en-US" dirty="0"/>
          </a:p>
        </p:txBody>
      </p:sp>
      <p:pic>
        <p:nvPicPr>
          <p:cNvPr id="5" name="Picture 2" descr="Book Cover Image">
            <a:extLst>
              <a:ext uri="{FF2B5EF4-FFF2-40B4-BE49-F238E27FC236}">
                <a16:creationId xmlns:a16="http://schemas.microsoft.com/office/drawing/2014/main" id="{965E7822-E760-46BE-83EF-85250DB4F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0" y="0"/>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486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7E27-4A0D-4A6E-B32F-186100C292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D33E35-8859-4113-B3E7-AD50B6E3D32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F3655D66-FBB0-453D-BE46-929A0DE4CA6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0555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476F-D273-4E88-BC50-60A177BAD6B7}"/>
              </a:ext>
            </a:extLst>
          </p:cNvPr>
          <p:cNvSpPr>
            <a:spLocks noGrp="1"/>
          </p:cNvSpPr>
          <p:nvPr>
            <p:ph type="title"/>
          </p:nvPr>
        </p:nvSpPr>
        <p:spPr/>
        <p:txBody>
          <a:bodyPr/>
          <a:lstStyle/>
          <a:p>
            <a:r>
              <a:rPr lang="en-US" dirty="0" err="1"/>
              <a:t>PMBoK</a:t>
            </a:r>
            <a:endParaRPr lang="en-US" dirty="0"/>
          </a:p>
        </p:txBody>
      </p:sp>
      <p:sp>
        <p:nvSpPr>
          <p:cNvPr id="3" name="Content Placeholder 2">
            <a:extLst>
              <a:ext uri="{FF2B5EF4-FFF2-40B4-BE49-F238E27FC236}">
                <a16:creationId xmlns:a16="http://schemas.microsoft.com/office/drawing/2014/main" id="{1EFEEDEF-5CFA-4591-91C9-71D4811698C4}"/>
              </a:ext>
            </a:extLst>
          </p:cNvPr>
          <p:cNvSpPr>
            <a:spLocks noGrp="1"/>
          </p:cNvSpPr>
          <p:nvPr>
            <p:ph idx="1"/>
          </p:nvPr>
        </p:nvSpPr>
        <p:spPr/>
        <p:txBody>
          <a:bodyPr>
            <a:normAutofit fontScale="77500" lnSpcReduction="20000"/>
          </a:bodyPr>
          <a:lstStyle/>
          <a:p>
            <a:pPr algn="l"/>
            <a:r>
              <a:rPr lang="en-US" sz="2300" b="1" i="0" u="none" strike="noStrike" baseline="0" dirty="0">
                <a:latin typeface="HelveticaNeue-BoldCond"/>
              </a:rPr>
              <a:t>Work Breakdown Structure (WBS). </a:t>
            </a:r>
            <a:r>
              <a:rPr lang="en-US" sz="2300" b="0" i="0" u="none" strike="noStrike" baseline="0" dirty="0">
                <a:latin typeface="HelveticaNeue-Condensed"/>
              </a:rPr>
              <a:t>A hierarchical decomposition of the total scope of work to be carried out by the project team to accomplish the project objectives and create the required deliverables.</a:t>
            </a:r>
          </a:p>
          <a:p>
            <a:pPr lvl="1"/>
            <a:r>
              <a:rPr lang="en-US" sz="1800" b="0" i="1" u="none" strike="noStrike" baseline="0" dirty="0">
                <a:latin typeface="HelveticaNeue-CondensedObl"/>
              </a:rPr>
              <a:t>Practice Standard for Work Breakdown Structures </a:t>
            </a:r>
            <a:r>
              <a:rPr lang="en-US" sz="1800" b="0" i="0" u="none" strike="noStrike" baseline="0" dirty="0">
                <a:latin typeface="HelveticaNeue-Condensed"/>
              </a:rPr>
              <a:t>– Second Edition [7].</a:t>
            </a:r>
          </a:p>
          <a:p>
            <a:pPr algn="l"/>
            <a:r>
              <a:rPr lang="en-US" dirty="0"/>
              <a:t>WBS. </a:t>
            </a:r>
          </a:p>
          <a:p>
            <a:pPr lvl="1"/>
            <a:r>
              <a:rPr lang="en-US" dirty="0"/>
              <a:t>The WBS is </a:t>
            </a:r>
            <a:r>
              <a:rPr lang="en-US" b="1" u="sng" dirty="0"/>
              <a:t>a hierarchical decomposition of the total scope of work </a:t>
            </a:r>
            <a:r>
              <a:rPr lang="en-US" dirty="0"/>
              <a:t>to be carried out by the project team to accomplish the project objectives and create the required deliverables. </a:t>
            </a:r>
          </a:p>
          <a:p>
            <a:pPr lvl="1"/>
            <a:r>
              <a:rPr lang="en-US" dirty="0"/>
              <a:t>Each </a:t>
            </a:r>
            <a:r>
              <a:rPr lang="en-US" b="1" u="sng" dirty="0"/>
              <a:t>descending level of the WBS represents an increasingly detailed definition </a:t>
            </a:r>
            <a:r>
              <a:rPr lang="en-US" dirty="0"/>
              <a:t>of the project work. </a:t>
            </a:r>
          </a:p>
          <a:p>
            <a:pPr lvl="1"/>
            <a:r>
              <a:rPr lang="en-US" dirty="0"/>
              <a:t>The WBS is finalized by assigning each work package to a </a:t>
            </a:r>
            <a:r>
              <a:rPr lang="en-US" b="1" u="sng" dirty="0"/>
              <a:t>control account </a:t>
            </a:r>
            <a:r>
              <a:rPr lang="en-US" dirty="0"/>
              <a:t>and establishing a unique identifier for that work package from a code of accounts. </a:t>
            </a:r>
          </a:p>
          <a:p>
            <a:pPr lvl="2"/>
            <a:r>
              <a:rPr lang="en-US" dirty="0"/>
              <a:t>These identifiers provide a structure for hierarchical summation of costs, schedule, and resource information.</a:t>
            </a:r>
          </a:p>
          <a:p>
            <a:pPr lvl="2"/>
            <a:r>
              <a:rPr lang="en-US" dirty="0"/>
              <a:t> A control account is a </a:t>
            </a:r>
            <a:r>
              <a:rPr lang="en-US" b="1" u="sng" dirty="0"/>
              <a:t>management control point where scope, budget, actual cost, and schedule </a:t>
            </a:r>
            <a:r>
              <a:rPr lang="en-US" dirty="0"/>
              <a:t>are integrated and compared to the earned value for performance measurement. Control accounts are placed at selected management points in the WBS. </a:t>
            </a:r>
          </a:p>
          <a:p>
            <a:pPr lvl="2"/>
            <a:r>
              <a:rPr lang="en-US" dirty="0"/>
              <a:t>Each control account may include </a:t>
            </a:r>
            <a:r>
              <a:rPr lang="en-US" b="1" u="sng" dirty="0"/>
              <a:t>one or more work packages</a:t>
            </a:r>
            <a:r>
              <a:rPr lang="en-US" dirty="0"/>
              <a:t>, but each of the work packages should be associated with only one control account. A control account may include one or more planning packages. </a:t>
            </a:r>
          </a:p>
          <a:p>
            <a:pPr lvl="2"/>
            <a:r>
              <a:rPr lang="en-US" dirty="0"/>
              <a:t>A </a:t>
            </a:r>
            <a:r>
              <a:rPr lang="en-US" b="1" u="sng" dirty="0"/>
              <a:t>planning package </a:t>
            </a:r>
            <a:r>
              <a:rPr lang="en-US" dirty="0"/>
              <a:t>is a work breakdown structure component below the control account with known work content but without detailed schedule activities</a:t>
            </a:r>
          </a:p>
          <a:p>
            <a:pPr algn="l"/>
            <a:endParaRPr lang="en-US" dirty="0"/>
          </a:p>
        </p:txBody>
      </p:sp>
      <p:pic>
        <p:nvPicPr>
          <p:cNvPr id="4" name="Picture 2" descr="Amazon.com: A Guide to the Project Management Body of Knowledge (PMBOK®  Guide)–Fifth Edition: 9781935589679: Project Management Institute: Books">
            <a:extLst>
              <a:ext uri="{FF2B5EF4-FFF2-40B4-BE49-F238E27FC236}">
                <a16:creationId xmlns:a16="http://schemas.microsoft.com/office/drawing/2014/main" id="{8EA3D0DA-57BD-4716-8AB7-3162D0382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17206"/>
            <a:ext cx="957326" cy="124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463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47CC-F59C-4A17-9FEA-2B7AD19AEF60}"/>
              </a:ext>
            </a:extLst>
          </p:cNvPr>
          <p:cNvSpPr>
            <a:spLocks noGrp="1"/>
          </p:cNvSpPr>
          <p:nvPr>
            <p:ph type="title"/>
          </p:nvPr>
        </p:nvSpPr>
        <p:spPr/>
        <p:txBody>
          <a:bodyPr/>
          <a:lstStyle/>
          <a:p>
            <a:r>
              <a:rPr lang="en-US" dirty="0" err="1"/>
              <a:t>PMBoK</a:t>
            </a:r>
            <a:r>
              <a:rPr lang="en-US" dirty="0"/>
              <a:t>  5.4.2 Create WBS: Tools and Techniques</a:t>
            </a:r>
          </a:p>
        </p:txBody>
      </p:sp>
      <p:sp>
        <p:nvSpPr>
          <p:cNvPr id="3" name="Content Placeholder 2">
            <a:extLst>
              <a:ext uri="{FF2B5EF4-FFF2-40B4-BE49-F238E27FC236}">
                <a16:creationId xmlns:a16="http://schemas.microsoft.com/office/drawing/2014/main" id="{F4F3AE76-AA07-4C11-B5E7-D36DBE99782C}"/>
              </a:ext>
            </a:extLst>
          </p:cNvPr>
          <p:cNvSpPr>
            <a:spLocks noGrp="1"/>
          </p:cNvSpPr>
          <p:nvPr>
            <p:ph idx="1"/>
          </p:nvPr>
        </p:nvSpPr>
        <p:spPr/>
        <p:txBody>
          <a:bodyPr>
            <a:normAutofit/>
          </a:bodyPr>
          <a:lstStyle/>
          <a:p>
            <a:pPr algn="l"/>
            <a:r>
              <a:rPr lang="en-US" sz="1800" b="0" i="0" u="none" strike="noStrike" baseline="0" dirty="0">
                <a:latin typeface="HelveticaNeue-Condensed"/>
              </a:rPr>
              <a:t>Decomposition is a technique used for </a:t>
            </a:r>
            <a:r>
              <a:rPr lang="en-US" sz="1800" b="0" i="0" u="sng" strike="noStrike" baseline="0" dirty="0">
                <a:latin typeface="HelveticaNeue-Condensed"/>
              </a:rPr>
              <a:t>dividing and subdividing the project scope and project deliverables into smaller, more manageable parts. </a:t>
            </a:r>
            <a:r>
              <a:rPr lang="en-US" sz="1800" b="0" i="0" u="none" strike="noStrike" baseline="0" dirty="0">
                <a:latin typeface="HelveticaNeue-Condensed"/>
              </a:rPr>
              <a:t>The work package is the work defined at the lowest level of the WBS for which cost and duration can be estimated and managed. The level of decomposition is often guided by the degree of control needed to effectively manage the project. The level of detail for work packages will vary with the size and complexity of the project. Decomposition of the total project work into work packages generally involves the following activities:</a:t>
            </a:r>
          </a:p>
          <a:p>
            <a:pPr lvl="1"/>
            <a:r>
              <a:rPr lang="en-US" sz="1400" b="0" i="0" u="none" strike="noStrike" baseline="0" dirty="0">
                <a:latin typeface="HelveticaNeue-Condensed"/>
              </a:rPr>
              <a:t>Identifying and analyzing the </a:t>
            </a:r>
            <a:r>
              <a:rPr lang="en-US" sz="1400" b="0" i="0" u="sng" strike="noStrike" baseline="0" dirty="0">
                <a:latin typeface="HelveticaNeue-Condensed"/>
              </a:rPr>
              <a:t>deliverables</a:t>
            </a:r>
            <a:r>
              <a:rPr lang="en-US" sz="1400" b="0" i="0" u="none" strike="noStrike" baseline="0" dirty="0">
                <a:latin typeface="HelveticaNeue-Condensed"/>
              </a:rPr>
              <a:t> and related work;</a:t>
            </a:r>
          </a:p>
          <a:p>
            <a:pPr lvl="1"/>
            <a:r>
              <a:rPr lang="en-US" sz="1400" b="0" i="0" u="sng" strike="noStrike" baseline="0" dirty="0">
                <a:latin typeface="HelveticaNeue-Condensed"/>
              </a:rPr>
              <a:t>Structuring</a:t>
            </a:r>
            <a:r>
              <a:rPr lang="en-US" sz="1400" b="0" i="0" u="none" strike="noStrike" baseline="0" dirty="0">
                <a:latin typeface="HelveticaNeue-Condensed"/>
              </a:rPr>
              <a:t> and organizing the WBS;</a:t>
            </a:r>
          </a:p>
          <a:p>
            <a:pPr lvl="1"/>
            <a:r>
              <a:rPr lang="en-US" sz="1400" b="0" i="0" u="none" strike="noStrike" baseline="0" dirty="0">
                <a:latin typeface="HelveticaNeue-Condensed"/>
              </a:rPr>
              <a:t>Decomposing the upper WBS levels into lower-level detailed components;</a:t>
            </a:r>
          </a:p>
          <a:p>
            <a:pPr lvl="1"/>
            <a:r>
              <a:rPr lang="en-US" sz="1400" b="0" i="0" u="none" strike="noStrike" baseline="0" dirty="0">
                <a:latin typeface="HelveticaNeue-Condensed"/>
              </a:rPr>
              <a:t>Developing and assigning </a:t>
            </a:r>
            <a:r>
              <a:rPr lang="en-US" sz="1400" b="0" i="0" u="sng" strike="noStrike" baseline="0" dirty="0">
                <a:latin typeface="HelveticaNeue-Condensed"/>
              </a:rPr>
              <a:t>identification codes </a:t>
            </a:r>
            <a:r>
              <a:rPr lang="en-US" sz="1400" b="0" i="0" u="none" strike="noStrike" baseline="0" dirty="0">
                <a:latin typeface="HelveticaNeue-Condensed"/>
              </a:rPr>
              <a:t>to the WBS components; and</a:t>
            </a:r>
          </a:p>
          <a:p>
            <a:pPr lvl="1"/>
            <a:r>
              <a:rPr lang="en-US" sz="1400" b="0" i="0" u="none" strike="noStrike" baseline="0" dirty="0">
                <a:latin typeface="HelveticaNeue-Condensed"/>
              </a:rPr>
              <a:t>Verifying that the degree of decomposition of the deliverables is </a:t>
            </a:r>
            <a:r>
              <a:rPr lang="en-US" sz="1400" b="0" i="0" u="sng" strike="noStrike" baseline="0" dirty="0">
                <a:latin typeface="HelveticaNeue-Condensed"/>
              </a:rPr>
              <a:t>appropriate</a:t>
            </a:r>
            <a:r>
              <a:rPr lang="en-US" sz="1400" b="0" i="0" u="none" strike="noStrike" baseline="0" dirty="0">
                <a:latin typeface="HelveticaNeue-Condensed"/>
              </a:rPr>
              <a:t>.</a:t>
            </a:r>
          </a:p>
          <a:p>
            <a:pPr algn="l"/>
            <a:r>
              <a:rPr lang="en-US" sz="1800" b="0" i="0" u="none" strike="noStrike" baseline="0" dirty="0">
                <a:latin typeface="HelveticaNeue-Condensed"/>
              </a:rPr>
              <a:t>A portion of a WBS with some branches of the WBS decomposed down through the work package level is shown in Figure 5-11.</a:t>
            </a:r>
            <a:endParaRPr lang="en-US"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0FE91656-688C-486D-B894-6E3F8562305A}"/>
              </a:ext>
            </a:extLst>
          </p:cNvPr>
          <p:cNvPicPr>
            <a:picLocks noChangeAspect="1"/>
          </p:cNvPicPr>
          <p:nvPr/>
        </p:nvPicPr>
        <p:blipFill>
          <a:blip r:embed="rId2"/>
          <a:stretch>
            <a:fillRect/>
          </a:stretch>
        </p:blipFill>
        <p:spPr>
          <a:xfrm>
            <a:off x="7846031" y="3448568"/>
            <a:ext cx="4102679" cy="1512570"/>
          </a:xfrm>
          <a:prstGeom prst="rect">
            <a:avLst/>
          </a:prstGeom>
        </p:spPr>
      </p:pic>
      <p:pic>
        <p:nvPicPr>
          <p:cNvPr id="5" name="Picture 2" descr="Amazon.com: A Guide to the Project Management Body of Knowledge (PMBOK®  Guide)–Fifth Edition: 9781935589679: Project Management Institute: Books">
            <a:extLst>
              <a:ext uri="{FF2B5EF4-FFF2-40B4-BE49-F238E27FC236}">
                <a16:creationId xmlns:a16="http://schemas.microsoft.com/office/drawing/2014/main" id="{3926F93A-1B82-4C33-98DE-A4D534858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4674" y="0"/>
            <a:ext cx="957326" cy="124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483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D5F0-C8B7-4C74-9FDC-95D5D22E7022}"/>
              </a:ext>
            </a:extLst>
          </p:cNvPr>
          <p:cNvSpPr>
            <a:spLocks noGrp="1"/>
          </p:cNvSpPr>
          <p:nvPr>
            <p:ph type="title"/>
          </p:nvPr>
        </p:nvSpPr>
        <p:spPr/>
        <p:txBody>
          <a:bodyPr/>
          <a:lstStyle/>
          <a:p>
            <a:r>
              <a:rPr lang="en-US" dirty="0"/>
              <a:t>5.4 Create WBS</a:t>
            </a:r>
          </a:p>
        </p:txBody>
      </p:sp>
      <p:sp>
        <p:nvSpPr>
          <p:cNvPr id="3" name="Content Placeholder 2">
            <a:extLst>
              <a:ext uri="{FF2B5EF4-FFF2-40B4-BE49-F238E27FC236}">
                <a16:creationId xmlns:a16="http://schemas.microsoft.com/office/drawing/2014/main" id="{ABA0D9C5-4844-4C31-A34E-E09286107AD5}"/>
              </a:ext>
            </a:extLst>
          </p:cNvPr>
          <p:cNvSpPr>
            <a:spLocks noGrp="1"/>
          </p:cNvSpPr>
          <p:nvPr>
            <p:ph idx="1"/>
          </p:nvPr>
        </p:nvSpPr>
        <p:spPr/>
        <p:txBody>
          <a:bodyPr>
            <a:normAutofit/>
          </a:bodyPr>
          <a:lstStyle/>
          <a:p>
            <a:r>
              <a:rPr lang="en-US" sz="1800" b="1" i="0" u="none" strike="noStrike" baseline="0" dirty="0">
                <a:latin typeface="HelveticaNeue-BoldCond"/>
              </a:rPr>
              <a:t>5.4.1 Create WBS: Inputs</a:t>
            </a:r>
          </a:p>
          <a:p>
            <a:pPr lvl="1"/>
            <a:r>
              <a:rPr lang="en-US" sz="1400" b="1" i="0" u="none" strike="noStrike" baseline="0" dirty="0">
                <a:latin typeface="HelveticaNeue-BoldCond"/>
              </a:rPr>
              <a:t>5.4.1.2 Project Scope Statement</a:t>
            </a:r>
            <a:endParaRPr lang="en-US" sz="1400" b="1" dirty="0">
              <a:latin typeface="HelveticaNeue-BoldCond"/>
            </a:endParaRPr>
          </a:p>
          <a:p>
            <a:pPr lvl="1"/>
            <a:r>
              <a:rPr lang="en-US" sz="1400" b="1" i="0" u="none" strike="noStrike" baseline="0" dirty="0">
                <a:latin typeface="HelveticaNeue-BoldCond"/>
              </a:rPr>
              <a:t>5.4.1.3 Requirements Documentation</a:t>
            </a:r>
          </a:p>
          <a:p>
            <a:pPr lvl="1"/>
            <a:r>
              <a:rPr lang="en-US" sz="1400" b="1" i="0" u="none" strike="noStrike" baseline="0" dirty="0">
                <a:latin typeface="HelveticaNeue-BoldCond"/>
              </a:rPr>
              <a:t>5.4.1.4 Enterprise Environmental Factors</a:t>
            </a:r>
          </a:p>
          <a:p>
            <a:pPr lvl="1"/>
            <a:r>
              <a:rPr lang="en-US" sz="1400" b="1" i="0" u="none" strike="noStrike" baseline="0" dirty="0">
                <a:latin typeface="HelveticaNeue-BoldCond"/>
              </a:rPr>
              <a:t>5.4.1.5 Organizational Process Assets</a:t>
            </a:r>
            <a:endParaRPr lang="en-US" sz="1400" b="1" dirty="0">
              <a:latin typeface="HelveticaNeue-BoldCond"/>
            </a:endParaRPr>
          </a:p>
          <a:p>
            <a:r>
              <a:rPr lang="en-US" sz="1800" b="1" i="0" u="none" strike="noStrike" baseline="0" dirty="0">
                <a:latin typeface="HelveticaNeue-BoldCond"/>
              </a:rPr>
              <a:t>5.4.2 Create WBS: Tools and Techniques</a:t>
            </a:r>
          </a:p>
          <a:p>
            <a:pPr lvl="1"/>
            <a:r>
              <a:rPr lang="en-US" sz="1400" b="1" i="0" u="none" strike="noStrike" baseline="0" dirty="0">
                <a:latin typeface="HelveticaNeue-BoldCond"/>
              </a:rPr>
              <a:t>5.4.2.1 Decomposition</a:t>
            </a:r>
          </a:p>
          <a:p>
            <a:pPr lvl="1"/>
            <a:r>
              <a:rPr lang="en-US" sz="1400" b="1" i="0" u="sng" strike="noStrike" baseline="0" dirty="0">
                <a:latin typeface="HelveticaNeue-BoldCond"/>
              </a:rPr>
              <a:t>5.4.2.2 Expert Judgment</a:t>
            </a:r>
            <a:endParaRPr lang="en-US" sz="1400" b="1" u="sng" dirty="0">
              <a:latin typeface="HelveticaNeue-BoldCond"/>
            </a:endParaRPr>
          </a:p>
          <a:p>
            <a:r>
              <a:rPr lang="en-US" sz="1800" b="1" i="0" u="none" strike="noStrike" baseline="0" dirty="0">
                <a:latin typeface="HelveticaNeue-BoldCond"/>
              </a:rPr>
              <a:t>5.4.3 Create WBS: Outputs</a:t>
            </a:r>
          </a:p>
          <a:p>
            <a:pPr lvl="1"/>
            <a:r>
              <a:rPr lang="en-US" sz="1400" b="1" i="0" u="none" strike="noStrike" baseline="0" dirty="0">
                <a:latin typeface="HelveticaNeue-BoldCond"/>
              </a:rPr>
              <a:t>5.4.3.1 Scope Baseline</a:t>
            </a:r>
            <a:endParaRPr lang="en-US" sz="1400" b="1" dirty="0">
              <a:latin typeface="HelveticaNeue-BoldCond"/>
            </a:endParaRPr>
          </a:p>
          <a:p>
            <a:pPr lvl="1"/>
            <a:r>
              <a:rPr lang="en-US" sz="1400" b="1" i="0" u="none" strike="noStrike" baseline="0" dirty="0">
                <a:latin typeface="HelveticaNeue-BoldCond"/>
              </a:rPr>
              <a:t>5.4.3.2 Project Documents Updates</a:t>
            </a:r>
            <a:endParaRPr lang="en-US" dirty="0"/>
          </a:p>
        </p:txBody>
      </p:sp>
      <p:pic>
        <p:nvPicPr>
          <p:cNvPr id="5" name="Picture 4">
            <a:extLst>
              <a:ext uri="{FF2B5EF4-FFF2-40B4-BE49-F238E27FC236}">
                <a16:creationId xmlns:a16="http://schemas.microsoft.com/office/drawing/2014/main" id="{122068BD-E160-4B99-9E31-E4A8A7817CDD}"/>
              </a:ext>
            </a:extLst>
          </p:cNvPr>
          <p:cNvPicPr>
            <a:picLocks noChangeAspect="1"/>
          </p:cNvPicPr>
          <p:nvPr/>
        </p:nvPicPr>
        <p:blipFill>
          <a:blip r:embed="rId2"/>
          <a:stretch>
            <a:fillRect/>
          </a:stretch>
        </p:blipFill>
        <p:spPr>
          <a:xfrm>
            <a:off x="6819900" y="0"/>
            <a:ext cx="5372100" cy="1971675"/>
          </a:xfrm>
          <a:prstGeom prst="rect">
            <a:avLst/>
          </a:prstGeom>
        </p:spPr>
      </p:pic>
      <p:pic>
        <p:nvPicPr>
          <p:cNvPr id="7" name="Picture 6">
            <a:extLst>
              <a:ext uri="{FF2B5EF4-FFF2-40B4-BE49-F238E27FC236}">
                <a16:creationId xmlns:a16="http://schemas.microsoft.com/office/drawing/2014/main" id="{1082F821-A12A-44CF-B896-E63607E742DD}"/>
              </a:ext>
            </a:extLst>
          </p:cNvPr>
          <p:cNvPicPr>
            <a:picLocks noChangeAspect="1"/>
          </p:cNvPicPr>
          <p:nvPr/>
        </p:nvPicPr>
        <p:blipFill>
          <a:blip r:embed="rId3"/>
          <a:stretch>
            <a:fillRect/>
          </a:stretch>
        </p:blipFill>
        <p:spPr>
          <a:xfrm>
            <a:off x="7187403" y="2055813"/>
            <a:ext cx="4637093" cy="4677276"/>
          </a:xfrm>
          <a:prstGeom prst="rect">
            <a:avLst/>
          </a:prstGeom>
        </p:spPr>
      </p:pic>
      <p:pic>
        <p:nvPicPr>
          <p:cNvPr id="8" name="Picture 2" descr="Amazon.com: A Guide to the Project Management Body of Knowledge (PMBOK®  Guide)–Fifth Edition: 9781935589679: Project Management Institute: Books">
            <a:extLst>
              <a:ext uri="{FF2B5EF4-FFF2-40B4-BE49-F238E27FC236}">
                <a16:creationId xmlns:a16="http://schemas.microsoft.com/office/drawing/2014/main" id="{18AC9783-3F40-454C-8E8E-7CB38A633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617206"/>
            <a:ext cx="957326" cy="124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113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BE4B-622B-46C2-A9A6-14B3A56A9572}"/>
              </a:ext>
            </a:extLst>
          </p:cNvPr>
          <p:cNvSpPr>
            <a:spLocks noGrp="1"/>
          </p:cNvSpPr>
          <p:nvPr>
            <p:ph type="title"/>
          </p:nvPr>
        </p:nvSpPr>
        <p:spPr/>
        <p:txBody>
          <a:bodyPr/>
          <a:lstStyle/>
          <a:p>
            <a:r>
              <a:rPr lang="en-US" dirty="0"/>
              <a:t>CSE 372: Requirements Elicitation Techniques</a:t>
            </a:r>
            <a:br>
              <a:rPr lang="en-US" dirty="0"/>
            </a:br>
            <a:r>
              <a:rPr lang="en-US" dirty="0"/>
              <a:t>(CS 364 SWE 1)</a:t>
            </a:r>
          </a:p>
        </p:txBody>
      </p:sp>
      <p:sp>
        <p:nvSpPr>
          <p:cNvPr id="3" name="Content Placeholder 2">
            <a:extLst>
              <a:ext uri="{FF2B5EF4-FFF2-40B4-BE49-F238E27FC236}">
                <a16:creationId xmlns:a16="http://schemas.microsoft.com/office/drawing/2014/main" id="{22F5DAAB-23C9-498E-A2D1-986738EA721C}"/>
              </a:ext>
            </a:extLst>
          </p:cNvPr>
          <p:cNvSpPr>
            <a:spLocks noGrp="1"/>
          </p:cNvSpPr>
          <p:nvPr>
            <p:ph idx="1"/>
          </p:nvPr>
        </p:nvSpPr>
        <p:spPr/>
        <p:txBody>
          <a:bodyPr>
            <a:normAutofit fontScale="85000" lnSpcReduction="20000"/>
          </a:bodyPr>
          <a:lstStyle/>
          <a:p>
            <a:r>
              <a:rPr lang="en-US" dirty="0"/>
              <a:t>Discovery &amp; Empathizing</a:t>
            </a:r>
          </a:p>
          <a:p>
            <a:pPr lvl="1"/>
            <a:r>
              <a:rPr lang="en-US" dirty="0"/>
              <a:t>Stakeholders: Interviews: Introspection</a:t>
            </a:r>
          </a:p>
          <a:p>
            <a:pPr lvl="1"/>
            <a:r>
              <a:rPr lang="en-US" dirty="0"/>
              <a:t>Stakeholders: Structured: Questionnaires</a:t>
            </a:r>
          </a:p>
          <a:p>
            <a:pPr lvl="1"/>
            <a:r>
              <a:rPr lang="en-US" dirty="0">
                <a:solidFill>
                  <a:schemeClr val="tx1"/>
                </a:solidFill>
              </a:rPr>
              <a:t>Stakeholders: </a:t>
            </a:r>
            <a:r>
              <a:rPr lang="en-US" dirty="0"/>
              <a:t>Group Work: Brainstorming</a:t>
            </a:r>
            <a:endParaRPr lang="en-US" dirty="0">
              <a:solidFill>
                <a:schemeClr val="tx1"/>
              </a:solidFill>
            </a:endParaRPr>
          </a:p>
          <a:p>
            <a:r>
              <a:rPr lang="en-US" dirty="0"/>
              <a:t>Analysis &amp; Designing</a:t>
            </a:r>
          </a:p>
          <a:p>
            <a:pPr lvl="1"/>
            <a:r>
              <a:rPr lang="en-US" dirty="0"/>
              <a:t>User: Ethnography: Scenarios, Profiles</a:t>
            </a:r>
          </a:p>
          <a:p>
            <a:pPr lvl="1"/>
            <a:r>
              <a:rPr lang="en-US" dirty="0"/>
              <a:t>User: Card Sort</a:t>
            </a:r>
          </a:p>
          <a:p>
            <a:pPr lvl="1"/>
            <a:r>
              <a:rPr lang="en-US" dirty="0"/>
              <a:t>User: Repertory Grid</a:t>
            </a:r>
          </a:p>
          <a:p>
            <a:r>
              <a:rPr lang="en-US" dirty="0"/>
              <a:t>Documentation and Prototyping</a:t>
            </a:r>
          </a:p>
          <a:p>
            <a:pPr lvl="1"/>
            <a:r>
              <a:rPr lang="en-US" dirty="0"/>
              <a:t>User: Prototyping</a:t>
            </a:r>
          </a:p>
          <a:p>
            <a:pPr lvl="1"/>
            <a:r>
              <a:rPr lang="en-US" dirty="0"/>
              <a:t>Domain: Card Sort: CRC</a:t>
            </a:r>
          </a:p>
          <a:p>
            <a:pPr lvl="1"/>
            <a:r>
              <a:rPr lang="en-US" dirty="0"/>
              <a:t>Domain: Laddering</a:t>
            </a:r>
          </a:p>
          <a:p>
            <a:pPr lvl="1"/>
            <a:r>
              <a:rPr lang="en-US" dirty="0"/>
              <a:t>Domain: Viewpoints: Goal-Based Approach</a:t>
            </a:r>
          </a:p>
          <a:p>
            <a:pPr lvl="1"/>
            <a:r>
              <a:rPr lang="en-US" dirty="0"/>
              <a:t>Domain: Viewpoints: Top Down: Task Analysis</a:t>
            </a:r>
          </a:p>
        </p:txBody>
      </p:sp>
      <p:pic>
        <p:nvPicPr>
          <p:cNvPr id="4" name="Picture 3">
            <a:extLst>
              <a:ext uri="{FF2B5EF4-FFF2-40B4-BE49-F238E27FC236}">
                <a16:creationId xmlns:a16="http://schemas.microsoft.com/office/drawing/2014/main" id="{D72D03F3-1552-4B62-AAE3-E83778BBA5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6889" y="1690688"/>
            <a:ext cx="5069067" cy="36149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6C81ADD-E611-4BEF-ABCF-BE81132E6D1C}"/>
              </a:ext>
            </a:extLst>
          </p:cNvPr>
          <p:cNvSpPr/>
          <p:nvPr/>
        </p:nvSpPr>
        <p:spPr>
          <a:xfrm>
            <a:off x="5827309" y="6311900"/>
            <a:ext cx="6364691"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dirty="0">
                <a:ln/>
                <a:solidFill>
                  <a:schemeClr val="accent4"/>
                </a:solidFill>
              </a:rPr>
              <a:t>Expert Judgement Tool #1: Requirements </a:t>
            </a:r>
          </a:p>
        </p:txBody>
      </p:sp>
    </p:spTree>
    <p:extLst>
      <p:ext uri="{BB962C8B-B14F-4D97-AF65-F5344CB8AC3E}">
        <p14:creationId xmlns:p14="http://schemas.microsoft.com/office/powerpoint/2010/main" val="1774053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CEA2-324F-4085-8388-CFDC033B41EB}"/>
              </a:ext>
            </a:extLst>
          </p:cNvPr>
          <p:cNvSpPr>
            <a:spLocks noGrp="1"/>
          </p:cNvSpPr>
          <p:nvPr>
            <p:ph type="title"/>
          </p:nvPr>
        </p:nvSpPr>
        <p:spPr/>
        <p:txBody>
          <a:bodyPr/>
          <a:lstStyle/>
          <a:p>
            <a:r>
              <a:rPr lang="en-US" dirty="0" err="1"/>
              <a:t>PMBoK</a:t>
            </a:r>
            <a:endParaRPr lang="en-US" dirty="0"/>
          </a:p>
        </p:txBody>
      </p:sp>
      <p:sp>
        <p:nvSpPr>
          <p:cNvPr id="3" name="Content Placeholder 2">
            <a:extLst>
              <a:ext uri="{FF2B5EF4-FFF2-40B4-BE49-F238E27FC236}">
                <a16:creationId xmlns:a16="http://schemas.microsoft.com/office/drawing/2014/main" id="{357DBF45-F68A-4A5F-BAFB-181234E36650}"/>
              </a:ext>
            </a:extLst>
          </p:cNvPr>
          <p:cNvSpPr>
            <a:spLocks noGrp="1"/>
          </p:cNvSpPr>
          <p:nvPr>
            <p:ph idx="1"/>
          </p:nvPr>
        </p:nvSpPr>
        <p:spPr/>
        <p:txBody>
          <a:bodyPr/>
          <a:lstStyle/>
          <a:p>
            <a:endParaRPr lang="en-US" dirty="0"/>
          </a:p>
        </p:txBody>
      </p:sp>
      <p:pic>
        <p:nvPicPr>
          <p:cNvPr id="5" name="Picture 4" descr="Diagram&#10;&#10;Description automatically generated">
            <a:extLst>
              <a:ext uri="{FF2B5EF4-FFF2-40B4-BE49-F238E27FC236}">
                <a16:creationId xmlns:a16="http://schemas.microsoft.com/office/drawing/2014/main" id="{EEBBB68B-7CF6-44C3-99B9-A6070077A0F1}"/>
              </a:ext>
            </a:extLst>
          </p:cNvPr>
          <p:cNvPicPr>
            <a:picLocks noChangeAspect="1"/>
          </p:cNvPicPr>
          <p:nvPr/>
        </p:nvPicPr>
        <p:blipFill>
          <a:blip r:embed="rId2"/>
          <a:stretch>
            <a:fillRect/>
          </a:stretch>
        </p:blipFill>
        <p:spPr>
          <a:xfrm>
            <a:off x="6705600" y="0"/>
            <a:ext cx="5486400" cy="3293601"/>
          </a:xfrm>
          <a:prstGeom prst="rect">
            <a:avLst/>
          </a:prstGeom>
        </p:spPr>
      </p:pic>
      <p:pic>
        <p:nvPicPr>
          <p:cNvPr id="7" name="Picture 6" descr="Diagram&#10;&#10;Description automatically generated">
            <a:extLst>
              <a:ext uri="{FF2B5EF4-FFF2-40B4-BE49-F238E27FC236}">
                <a16:creationId xmlns:a16="http://schemas.microsoft.com/office/drawing/2014/main" id="{EC9C2A36-E1C2-4B55-9051-1AC39C47C583}"/>
              </a:ext>
            </a:extLst>
          </p:cNvPr>
          <p:cNvPicPr>
            <a:picLocks noChangeAspect="1"/>
          </p:cNvPicPr>
          <p:nvPr/>
        </p:nvPicPr>
        <p:blipFill>
          <a:blip r:embed="rId3"/>
          <a:stretch>
            <a:fillRect/>
          </a:stretch>
        </p:blipFill>
        <p:spPr>
          <a:xfrm>
            <a:off x="5486400" y="3428538"/>
            <a:ext cx="5486400" cy="3718271"/>
          </a:xfrm>
          <a:prstGeom prst="rect">
            <a:avLst/>
          </a:prstGeom>
        </p:spPr>
      </p:pic>
      <p:pic>
        <p:nvPicPr>
          <p:cNvPr id="8" name="Picture 7" descr="Diagram&#10;&#10;Description automatically generated">
            <a:extLst>
              <a:ext uri="{FF2B5EF4-FFF2-40B4-BE49-F238E27FC236}">
                <a16:creationId xmlns:a16="http://schemas.microsoft.com/office/drawing/2014/main" id="{A1A6A983-94A9-4914-A377-D13B7112AB39}"/>
              </a:ext>
            </a:extLst>
          </p:cNvPr>
          <p:cNvPicPr>
            <a:picLocks noChangeAspect="1"/>
          </p:cNvPicPr>
          <p:nvPr/>
        </p:nvPicPr>
        <p:blipFill>
          <a:blip r:embed="rId4"/>
          <a:stretch>
            <a:fillRect/>
          </a:stretch>
        </p:blipFill>
        <p:spPr>
          <a:xfrm>
            <a:off x="0" y="0"/>
            <a:ext cx="5486400" cy="3631474"/>
          </a:xfrm>
          <a:prstGeom prst="rect">
            <a:avLst/>
          </a:prstGeom>
        </p:spPr>
      </p:pic>
      <p:pic>
        <p:nvPicPr>
          <p:cNvPr id="9" name="Picture 2" descr="Amazon.com: A Guide to the Project Management Body of Knowledge (PMBOK®  Guide)–Fifth Edition: 9781935589679: Project Management Institute: Books">
            <a:extLst>
              <a:ext uri="{FF2B5EF4-FFF2-40B4-BE49-F238E27FC236}">
                <a16:creationId xmlns:a16="http://schemas.microsoft.com/office/drawing/2014/main" id="{89EA32C7-CACE-48D1-9DBB-7AD0CC46E2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617206"/>
            <a:ext cx="957326" cy="124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620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2D6C-9B36-4FD4-B34B-24EF5740619C}"/>
              </a:ext>
            </a:extLst>
          </p:cNvPr>
          <p:cNvSpPr>
            <a:spLocks noGrp="1"/>
          </p:cNvSpPr>
          <p:nvPr>
            <p:ph type="title"/>
          </p:nvPr>
        </p:nvSpPr>
        <p:spPr/>
        <p:txBody>
          <a:bodyPr/>
          <a:lstStyle/>
          <a:p>
            <a:r>
              <a:rPr lang="en-US" dirty="0" err="1"/>
              <a:t>PMBoK</a:t>
            </a:r>
            <a:endParaRPr lang="en-US" dirty="0"/>
          </a:p>
        </p:txBody>
      </p:sp>
      <p:sp>
        <p:nvSpPr>
          <p:cNvPr id="3" name="Content Placeholder 2">
            <a:extLst>
              <a:ext uri="{FF2B5EF4-FFF2-40B4-BE49-F238E27FC236}">
                <a16:creationId xmlns:a16="http://schemas.microsoft.com/office/drawing/2014/main" id="{12733D59-71A7-4882-B07A-28D9E1D39385}"/>
              </a:ext>
            </a:extLst>
          </p:cNvPr>
          <p:cNvSpPr>
            <a:spLocks noGrp="1"/>
          </p:cNvSpPr>
          <p:nvPr>
            <p:ph idx="1"/>
          </p:nvPr>
        </p:nvSpPr>
        <p:spPr/>
        <p:txBody>
          <a:bodyPr>
            <a:normAutofit/>
          </a:bodyPr>
          <a:lstStyle/>
          <a:p>
            <a:pPr algn="l"/>
            <a:r>
              <a:rPr lang="en-US" sz="1800" b="1" i="0" u="none" strike="noStrike" baseline="0" dirty="0">
                <a:latin typeface="HelveticaNeue-BoldCond"/>
              </a:rPr>
              <a:t>WBS dictionary. </a:t>
            </a:r>
            <a:r>
              <a:rPr lang="en-US" sz="1800" b="0" i="0" u="none" strike="noStrike" baseline="0" dirty="0">
                <a:latin typeface="HelveticaNeue-Condensed"/>
              </a:rPr>
              <a:t>The WBS dictionary is a document that provides </a:t>
            </a:r>
            <a:r>
              <a:rPr lang="en-US" sz="1800" b="0" i="0" u="sng" strike="noStrike" baseline="0" dirty="0">
                <a:latin typeface="HelveticaNeue-Condensed"/>
              </a:rPr>
              <a:t>detailed deliverable, activity, and scheduling </a:t>
            </a:r>
            <a:r>
              <a:rPr lang="en-US" sz="1800" b="0" i="0" u="none" strike="noStrike" baseline="0" dirty="0">
                <a:latin typeface="HelveticaNeue-Condensed"/>
              </a:rPr>
              <a:t> information about each component in the WBS. The WBS dictionary is a document that supports the WBS. Information in the WBS dictionary may include, but is not limited to:</a:t>
            </a:r>
          </a:p>
          <a:p>
            <a:pPr lvl="1"/>
            <a:r>
              <a:rPr lang="en-US" sz="1400" b="0" i="0" u="none" strike="noStrike" baseline="0" dirty="0">
                <a:latin typeface="HelveticaNeue-Condensed"/>
              </a:rPr>
              <a:t>Code of account identifier,</a:t>
            </a:r>
          </a:p>
          <a:p>
            <a:pPr lvl="1"/>
            <a:r>
              <a:rPr lang="en-US" sz="1400" b="0" i="0" u="none" strike="noStrike" baseline="0" dirty="0">
                <a:latin typeface="HelveticaNeue-Condensed"/>
              </a:rPr>
              <a:t>Description of work,</a:t>
            </a:r>
          </a:p>
          <a:p>
            <a:pPr lvl="1"/>
            <a:r>
              <a:rPr lang="en-US" sz="1400" b="0" i="0" u="none" strike="noStrike" baseline="0" dirty="0">
                <a:latin typeface="HelveticaNeue-Condensed"/>
              </a:rPr>
              <a:t>Assumptions and constraints,</a:t>
            </a:r>
          </a:p>
          <a:p>
            <a:pPr lvl="1"/>
            <a:r>
              <a:rPr lang="en-US" sz="1400" b="0" i="0" u="none" strike="noStrike" baseline="0" dirty="0">
                <a:latin typeface="HelveticaNeue-Condensed"/>
              </a:rPr>
              <a:t>Responsible organization,</a:t>
            </a:r>
          </a:p>
          <a:p>
            <a:pPr lvl="1"/>
            <a:r>
              <a:rPr lang="en-US" sz="1400" b="0" i="0" u="none" strike="noStrike" baseline="0" dirty="0">
                <a:latin typeface="HelveticaNeue-Condensed"/>
              </a:rPr>
              <a:t>Schedule milestones,</a:t>
            </a:r>
          </a:p>
          <a:p>
            <a:pPr lvl="1"/>
            <a:r>
              <a:rPr lang="en-US" sz="1400" b="0" i="0" u="none" strike="noStrike" baseline="0" dirty="0">
                <a:latin typeface="HelveticaNeue-Condensed"/>
              </a:rPr>
              <a:t>Associated schedule activities,</a:t>
            </a:r>
          </a:p>
          <a:p>
            <a:pPr lvl="1"/>
            <a:r>
              <a:rPr lang="en-US" sz="1400" b="0" i="0" u="none" strike="noStrike" baseline="0" dirty="0">
                <a:latin typeface="HelveticaNeue-Condensed"/>
              </a:rPr>
              <a:t>Resources required,</a:t>
            </a:r>
          </a:p>
          <a:p>
            <a:pPr lvl="1"/>
            <a:r>
              <a:rPr lang="en-US" sz="1400" b="0" i="0" u="none" strike="noStrike" baseline="0" dirty="0">
                <a:latin typeface="HelveticaNeue-Condensed"/>
              </a:rPr>
              <a:t>Cost estimates,</a:t>
            </a:r>
          </a:p>
          <a:p>
            <a:pPr lvl="1"/>
            <a:r>
              <a:rPr lang="en-US" sz="1400" b="0" i="0" u="none" strike="noStrike" baseline="0" dirty="0">
                <a:latin typeface="HelveticaNeue-Condensed"/>
              </a:rPr>
              <a:t>Quality requirements,</a:t>
            </a:r>
          </a:p>
          <a:p>
            <a:pPr lvl="1"/>
            <a:r>
              <a:rPr lang="en-US" sz="1400" b="0" i="0" u="none" strike="noStrike" baseline="0" dirty="0">
                <a:latin typeface="HelveticaNeue-Condensed"/>
              </a:rPr>
              <a:t>Acceptance criteria,</a:t>
            </a:r>
          </a:p>
          <a:p>
            <a:pPr lvl="1"/>
            <a:r>
              <a:rPr lang="en-US" sz="1400" b="0" i="0" u="none" strike="noStrike" baseline="0" dirty="0">
                <a:latin typeface="HelveticaNeue-Condensed"/>
              </a:rPr>
              <a:t>Technical references, and</a:t>
            </a:r>
          </a:p>
          <a:p>
            <a:pPr lvl="1"/>
            <a:r>
              <a:rPr lang="en-US" sz="1400" b="0" i="0" u="none" strike="noStrike" baseline="0" dirty="0">
                <a:latin typeface="HelveticaNeue-Condensed"/>
              </a:rPr>
              <a:t>Agreement information.</a:t>
            </a:r>
            <a:endParaRPr lang="en-US" dirty="0"/>
          </a:p>
        </p:txBody>
      </p:sp>
      <p:pic>
        <p:nvPicPr>
          <p:cNvPr id="4" name="Picture 2" descr="Amazon.com: A Guide to the Project Management Body of Knowledge (PMBOK®  Guide)–Fifth Edition: 9781935589679: Project Management Institute: Books">
            <a:extLst>
              <a:ext uri="{FF2B5EF4-FFF2-40B4-BE49-F238E27FC236}">
                <a16:creationId xmlns:a16="http://schemas.microsoft.com/office/drawing/2014/main" id="{7969B174-FD3E-4C77-878E-2F8E88606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17206"/>
            <a:ext cx="957326" cy="1240794"/>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CE2695BA-2E5E-B64D-A3A3-8C6DDAE858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6139" y="2897341"/>
            <a:ext cx="6461967" cy="1950267"/>
          </a:xfrm>
          <a:prstGeom prst="rect">
            <a:avLst/>
          </a:prstGeom>
        </p:spPr>
      </p:pic>
      <p:pic>
        <p:nvPicPr>
          <p:cNvPr id="6" name="Content Placeholder 9">
            <a:extLst>
              <a:ext uri="{FF2B5EF4-FFF2-40B4-BE49-F238E27FC236}">
                <a16:creationId xmlns:a16="http://schemas.microsoft.com/office/drawing/2014/main" id="{AE00DB09-57AB-DA47-A863-2143810D48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8226" y="4982545"/>
            <a:ext cx="7334186" cy="1875455"/>
          </a:xfrm>
          <a:prstGeom prst="rect">
            <a:avLst/>
          </a:prstGeom>
        </p:spPr>
      </p:pic>
    </p:spTree>
    <p:extLst>
      <p:ext uri="{BB962C8B-B14F-4D97-AF65-F5344CB8AC3E}">
        <p14:creationId xmlns:p14="http://schemas.microsoft.com/office/powerpoint/2010/main" val="2335815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CCF9-3B70-41D2-B414-4797A6B463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8DB4B2-2E0C-41A1-A7F5-C47C9F9F3B28}"/>
              </a:ext>
            </a:extLst>
          </p:cNvPr>
          <p:cNvSpPr>
            <a:spLocks noGrp="1"/>
          </p:cNvSpPr>
          <p:nvPr>
            <p:ph idx="1"/>
          </p:nvPr>
        </p:nvSpPr>
        <p:spPr/>
        <p:txBody>
          <a:bodyPr/>
          <a:lstStyle/>
          <a:p>
            <a:pPr marL="285750" indent="-285750"/>
            <a:r>
              <a:rPr lang="en-US" dirty="0"/>
              <a:t>SWEBOK: Chap 13: Computing Foundations (pages 33)</a:t>
            </a:r>
          </a:p>
          <a:p>
            <a:pPr lvl="1"/>
            <a:r>
              <a:rPr lang="en-US" dirty="0">
                <a:hlinkClick r:id="rId2"/>
              </a:rPr>
              <a:t>https://www.computer.org/education/bodies-of-knowledge/software-engineering</a:t>
            </a:r>
            <a:endParaRPr lang="en-US" dirty="0"/>
          </a:p>
          <a:p>
            <a:pPr marL="285750" indent="-285750"/>
            <a:r>
              <a:rPr lang="en-US" dirty="0"/>
              <a:t>SWEBOK: Chap 10: SW Quality: 1.3 Models and Quality Characteristics (pages .5)</a:t>
            </a:r>
          </a:p>
          <a:p>
            <a:endParaRPr lang="en-US" dirty="0"/>
          </a:p>
        </p:txBody>
      </p:sp>
    </p:spTree>
    <p:extLst>
      <p:ext uri="{BB962C8B-B14F-4D97-AF65-F5344CB8AC3E}">
        <p14:creationId xmlns:p14="http://schemas.microsoft.com/office/powerpoint/2010/main" val="41421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2778-EE56-40E5-AF11-47700A36575C}"/>
              </a:ext>
            </a:extLst>
          </p:cNvPr>
          <p:cNvSpPr>
            <a:spLocks noGrp="1"/>
          </p:cNvSpPr>
          <p:nvPr>
            <p:ph type="title"/>
          </p:nvPr>
        </p:nvSpPr>
        <p:spPr/>
        <p:txBody>
          <a:bodyPr/>
          <a:lstStyle/>
          <a:p>
            <a:r>
              <a:rPr lang="en-US" dirty="0" err="1"/>
              <a:t>SWEBoK</a:t>
            </a:r>
            <a:r>
              <a:rPr lang="en-US" dirty="0"/>
              <a:t>: CHAPTER 10 SOFTWARE QUALITY</a:t>
            </a:r>
          </a:p>
        </p:txBody>
      </p:sp>
      <p:sp>
        <p:nvSpPr>
          <p:cNvPr id="3" name="Content Placeholder 2">
            <a:extLst>
              <a:ext uri="{FF2B5EF4-FFF2-40B4-BE49-F238E27FC236}">
                <a16:creationId xmlns:a16="http://schemas.microsoft.com/office/drawing/2014/main" id="{9326557C-CB3A-460E-8709-3BC51AD4BE79}"/>
              </a:ext>
            </a:extLst>
          </p:cNvPr>
          <p:cNvSpPr>
            <a:spLocks noGrp="1"/>
          </p:cNvSpPr>
          <p:nvPr>
            <p:ph sz="half" idx="1"/>
          </p:nvPr>
        </p:nvSpPr>
        <p:spPr/>
        <p:txBody>
          <a:bodyPr>
            <a:normAutofit fontScale="62500" lnSpcReduction="20000"/>
          </a:bodyPr>
          <a:lstStyle/>
          <a:p>
            <a:r>
              <a:rPr lang="en-US" sz="1800" b="1" i="0" u="none" strike="noStrike" baseline="0" dirty="0">
                <a:latin typeface="TimesNewRomanPS-BoldMT"/>
              </a:rPr>
              <a:t>1. Software Quality Fundamentals</a:t>
            </a:r>
          </a:p>
          <a:p>
            <a:pPr lvl="1"/>
            <a:r>
              <a:rPr lang="en-US" sz="1400" b="0" i="1" u="none" strike="noStrike" baseline="0" dirty="0">
                <a:latin typeface="TimesNewRomanPS-ItalicMT"/>
              </a:rPr>
              <a:t>1.1. Software Engineering Culture and Ethics</a:t>
            </a:r>
          </a:p>
          <a:p>
            <a:pPr lvl="1"/>
            <a:r>
              <a:rPr lang="en-US" sz="1400" b="0" i="1" u="none" strike="noStrike" baseline="0" dirty="0">
                <a:latin typeface="TimesNewRomanPS-ItalicMT"/>
              </a:rPr>
              <a:t>1.2. Value and Costs of Quality</a:t>
            </a:r>
          </a:p>
          <a:p>
            <a:pPr lvl="1"/>
            <a:r>
              <a:rPr lang="en-US" sz="1400" b="1" i="1" u="none" strike="noStrike" baseline="0" dirty="0">
                <a:solidFill>
                  <a:schemeClr val="accent4"/>
                </a:solidFill>
                <a:latin typeface="TimesNewRomanPS-ItalicMT"/>
              </a:rPr>
              <a:t>1.3. Models and Quality Characteristics</a:t>
            </a:r>
          </a:p>
          <a:p>
            <a:pPr lvl="2"/>
            <a:r>
              <a:rPr lang="en-US" sz="1000" b="1" i="1" u="none" strike="noStrike" baseline="0" dirty="0">
                <a:solidFill>
                  <a:schemeClr val="accent4"/>
                </a:solidFill>
                <a:latin typeface="TimesNewRomanPS-ItalicMT"/>
              </a:rPr>
              <a:t>1.3.1. Software Process Quality</a:t>
            </a:r>
            <a:endParaRPr lang="en-US" sz="1000" b="1" i="1" dirty="0">
              <a:solidFill>
                <a:schemeClr val="accent4"/>
              </a:solidFill>
              <a:latin typeface="TimesNewRomanPS-ItalicMT"/>
            </a:endParaRPr>
          </a:p>
          <a:p>
            <a:pPr lvl="2"/>
            <a:r>
              <a:rPr lang="en-US" sz="1000" b="1" i="1" u="none" strike="noStrike" baseline="0" dirty="0">
                <a:solidFill>
                  <a:schemeClr val="accent4"/>
                </a:solidFill>
                <a:latin typeface="TimesNewRomanPS-ItalicMT"/>
              </a:rPr>
              <a:t>1.3.2. Software Product Quality</a:t>
            </a:r>
          </a:p>
          <a:p>
            <a:pPr lvl="1"/>
            <a:r>
              <a:rPr lang="en-US" sz="1400" b="0" i="1" u="none" strike="noStrike" baseline="0" dirty="0">
                <a:latin typeface="TimesNewRomanPS-ItalicMT"/>
              </a:rPr>
              <a:t>1.4. Software Quality Improvement</a:t>
            </a:r>
            <a:endParaRPr lang="en-US" sz="1400" i="1" dirty="0">
              <a:latin typeface="TimesNewRomanPS-ItalicMT"/>
            </a:endParaRPr>
          </a:p>
          <a:p>
            <a:r>
              <a:rPr lang="en-US" sz="1800" b="1" i="0" u="none" strike="noStrike" baseline="0" dirty="0">
                <a:latin typeface="TimesNewRomanPS-BoldMT"/>
              </a:rPr>
              <a:t>2. Software Quality Management Processes</a:t>
            </a:r>
            <a:endParaRPr lang="en-US" sz="1800" b="1" i="1" u="none" strike="noStrike" baseline="0" dirty="0">
              <a:latin typeface="TimesNewRomanPS-ItalicMT"/>
            </a:endParaRPr>
          </a:p>
          <a:p>
            <a:pPr lvl="1"/>
            <a:r>
              <a:rPr lang="en-US" sz="1400" b="0" i="1" u="none" strike="noStrike" baseline="0" dirty="0">
                <a:latin typeface="TimesNewRomanPS-ItalicMT"/>
              </a:rPr>
              <a:t>2.1. Software Quality Assurance</a:t>
            </a:r>
            <a:endParaRPr lang="en-US" sz="1400" b="1" i="1" dirty="0">
              <a:latin typeface="TimesNewRomanPS-ItalicMT"/>
            </a:endParaRPr>
          </a:p>
          <a:p>
            <a:pPr lvl="1"/>
            <a:r>
              <a:rPr lang="en-US" sz="1400" b="0" i="1" u="none" strike="noStrike" baseline="0" dirty="0">
                <a:latin typeface="TimesNewRomanPS-ItalicMT"/>
              </a:rPr>
              <a:t>2.2. Verification &amp; Validation</a:t>
            </a:r>
            <a:endParaRPr lang="en-US" sz="1400" b="1" i="1" u="none" strike="noStrike" baseline="0" dirty="0">
              <a:latin typeface="TimesNewRomanPS-ItalicMT"/>
            </a:endParaRPr>
          </a:p>
          <a:p>
            <a:pPr lvl="1"/>
            <a:r>
              <a:rPr lang="en-US" sz="1400" b="0" i="1" u="none" strike="noStrike" baseline="0" dirty="0">
                <a:latin typeface="TimesNewRomanPS-ItalicMT"/>
              </a:rPr>
              <a:t>2.3. Reviews and Audits</a:t>
            </a:r>
            <a:endParaRPr lang="en-US" sz="1400" b="1" i="1" dirty="0">
              <a:latin typeface="TimesNewRomanPS-ItalicMT"/>
            </a:endParaRPr>
          </a:p>
          <a:p>
            <a:pPr lvl="2"/>
            <a:r>
              <a:rPr lang="en-US" sz="1000" b="0" i="1" u="none" strike="noStrike" baseline="0" dirty="0">
                <a:latin typeface="TimesNewRomanPS-ItalicMT"/>
              </a:rPr>
              <a:t>2.3.1. Management Reviews</a:t>
            </a:r>
            <a:endParaRPr lang="en-US" sz="1000" b="1" i="1" u="none" strike="noStrike" baseline="0" dirty="0">
              <a:latin typeface="TimesNewRomanPS-ItalicMT"/>
            </a:endParaRPr>
          </a:p>
          <a:p>
            <a:pPr lvl="2"/>
            <a:r>
              <a:rPr lang="en-US" sz="1000" b="0" i="1" u="none" strike="noStrike" baseline="0" dirty="0">
                <a:latin typeface="TimesNewRomanPS-ItalicMT"/>
              </a:rPr>
              <a:t>2.3.2. Technical Reviews</a:t>
            </a:r>
            <a:endParaRPr lang="en-US" sz="1000" b="1" i="1" dirty="0">
              <a:latin typeface="TimesNewRomanPS-ItalicMT"/>
            </a:endParaRPr>
          </a:p>
          <a:p>
            <a:pPr lvl="2"/>
            <a:r>
              <a:rPr lang="en-US" sz="1000" b="0" i="1" u="none" strike="noStrike" baseline="0" dirty="0">
                <a:latin typeface="TimesNewRomanPS-ItalicMT"/>
              </a:rPr>
              <a:t>2.3.3. Inspections</a:t>
            </a:r>
            <a:endParaRPr lang="en-US" sz="1000" b="1" i="1" u="none" strike="noStrike" baseline="0" dirty="0">
              <a:latin typeface="TimesNewRomanPS-ItalicMT"/>
            </a:endParaRPr>
          </a:p>
          <a:p>
            <a:pPr lvl="2"/>
            <a:r>
              <a:rPr lang="en-US" sz="1000" b="0" i="1" u="none" strike="noStrike" baseline="0" dirty="0">
                <a:latin typeface="TimesNewRomanPS-ItalicMT"/>
              </a:rPr>
              <a:t>2.3.4. Walkthroughs</a:t>
            </a:r>
          </a:p>
          <a:p>
            <a:r>
              <a:rPr lang="en-US" sz="1800" b="1" i="0" u="none" strike="noStrike" baseline="0" dirty="0">
                <a:latin typeface="TimesNewRomanPS-BoldMT"/>
              </a:rPr>
              <a:t>3. Practical Considerations</a:t>
            </a:r>
          </a:p>
          <a:p>
            <a:pPr lvl="1"/>
            <a:r>
              <a:rPr lang="en-US" sz="1400" b="0" i="1" u="none" strike="noStrike" baseline="0" dirty="0">
                <a:latin typeface="TimesNewRomanPS-ItalicMT"/>
              </a:rPr>
              <a:t>3.1. Software Quality Requirements</a:t>
            </a:r>
          </a:p>
          <a:p>
            <a:pPr lvl="2"/>
            <a:r>
              <a:rPr lang="en-US" sz="1000" b="0" i="1" u="none" strike="noStrike" baseline="0" dirty="0">
                <a:latin typeface="TimesNewRomanPS-ItalicMT"/>
              </a:rPr>
              <a:t>3.1.1. Influence Factors</a:t>
            </a:r>
            <a:endParaRPr lang="en-US" sz="1000" i="1" dirty="0">
              <a:latin typeface="TimesNewRomanPS-ItalicMT"/>
            </a:endParaRPr>
          </a:p>
          <a:p>
            <a:pPr lvl="2"/>
            <a:r>
              <a:rPr lang="en-US" sz="1000" b="0" i="1" u="none" strike="noStrike" baseline="0" dirty="0">
                <a:latin typeface="TimesNewRomanPS-ItalicMT"/>
              </a:rPr>
              <a:t>3.1.2. Dependability</a:t>
            </a:r>
          </a:p>
          <a:p>
            <a:pPr lvl="2"/>
            <a:r>
              <a:rPr lang="en-US" sz="1000" b="0" i="1" u="none" strike="noStrike" baseline="0" dirty="0">
                <a:latin typeface="TimesNewRomanPS-ItalicMT"/>
              </a:rPr>
              <a:t>3.1.3. Integrity Levels of Software</a:t>
            </a:r>
          </a:p>
          <a:p>
            <a:pPr lvl="1"/>
            <a:r>
              <a:rPr lang="en-US" sz="1400" b="0" i="1" u="none" strike="noStrike" baseline="0" dirty="0">
                <a:latin typeface="TimesNewRomanPS-ItalicMT"/>
              </a:rPr>
              <a:t>3.2. Defect Characterization</a:t>
            </a:r>
            <a:endParaRPr lang="fr-FR" sz="1400" b="0" i="1" u="none" strike="noStrike" baseline="0" dirty="0">
              <a:latin typeface="TimesNewRomanPS-ItalicMT"/>
            </a:endParaRPr>
          </a:p>
          <a:p>
            <a:pPr lvl="1"/>
            <a:r>
              <a:rPr lang="fr-FR" sz="1400" b="0" i="1" u="none" strike="noStrike" baseline="0" dirty="0">
                <a:latin typeface="TimesNewRomanPS-ItalicMT"/>
              </a:rPr>
              <a:t>3.3. Software </a:t>
            </a:r>
            <a:r>
              <a:rPr lang="fr-FR" sz="1400" b="0" i="1" u="none" strike="noStrike" baseline="0" dirty="0" err="1">
                <a:latin typeface="TimesNewRomanPS-ItalicMT"/>
              </a:rPr>
              <a:t>Quality</a:t>
            </a:r>
            <a:r>
              <a:rPr lang="fr-FR" sz="1400" b="0" i="1" u="none" strike="noStrike" baseline="0" dirty="0">
                <a:latin typeface="TimesNewRomanPS-ItalicMT"/>
              </a:rPr>
              <a:t> Management Techniques</a:t>
            </a:r>
          </a:p>
          <a:p>
            <a:pPr lvl="2"/>
            <a:r>
              <a:rPr lang="en-US" sz="1000" b="0" i="1" u="none" strike="noStrike" baseline="0" dirty="0">
                <a:latin typeface="TimesNewRomanPS-ItalicMT"/>
              </a:rPr>
              <a:t>3.3.1. Static Techniques</a:t>
            </a:r>
          </a:p>
          <a:p>
            <a:pPr lvl="2"/>
            <a:r>
              <a:rPr lang="en-US" sz="1000" b="0" i="1" u="none" strike="noStrike" baseline="0" dirty="0">
                <a:latin typeface="TimesNewRomanPS-ItalicMT"/>
              </a:rPr>
              <a:t>3.3.2. Dynamic Techniques</a:t>
            </a:r>
          </a:p>
          <a:p>
            <a:pPr lvl="2"/>
            <a:r>
              <a:rPr lang="en-US" sz="1000" b="0" i="1" u="none" strike="noStrike" baseline="0" dirty="0">
                <a:latin typeface="TimesNewRomanPS-ItalicMT"/>
              </a:rPr>
              <a:t>3.3.3. Testing</a:t>
            </a:r>
          </a:p>
          <a:p>
            <a:pPr lvl="1"/>
            <a:r>
              <a:rPr lang="en-US" sz="1400" b="0" i="1" u="none" strike="noStrike" baseline="0" dirty="0">
                <a:latin typeface="TimesNewRomanPS-ItalicMT"/>
              </a:rPr>
              <a:t>3.4. Software Quality Measurement</a:t>
            </a:r>
          </a:p>
          <a:p>
            <a:r>
              <a:rPr lang="en-US" sz="1800" b="1" i="0" u="none" strike="noStrike" baseline="0" dirty="0">
                <a:latin typeface="TimesNewRomanPS-BoldMT"/>
              </a:rPr>
              <a:t>4. Software Quality Tools</a:t>
            </a:r>
          </a:p>
        </p:txBody>
      </p:sp>
      <p:sp>
        <p:nvSpPr>
          <p:cNvPr id="4" name="Content Placeholder 3">
            <a:extLst>
              <a:ext uri="{FF2B5EF4-FFF2-40B4-BE49-F238E27FC236}">
                <a16:creationId xmlns:a16="http://schemas.microsoft.com/office/drawing/2014/main" id="{A5ED3706-254A-4D9C-BDD9-97C6C9E17F57}"/>
              </a:ext>
            </a:extLst>
          </p:cNvPr>
          <p:cNvSpPr>
            <a:spLocks noGrp="1"/>
          </p:cNvSpPr>
          <p:nvPr>
            <p:ph sz="half" idx="2"/>
          </p:nvPr>
        </p:nvSpPr>
        <p:spPr/>
        <p:txBody>
          <a:bodyPr>
            <a:normAutofit fontScale="62500" lnSpcReduction="20000"/>
          </a:bodyPr>
          <a:lstStyle/>
          <a:p>
            <a:endParaRPr lang="en-US"/>
          </a:p>
        </p:txBody>
      </p:sp>
      <p:pic>
        <p:nvPicPr>
          <p:cNvPr id="6" name="Picture 5">
            <a:extLst>
              <a:ext uri="{FF2B5EF4-FFF2-40B4-BE49-F238E27FC236}">
                <a16:creationId xmlns:a16="http://schemas.microsoft.com/office/drawing/2014/main" id="{E01213B5-44BE-4409-9C80-1B0DD5891995}"/>
              </a:ext>
            </a:extLst>
          </p:cNvPr>
          <p:cNvPicPr>
            <a:picLocks noChangeAspect="1"/>
          </p:cNvPicPr>
          <p:nvPr/>
        </p:nvPicPr>
        <p:blipFill>
          <a:blip r:embed="rId2"/>
          <a:stretch>
            <a:fillRect/>
          </a:stretch>
        </p:blipFill>
        <p:spPr>
          <a:xfrm>
            <a:off x="6780944" y="1369253"/>
            <a:ext cx="5411055" cy="5488747"/>
          </a:xfrm>
          <a:prstGeom prst="rect">
            <a:avLst/>
          </a:prstGeom>
        </p:spPr>
      </p:pic>
      <p:pic>
        <p:nvPicPr>
          <p:cNvPr id="7" name="Picture 6">
            <a:extLst>
              <a:ext uri="{FF2B5EF4-FFF2-40B4-BE49-F238E27FC236}">
                <a16:creationId xmlns:a16="http://schemas.microsoft.com/office/drawing/2014/main" id="{E238971E-3C73-FD4D-88DE-60BA4AA62648}"/>
              </a:ext>
            </a:extLst>
          </p:cNvPr>
          <p:cNvPicPr>
            <a:picLocks noChangeAspect="1"/>
          </p:cNvPicPr>
          <p:nvPr/>
        </p:nvPicPr>
        <p:blipFill>
          <a:blip r:embed="rId3"/>
          <a:stretch>
            <a:fillRect/>
          </a:stretch>
        </p:blipFill>
        <p:spPr>
          <a:xfrm>
            <a:off x="10575235" y="18256"/>
            <a:ext cx="1616765" cy="869860"/>
          </a:xfrm>
          <a:prstGeom prst="rect">
            <a:avLst/>
          </a:prstGeom>
        </p:spPr>
      </p:pic>
      <p:sp>
        <p:nvSpPr>
          <p:cNvPr id="5" name="Right Arrow 4">
            <a:extLst>
              <a:ext uri="{FF2B5EF4-FFF2-40B4-BE49-F238E27FC236}">
                <a16:creationId xmlns:a16="http://schemas.microsoft.com/office/drawing/2014/main" id="{ED91323F-D9C6-B243-98CE-311CDFED0A32}"/>
              </a:ext>
            </a:extLst>
          </p:cNvPr>
          <p:cNvSpPr/>
          <p:nvPr/>
        </p:nvSpPr>
        <p:spPr>
          <a:xfrm>
            <a:off x="5605040" y="4815068"/>
            <a:ext cx="1134319" cy="5555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29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020F-9484-457F-9E6C-F96599E569C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6EE36A0-D258-4C41-AE4E-1271448349C1}"/>
              </a:ext>
            </a:extLst>
          </p:cNvPr>
          <p:cNvSpPr>
            <a:spLocks noGrp="1"/>
          </p:cNvSpPr>
          <p:nvPr>
            <p:ph idx="1"/>
          </p:nvPr>
        </p:nvSpPr>
        <p:spPr/>
        <p:txBody>
          <a:bodyPr/>
          <a:lstStyle/>
          <a:p>
            <a:r>
              <a:rPr lang="en-US" dirty="0"/>
              <a:t>Overview of this weeks assignments</a:t>
            </a:r>
          </a:p>
          <a:p>
            <a:r>
              <a:rPr lang="en-US" dirty="0"/>
              <a:t>Talk about Metrics and Measurements</a:t>
            </a:r>
          </a:p>
          <a:p>
            <a:r>
              <a:rPr lang="en-US" dirty="0"/>
              <a:t>Functional Requirements – Work Breakdown Schedule</a:t>
            </a:r>
          </a:p>
          <a:p>
            <a:r>
              <a:rPr lang="en-US" dirty="0"/>
              <a:t>Non-Functional Requirements – Quality Characteristics</a:t>
            </a:r>
          </a:p>
          <a:p>
            <a:r>
              <a:rPr lang="en-US" dirty="0"/>
              <a:t>Non-Functional Requirement Models – Quality Models</a:t>
            </a:r>
          </a:p>
          <a:p>
            <a:r>
              <a:rPr lang="en-US" dirty="0"/>
              <a:t>Detailed analysis of assignments</a:t>
            </a:r>
          </a:p>
        </p:txBody>
      </p:sp>
    </p:spTree>
    <p:extLst>
      <p:ext uri="{BB962C8B-B14F-4D97-AF65-F5344CB8AC3E}">
        <p14:creationId xmlns:p14="http://schemas.microsoft.com/office/powerpoint/2010/main" val="378325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52B5-4BAD-4CB0-9B7C-4F7E83B6DB44}"/>
              </a:ext>
            </a:extLst>
          </p:cNvPr>
          <p:cNvSpPr>
            <a:spLocks noGrp="1"/>
          </p:cNvSpPr>
          <p:nvPr>
            <p:ph type="title"/>
          </p:nvPr>
        </p:nvSpPr>
        <p:spPr/>
        <p:txBody>
          <a:bodyPr/>
          <a:lstStyle/>
          <a:p>
            <a:r>
              <a:rPr lang="en-US" sz="4400" b="1" i="1" u="none" strike="noStrike" baseline="0" dirty="0">
                <a:latin typeface="TimesNewRomanPS-ItalicMT"/>
              </a:rPr>
              <a:t>1.3. Models and Quality Characteristics</a:t>
            </a:r>
            <a:endParaRPr lang="en-US" dirty="0"/>
          </a:p>
        </p:txBody>
      </p:sp>
      <p:sp>
        <p:nvSpPr>
          <p:cNvPr id="5" name="Text Placeholder 4">
            <a:extLst>
              <a:ext uri="{FF2B5EF4-FFF2-40B4-BE49-F238E27FC236}">
                <a16:creationId xmlns:a16="http://schemas.microsoft.com/office/drawing/2014/main" id="{1FD9BC32-1076-4782-8BF9-C051593A333F}"/>
              </a:ext>
            </a:extLst>
          </p:cNvPr>
          <p:cNvSpPr>
            <a:spLocks noGrp="1"/>
          </p:cNvSpPr>
          <p:nvPr>
            <p:ph type="body" idx="1"/>
          </p:nvPr>
        </p:nvSpPr>
        <p:spPr/>
        <p:txBody>
          <a:bodyPr/>
          <a:lstStyle/>
          <a:p>
            <a:r>
              <a:rPr lang="en-US" dirty="0"/>
              <a:t>1.3.1. Software Process Quality</a:t>
            </a:r>
          </a:p>
        </p:txBody>
      </p:sp>
      <p:sp>
        <p:nvSpPr>
          <p:cNvPr id="3" name="Content Placeholder 2">
            <a:extLst>
              <a:ext uri="{FF2B5EF4-FFF2-40B4-BE49-F238E27FC236}">
                <a16:creationId xmlns:a16="http://schemas.microsoft.com/office/drawing/2014/main" id="{1E1CFF73-C447-4213-853B-80D03EF4D7EC}"/>
              </a:ext>
            </a:extLst>
          </p:cNvPr>
          <p:cNvSpPr>
            <a:spLocks noGrp="1"/>
          </p:cNvSpPr>
          <p:nvPr>
            <p:ph sz="half" idx="2"/>
          </p:nvPr>
        </p:nvSpPr>
        <p:spPr/>
        <p:txBody>
          <a:bodyPr>
            <a:normAutofit fontScale="77500" lnSpcReduction="20000"/>
          </a:bodyPr>
          <a:lstStyle/>
          <a:p>
            <a:r>
              <a:rPr lang="en-US" dirty="0"/>
              <a:t>Terminology for software quality characteristics differs from one </a:t>
            </a:r>
            <a:r>
              <a:rPr lang="en-US" b="1" u="sng" dirty="0"/>
              <a:t>taxonomy</a:t>
            </a:r>
            <a:r>
              <a:rPr lang="en-US" dirty="0"/>
              <a:t> (or model of software quality) to another, each model perhaps having a different number of </a:t>
            </a:r>
            <a:r>
              <a:rPr lang="en-US" b="1" u="sng" dirty="0"/>
              <a:t>hierarchical levels </a:t>
            </a:r>
            <a:r>
              <a:rPr lang="en-US" dirty="0"/>
              <a:t>and a different total number of characteristics. Various authors have produced models of software quality characteristics or attributes that can be useful for discussing, planning, and rating the quality of software products.</a:t>
            </a:r>
          </a:p>
        </p:txBody>
      </p:sp>
      <p:sp>
        <p:nvSpPr>
          <p:cNvPr id="6" name="Text Placeholder 5">
            <a:extLst>
              <a:ext uri="{FF2B5EF4-FFF2-40B4-BE49-F238E27FC236}">
                <a16:creationId xmlns:a16="http://schemas.microsoft.com/office/drawing/2014/main" id="{7CCAB09A-8A89-4318-B621-A60D5A3FC5BC}"/>
              </a:ext>
            </a:extLst>
          </p:cNvPr>
          <p:cNvSpPr>
            <a:spLocks noGrp="1"/>
          </p:cNvSpPr>
          <p:nvPr>
            <p:ph type="body" sz="quarter" idx="3"/>
          </p:nvPr>
        </p:nvSpPr>
        <p:spPr/>
        <p:txBody>
          <a:bodyPr/>
          <a:lstStyle/>
          <a:p>
            <a:r>
              <a:rPr lang="en-US" dirty="0"/>
              <a:t>1.3.2. Software Product Quality</a:t>
            </a:r>
          </a:p>
        </p:txBody>
      </p:sp>
      <p:sp>
        <p:nvSpPr>
          <p:cNvPr id="7" name="Content Placeholder 6">
            <a:extLst>
              <a:ext uri="{FF2B5EF4-FFF2-40B4-BE49-F238E27FC236}">
                <a16:creationId xmlns:a16="http://schemas.microsoft.com/office/drawing/2014/main" id="{AAF30AAD-DA02-48A0-A863-44375E0D2AC5}"/>
              </a:ext>
            </a:extLst>
          </p:cNvPr>
          <p:cNvSpPr>
            <a:spLocks noGrp="1"/>
          </p:cNvSpPr>
          <p:nvPr>
            <p:ph sz="quarter" idx="4"/>
          </p:nvPr>
        </p:nvSpPr>
        <p:spPr/>
        <p:txBody>
          <a:bodyPr>
            <a:normAutofit fontScale="77500" lnSpcReduction="20000"/>
          </a:bodyPr>
          <a:lstStyle/>
          <a:p>
            <a:r>
              <a:rPr lang="en-US" dirty="0"/>
              <a:t>Determine the real purpose of the software</a:t>
            </a:r>
          </a:p>
          <a:p>
            <a:pPr lvl="1"/>
            <a:r>
              <a:rPr lang="en-US" b="1" dirty="0"/>
              <a:t>stakeholder</a:t>
            </a:r>
            <a:r>
              <a:rPr lang="en-US" dirty="0"/>
              <a:t> requirements are paramount</a:t>
            </a:r>
          </a:p>
          <a:p>
            <a:pPr lvl="1"/>
            <a:r>
              <a:rPr lang="en-US" dirty="0"/>
              <a:t>include </a:t>
            </a:r>
            <a:r>
              <a:rPr lang="en-US" b="1" dirty="0"/>
              <a:t>quality requirements </a:t>
            </a:r>
            <a:r>
              <a:rPr lang="en-US" dirty="0"/>
              <a:t>in addition to functional requirements</a:t>
            </a:r>
          </a:p>
          <a:p>
            <a:pPr lvl="1"/>
            <a:r>
              <a:rPr lang="en-US" dirty="0"/>
              <a:t>responsibility to elicit quality requirements</a:t>
            </a:r>
          </a:p>
          <a:p>
            <a:r>
              <a:rPr lang="en-US" dirty="0"/>
              <a:t>All software development </a:t>
            </a:r>
            <a:r>
              <a:rPr lang="en-US" b="1" u="sng" dirty="0"/>
              <a:t>processes</a:t>
            </a:r>
            <a:r>
              <a:rPr lang="en-US" dirty="0"/>
              <a:t> (e.g., eliciting requirements, designing, constructing, building, checking, improving quality)</a:t>
            </a:r>
          </a:p>
          <a:p>
            <a:r>
              <a:rPr lang="en-US" dirty="0"/>
              <a:t>Development costs help ensure that quality obtained can be </a:t>
            </a:r>
            <a:r>
              <a:rPr lang="en-US" b="1" u="sng" dirty="0"/>
              <a:t>traded off </a:t>
            </a:r>
            <a:r>
              <a:rPr lang="en-US" dirty="0"/>
              <a:t>against the anticipated benefits</a:t>
            </a:r>
          </a:p>
        </p:txBody>
      </p:sp>
      <p:pic>
        <p:nvPicPr>
          <p:cNvPr id="8" name="Picture 7">
            <a:extLst>
              <a:ext uri="{FF2B5EF4-FFF2-40B4-BE49-F238E27FC236}">
                <a16:creationId xmlns:a16="http://schemas.microsoft.com/office/drawing/2014/main" id="{A34739F3-8C48-4327-9FA4-03BA91AE3E03}"/>
              </a:ext>
            </a:extLst>
          </p:cNvPr>
          <p:cNvPicPr>
            <a:picLocks noChangeAspect="1"/>
          </p:cNvPicPr>
          <p:nvPr/>
        </p:nvPicPr>
        <p:blipFill>
          <a:blip r:embed="rId2"/>
          <a:stretch>
            <a:fillRect/>
          </a:stretch>
        </p:blipFill>
        <p:spPr>
          <a:xfrm>
            <a:off x="10575235" y="18256"/>
            <a:ext cx="1616765" cy="869860"/>
          </a:xfrm>
          <a:prstGeom prst="rect">
            <a:avLst/>
          </a:prstGeom>
        </p:spPr>
      </p:pic>
    </p:spTree>
    <p:extLst>
      <p:ext uri="{BB962C8B-B14F-4D97-AF65-F5344CB8AC3E}">
        <p14:creationId xmlns:p14="http://schemas.microsoft.com/office/powerpoint/2010/main" val="4244664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3A22-8409-4BE5-B3B6-BF920AA812F4}"/>
              </a:ext>
            </a:extLst>
          </p:cNvPr>
          <p:cNvSpPr>
            <a:spLocks noGrp="1"/>
          </p:cNvSpPr>
          <p:nvPr>
            <p:ph type="title"/>
          </p:nvPr>
        </p:nvSpPr>
        <p:spPr/>
        <p:txBody>
          <a:bodyPr/>
          <a:lstStyle/>
          <a:p>
            <a:r>
              <a:rPr lang="en-US" sz="4400" b="1" i="1" u="none" strike="noStrike" baseline="0" dirty="0">
                <a:latin typeface="TimesNewRomanPS-ItalicMT"/>
              </a:rPr>
              <a:t>1.3. Models and Quality Characteristics</a:t>
            </a:r>
            <a:endParaRPr lang="en-US" dirty="0"/>
          </a:p>
        </p:txBody>
      </p:sp>
      <p:sp>
        <p:nvSpPr>
          <p:cNvPr id="3" name="Text Placeholder 2">
            <a:extLst>
              <a:ext uri="{FF2B5EF4-FFF2-40B4-BE49-F238E27FC236}">
                <a16:creationId xmlns:a16="http://schemas.microsoft.com/office/drawing/2014/main" id="{E4A7BE83-4C31-4E1D-9BEF-854713A2924D}"/>
              </a:ext>
            </a:extLst>
          </p:cNvPr>
          <p:cNvSpPr>
            <a:spLocks noGrp="1"/>
          </p:cNvSpPr>
          <p:nvPr>
            <p:ph type="body" idx="1"/>
          </p:nvPr>
        </p:nvSpPr>
        <p:spPr/>
        <p:txBody>
          <a:bodyPr/>
          <a:lstStyle/>
          <a:p>
            <a:r>
              <a:rPr lang="en-US" dirty="0"/>
              <a:t>1.3.2. Software Product Quality</a:t>
            </a:r>
          </a:p>
        </p:txBody>
      </p:sp>
      <p:sp>
        <p:nvSpPr>
          <p:cNvPr id="4" name="Content Placeholder 3">
            <a:extLst>
              <a:ext uri="{FF2B5EF4-FFF2-40B4-BE49-F238E27FC236}">
                <a16:creationId xmlns:a16="http://schemas.microsoft.com/office/drawing/2014/main" id="{A4B0FA50-61EF-4342-A372-037790DA70BA}"/>
              </a:ext>
            </a:extLst>
          </p:cNvPr>
          <p:cNvSpPr>
            <a:spLocks noGrp="1"/>
          </p:cNvSpPr>
          <p:nvPr>
            <p:ph sz="half" idx="2"/>
          </p:nvPr>
        </p:nvSpPr>
        <p:spPr/>
        <p:txBody>
          <a:bodyPr>
            <a:normAutofit fontScale="77500" lnSpcReduction="20000"/>
          </a:bodyPr>
          <a:lstStyle/>
          <a:p>
            <a:pPr algn="l"/>
            <a:r>
              <a:rPr lang="en-US" sz="2600" b="0" i="0" u="none" strike="noStrike" baseline="0" dirty="0">
                <a:latin typeface="TimesNewRomanPSMT"/>
              </a:rPr>
              <a:t>The term work-product means any artifact that  is the outcome of a process used to create the final software product. </a:t>
            </a:r>
          </a:p>
          <a:p>
            <a:r>
              <a:rPr lang="en-US" sz="2800" b="0" i="0" u="none" strike="noStrike" baseline="0" dirty="0">
                <a:latin typeface="TimesNewRomanPSMT"/>
              </a:rPr>
              <a:t>Examples of a work-product include a </a:t>
            </a:r>
          </a:p>
          <a:p>
            <a:pPr lvl="1"/>
            <a:r>
              <a:rPr lang="en-US" b="0" i="0" u="none" strike="noStrike" baseline="0" dirty="0">
                <a:latin typeface="TimesNewRomanPSMT"/>
              </a:rPr>
              <a:t>system/subsystem specification, </a:t>
            </a:r>
          </a:p>
          <a:p>
            <a:pPr lvl="1"/>
            <a:r>
              <a:rPr lang="en-US" b="0" i="0" u="none" strike="noStrike" baseline="0" dirty="0">
                <a:latin typeface="TimesNewRomanPSMT"/>
              </a:rPr>
              <a:t>a software requirements specification for a software component of a system, </a:t>
            </a:r>
          </a:p>
          <a:p>
            <a:pPr lvl="1"/>
            <a:r>
              <a:rPr lang="en-US" b="0" i="0" u="none" strike="noStrike" baseline="0" dirty="0">
                <a:latin typeface="TimesNewRomanPSMT"/>
              </a:rPr>
              <a:t>a software design </a:t>
            </a:r>
            <a:r>
              <a:rPr lang="fr-FR" b="0" i="0" u="none" strike="noStrike" baseline="0" dirty="0">
                <a:latin typeface="TimesNewRomanPSMT"/>
              </a:rPr>
              <a:t>description, </a:t>
            </a:r>
          </a:p>
          <a:p>
            <a:pPr lvl="1"/>
            <a:r>
              <a:rPr lang="fr-FR" b="0" i="0" u="none" strike="noStrike" baseline="0" dirty="0">
                <a:latin typeface="TimesNewRomanPSMT"/>
              </a:rPr>
              <a:t>source code, </a:t>
            </a:r>
          </a:p>
          <a:p>
            <a:pPr lvl="1"/>
            <a:r>
              <a:rPr lang="fr-FR" b="0" i="0" u="none" strike="noStrike" baseline="0" dirty="0">
                <a:latin typeface="TimesNewRomanPSMT"/>
              </a:rPr>
              <a:t>software test documentation, </a:t>
            </a:r>
            <a:r>
              <a:rPr lang="en-US" b="0" i="0" u="none" strike="noStrike" baseline="0" dirty="0">
                <a:latin typeface="TimesNewRomanPSMT"/>
              </a:rPr>
              <a:t>or reports. </a:t>
            </a:r>
          </a:p>
          <a:p>
            <a:pPr algn="l"/>
            <a:endParaRPr lang="en-US" sz="1800" b="0" i="0" u="none" strike="noStrike" baseline="0" dirty="0">
              <a:latin typeface="TimesNewRomanPSMT"/>
            </a:endParaRPr>
          </a:p>
        </p:txBody>
      </p:sp>
      <p:sp>
        <p:nvSpPr>
          <p:cNvPr id="5" name="Text Placeholder 4">
            <a:extLst>
              <a:ext uri="{FF2B5EF4-FFF2-40B4-BE49-F238E27FC236}">
                <a16:creationId xmlns:a16="http://schemas.microsoft.com/office/drawing/2014/main" id="{F8EB7099-2B8C-48CB-94AB-F11797F3DBC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4A15A37A-E4F1-467F-A96F-18D0E5A4A08E}"/>
              </a:ext>
            </a:extLst>
          </p:cNvPr>
          <p:cNvSpPr>
            <a:spLocks noGrp="1"/>
          </p:cNvSpPr>
          <p:nvPr>
            <p:ph sz="quarter" idx="4"/>
          </p:nvPr>
        </p:nvSpPr>
        <p:spPr/>
        <p:txBody>
          <a:bodyPr>
            <a:normAutofit fontScale="77500" lnSpcReduction="20000"/>
          </a:bodyPr>
          <a:lstStyle/>
          <a:p>
            <a:r>
              <a:rPr lang="en-US" sz="2800" b="0" i="0" u="none" strike="noStrike" baseline="0" dirty="0">
                <a:latin typeface="TimesNewRomanPSMT"/>
              </a:rPr>
              <a:t>Examples of a work-product include a </a:t>
            </a:r>
          </a:p>
          <a:p>
            <a:pPr lvl="1"/>
            <a:r>
              <a:rPr lang="en-US" b="0" i="0" u="none" strike="noStrike" baseline="0" dirty="0">
                <a:latin typeface="TimesNewRomanPSMT"/>
              </a:rPr>
              <a:t>system/subsystem specification, </a:t>
            </a:r>
          </a:p>
          <a:p>
            <a:pPr lvl="1"/>
            <a:r>
              <a:rPr lang="en-US" b="0" i="0" u="none" strike="noStrike" baseline="0" dirty="0">
                <a:latin typeface="TimesNewRomanPSMT"/>
              </a:rPr>
              <a:t>a software requirements specification for a software component of a system, </a:t>
            </a:r>
          </a:p>
          <a:p>
            <a:pPr lvl="1"/>
            <a:r>
              <a:rPr lang="en-US" b="0" i="0" u="none" strike="noStrike" baseline="0" dirty="0">
                <a:latin typeface="TimesNewRomanPSMT"/>
              </a:rPr>
              <a:t>a software design </a:t>
            </a:r>
            <a:r>
              <a:rPr lang="fr-FR" b="0" i="0" u="none" strike="noStrike" baseline="0" dirty="0">
                <a:latin typeface="TimesNewRomanPSMT"/>
              </a:rPr>
              <a:t>description, </a:t>
            </a:r>
          </a:p>
          <a:p>
            <a:pPr lvl="1"/>
            <a:r>
              <a:rPr lang="fr-FR" b="0" i="0" u="none" strike="noStrike" baseline="0" dirty="0">
                <a:latin typeface="TimesNewRomanPSMT"/>
              </a:rPr>
              <a:t>source code, </a:t>
            </a:r>
          </a:p>
          <a:p>
            <a:pPr lvl="1"/>
            <a:r>
              <a:rPr lang="fr-FR" b="0" i="0" u="none" strike="noStrike" baseline="0" dirty="0">
                <a:latin typeface="TimesNewRomanPSMT"/>
              </a:rPr>
              <a:t>software test documentation, </a:t>
            </a:r>
            <a:r>
              <a:rPr lang="en-US" b="0" i="0" u="none" strike="noStrike" baseline="0" dirty="0">
                <a:latin typeface="TimesNewRomanPSMT"/>
              </a:rPr>
              <a:t>or reports. </a:t>
            </a:r>
          </a:p>
          <a:p>
            <a:r>
              <a:rPr lang="en-US" b="0" i="0" u="none" strike="noStrike" baseline="0" dirty="0">
                <a:latin typeface="TimesNewRomanPSMT"/>
              </a:rPr>
              <a:t>While some treatments of quality are described in terms of </a:t>
            </a:r>
          </a:p>
          <a:p>
            <a:pPr lvl="1"/>
            <a:r>
              <a:rPr lang="en-US" b="0" i="0" u="none" strike="noStrike" baseline="0" dirty="0">
                <a:latin typeface="TimesNewRomanPSMT"/>
              </a:rPr>
              <a:t>final software and system performance,</a:t>
            </a:r>
          </a:p>
          <a:p>
            <a:pPr lvl="1"/>
            <a:r>
              <a:rPr lang="en-US" b="0" i="0" u="none" strike="noStrike" baseline="0" dirty="0">
                <a:latin typeface="TimesNewRomanPSMT"/>
              </a:rPr>
              <a:t>sound engineering practice requires that intermediate work-products relevant to quality be evaluated throughout the software engineering process</a:t>
            </a:r>
            <a:endParaRPr lang="en-US" dirty="0"/>
          </a:p>
          <a:p>
            <a:endParaRPr lang="en-US" dirty="0"/>
          </a:p>
        </p:txBody>
      </p:sp>
      <p:pic>
        <p:nvPicPr>
          <p:cNvPr id="7" name="Picture 6">
            <a:extLst>
              <a:ext uri="{FF2B5EF4-FFF2-40B4-BE49-F238E27FC236}">
                <a16:creationId xmlns:a16="http://schemas.microsoft.com/office/drawing/2014/main" id="{FEFC609B-88CE-4A83-8F18-DAE906971AC9}"/>
              </a:ext>
            </a:extLst>
          </p:cNvPr>
          <p:cNvPicPr>
            <a:picLocks noChangeAspect="1"/>
          </p:cNvPicPr>
          <p:nvPr/>
        </p:nvPicPr>
        <p:blipFill>
          <a:blip r:embed="rId2"/>
          <a:stretch>
            <a:fillRect/>
          </a:stretch>
        </p:blipFill>
        <p:spPr>
          <a:xfrm>
            <a:off x="10575235" y="18256"/>
            <a:ext cx="1616765" cy="869860"/>
          </a:xfrm>
          <a:prstGeom prst="rect">
            <a:avLst/>
          </a:prstGeom>
        </p:spPr>
      </p:pic>
    </p:spTree>
    <p:extLst>
      <p:ext uri="{BB962C8B-B14F-4D97-AF65-F5344CB8AC3E}">
        <p14:creationId xmlns:p14="http://schemas.microsoft.com/office/powerpoint/2010/main" val="1551036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1070C-761B-4113-A300-740E521A869D}"/>
              </a:ext>
            </a:extLst>
          </p:cNvPr>
          <p:cNvSpPr>
            <a:spLocks noGrp="1"/>
          </p:cNvSpPr>
          <p:nvPr>
            <p:ph type="title"/>
          </p:nvPr>
        </p:nvSpPr>
        <p:spPr/>
        <p:txBody>
          <a:bodyPr/>
          <a:lstStyle/>
          <a:p>
            <a:r>
              <a:rPr lang="en-US" dirty="0"/>
              <a:t>SWEBOK: Chapter 17</a:t>
            </a:r>
          </a:p>
        </p:txBody>
      </p:sp>
      <p:sp>
        <p:nvSpPr>
          <p:cNvPr id="5" name="Content Placeholder 4">
            <a:extLst>
              <a:ext uri="{FF2B5EF4-FFF2-40B4-BE49-F238E27FC236}">
                <a16:creationId xmlns:a16="http://schemas.microsoft.com/office/drawing/2014/main" id="{A86DD373-730B-4D13-A7B8-8C4CDAD1A226}"/>
              </a:ext>
            </a:extLst>
          </p:cNvPr>
          <p:cNvSpPr>
            <a:spLocks noGrp="1"/>
          </p:cNvSpPr>
          <p:nvPr>
            <p:ph idx="1"/>
          </p:nvPr>
        </p:nvSpPr>
        <p:spPr/>
        <p:txBody>
          <a:bodyPr/>
          <a:lstStyle/>
          <a:p>
            <a:r>
              <a:rPr lang="en-US" dirty="0"/>
              <a:t>Functional SW Characteristics</a:t>
            </a:r>
          </a:p>
        </p:txBody>
      </p:sp>
      <p:pic>
        <p:nvPicPr>
          <p:cNvPr id="7" name="Picture 6" descr="Diagram&#10;&#10;Description automatically generated">
            <a:extLst>
              <a:ext uri="{FF2B5EF4-FFF2-40B4-BE49-F238E27FC236}">
                <a16:creationId xmlns:a16="http://schemas.microsoft.com/office/drawing/2014/main" id="{F4AD71D4-C95E-4058-B860-F1D4A394B35F}"/>
              </a:ext>
            </a:extLst>
          </p:cNvPr>
          <p:cNvPicPr>
            <a:picLocks noChangeAspect="1"/>
          </p:cNvPicPr>
          <p:nvPr/>
        </p:nvPicPr>
        <p:blipFill>
          <a:blip r:embed="rId2"/>
          <a:stretch>
            <a:fillRect/>
          </a:stretch>
        </p:blipFill>
        <p:spPr>
          <a:xfrm>
            <a:off x="2131072" y="2347929"/>
            <a:ext cx="10060928" cy="4510071"/>
          </a:xfrm>
          <a:prstGeom prst="rect">
            <a:avLst/>
          </a:prstGeom>
        </p:spPr>
      </p:pic>
      <p:pic>
        <p:nvPicPr>
          <p:cNvPr id="6" name="Picture 5">
            <a:extLst>
              <a:ext uri="{FF2B5EF4-FFF2-40B4-BE49-F238E27FC236}">
                <a16:creationId xmlns:a16="http://schemas.microsoft.com/office/drawing/2014/main" id="{412766BD-B662-43F0-B0E0-A6D8AAB96592}"/>
              </a:ext>
            </a:extLst>
          </p:cNvPr>
          <p:cNvPicPr>
            <a:picLocks noChangeAspect="1"/>
          </p:cNvPicPr>
          <p:nvPr/>
        </p:nvPicPr>
        <p:blipFill>
          <a:blip r:embed="rId3"/>
          <a:stretch>
            <a:fillRect/>
          </a:stretch>
        </p:blipFill>
        <p:spPr>
          <a:xfrm>
            <a:off x="10575235" y="18256"/>
            <a:ext cx="1616765" cy="869860"/>
          </a:xfrm>
          <a:prstGeom prst="rect">
            <a:avLst/>
          </a:prstGeom>
        </p:spPr>
      </p:pic>
      <p:sp>
        <p:nvSpPr>
          <p:cNvPr id="8" name="Rectangle 7">
            <a:extLst>
              <a:ext uri="{FF2B5EF4-FFF2-40B4-BE49-F238E27FC236}">
                <a16:creationId xmlns:a16="http://schemas.microsoft.com/office/drawing/2014/main" id="{B87E786E-E5C6-421F-A4E0-534BD95294DF}"/>
              </a:ext>
            </a:extLst>
          </p:cNvPr>
          <p:cNvSpPr/>
          <p:nvPr/>
        </p:nvSpPr>
        <p:spPr>
          <a:xfrm>
            <a:off x="5827309" y="6311900"/>
            <a:ext cx="6364691"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dirty="0">
                <a:ln/>
                <a:solidFill>
                  <a:schemeClr val="accent4"/>
                </a:solidFill>
              </a:rPr>
              <a:t>Expert Judgement Tool #2: Requirements </a:t>
            </a:r>
          </a:p>
        </p:txBody>
      </p:sp>
    </p:spTree>
    <p:extLst>
      <p:ext uri="{BB962C8B-B14F-4D97-AF65-F5344CB8AC3E}">
        <p14:creationId xmlns:p14="http://schemas.microsoft.com/office/powerpoint/2010/main" val="3862411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1292-1E64-4441-AD7C-D978276EFEE1}"/>
              </a:ext>
            </a:extLst>
          </p:cNvPr>
          <p:cNvSpPr>
            <a:spLocks noGrp="1"/>
          </p:cNvSpPr>
          <p:nvPr>
            <p:ph type="title"/>
          </p:nvPr>
        </p:nvSpPr>
        <p:spPr/>
        <p:txBody>
          <a:bodyPr/>
          <a:lstStyle/>
          <a:p>
            <a:r>
              <a:rPr lang="en-US" dirty="0"/>
              <a:t>CHAPTER 13</a:t>
            </a:r>
            <a:br>
              <a:rPr lang="en-US" dirty="0"/>
            </a:br>
            <a:r>
              <a:rPr lang="en-US" dirty="0"/>
              <a:t>COMPUTING FOUNDATIONS</a:t>
            </a:r>
          </a:p>
        </p:txBody>
      </p:sp>
      <p:sp>
        <p:nvSpPr>
          <p:cNvPr id="3" name="Content Placeholder 2">
            <a:extLst>
              <a:ext uri="{FF2B5EF4-FFF2-40B4-BE49-F238E27FC236}">
                <a16:creationId xmlns:a16="http://schemas.microsoft.com/office/drawing/2014/main" id="{AF9D115A-22F8-46CD-856C-14924E3CD6B5}"/>
              </a:ext>
            </a:extLst>
          </p:cNvPr>
          <p:cNvSpPr>
            <a:spLocks noGrp="1"/>
          </p:cNvSpPr>
          <p:nvPr>
            <p:ph sz="half" idx="1"/>
          </p:nvPr>
        </p:nvSpPr>
        <p:spPr>
          <a:xfrm>
            <a:off x="101082" y="1825625"/>
            <a:ext cx="2698102" cy="4351338"/>
          </a:xfrm>
        </p:spPr>
        <p:txBody>
          <a:bodyPr>
            <a:normAutofit fontScale="55000" lnSpcReduction="20000"/>
          </a:bodyPr>
          <a:lstStyle/>
          <a:p>
            <a:r>
              <a:rPr lang="en-US" sz="1800" b="1" i="0" u="none" strike="noStrike" baseline="0" dirty="0">
                <a:latin typeface="TimesNewRomanPS-BoldMT"/>
              </a:rPr>
              <a:t>INTRODUCTION</a:t>
            </a:r>
          </a:p>
          <a:p>
            <a:pPr algn="l"/>
            <a:r>
              <a:rPr lang="en-US" sz="1800" b="1" i="0" u="none" strike="noStrike" baseline="0" dirty="0">
                <a:latin typeface="TimesNewRomanPS-BoldMT"/>
              </a:rPr>
              <a:t>BREAKDOWN OF TOPICS FOR COMPUTING FOUNDATIONS</a:t>
            </a:r>
          </a:p>
          <a:p>
            <a:pPr algn="l"/>
            <a:r>
              <a:rPr lang="en-US" sz="1800" b="1" i="0" u="none" strike="noStrike" baseline="0" dirty="0">
                <a:latin typeface="TimesNewRomanPS-BoldMT"/>
              </a:rPr>
              <a:t>1. Problem Solving Techniques</a:t>
            </a:r>
            <a:endParaRPr lang="en-US" sz="1800" b="1" dirty="0">
              <a:latin typeface="TimesNewRomanPS-BoldMT"/>
            </a:endParaRPr>
          </a:p>
          <a:p>
            <a:pPr lvl="1"/>
            <a:r>
              <a:rPr lang="en-US" sz="1400" b="0" i="1" u="none" strike="noStrike" baseline="0" dirty="0">
                <a:latin typeface="TimesNewRomanPS-ItalicMT"/>
              </a:rPr>
              <a:t>1.1. Definition of Problem Solving</a:t>
            </a:r>
            <a:endParaRPr lang="en-US" sz="1400" b="1" i="1" u="none" strike="noStrike" baseline="0" dirty="0">
              <a:latin typeface="TimesNewRomanPS-BoldMT"/>
            </a:endParaRPr>
          </a:p>
          <a:p>
            <a:pPr lvl="1"/>
            <a:r>
              <a:rPr lang="en-US" sz="1400" b="0" i="1" u="none" strike="noStrike" baseline="0" dirty="0">
                <a:latin typeface="TimesNewRomanPS-ItalicMT"/>
              </a:rPr>
              <a:t>1.2. Formulating the Real Problem</a:t>
            </a:r>
            <a:endParaRPr lang="en-US" sz="1400" b="1" i="1" dirty="0">
              <a:latin typeface="TimesNewRomanPS-BoldMT"/>
            </a:endParaRPr>
          </a:p>
          <a:p>
            <a:pPr lvl="1"/>
            <a:r>
              <a:rPr lang="en-US" sz="1400" b="0" i="1" u="none" strike="noStrike" baseline="0" dirty="0">
                <a:latin typeface="TimesNewRomanPS-ItalicMT"/>
              </a:rPr>
              <a:t>1.3. Analyze the Problem</a:t>
            </a:r>
            <a:endParaRPr lang="en-US" sz="1400" b="1" i="1" u="none" strike="noStrike" baseline="0" dirty="0">
              <a:latin typeface="TimesNewRomanPS-BoldMT"/>
            </a:endParaRPr>
          </a:p>
          <a:p>
            <a:pPr lvl="1"/>
            <a:r>
              <a:rPr lang="en-US" sz="1400" b="0" i="1" u="none" strike="noStrike" baseline="0" dirty="0">
                <a:latin typeface="TimesNewRomanPS-ItalicMT"/>
              </a:rPr>
              <a:t>1.4. Design a Solution Search Strategy</a:t>
            </a:r>
            <a:endParaRPr lang="en-US" sz="1400" b="1" i="1" dirty="0">
              <a:latin typeface="TimesNewRomanPS-BoldMT"/>
            </a:endParaRPr>
          </a:p>
          <a:p>
            <a:pPr lvl="1"/>
            <a:r>
              <a:rPr lang="en-US" sz="1400" b="0" i="1" u="none" strike="noStrike" baseline="0" dirty="0">
                <a:latin typeface="TimesNewRomanPS-ItalicMT"/>
              </a:rPr>
              <a:t>1.5. Problem Solving Using Programs</a:t>
            </a:r>
            <a:endParaRPr lang="en-US" sz="1400" b="1" i="1" u="none" strike="noStrike" baseline="0" dirty="0">
              <a:latin typeface="TimesNewRomanPS-BoldMT"/>
            </a:endParaRPr>
          </a:p>
          <a:p>
            <a:pPr algn="l"/>
            <a:r>
              <a:rPr lang="en-US" sz="1800" b="1" i="0" u="none" strike="noStrike" baseline="0" dirty="0">
                <a:latin typeface="TimesNewRomanPS-BoldMT"/>
              </a:rPr>
              <a:t>2. Abstraction</a:t>
            </a:r>
            <a:endParaRPr lang="en-US" sz="1800" b="1" i="1" dirty="0">
              <a:latin typeface="TimesNewRomanPS-BoldMT"/>
            </a:endParaRPr>
          </a:p>
          <a:p>
            <a:pPr lvl="1"/>
            <a:r>
              <a:rPr lang="en-US" sz="1400" b="0" i="1" u="none" strike="noStrike" baseline="0" dirty="0">
                <a:latin typeface="TimesNewRomanPS-ItalicMT"/>
              </a:rPr>
              <a:t>2.1. Levels of Abstraction</a:t>
            </a:r>
            <a:endParaRPr lang="en-US" sz="1400" b="1" i="1" u="none" strike="noStrike" baseline="0" dirty="0">
              <a:latin typeface="TimesNewRomanPS-BoldMT"/>
            </a:endParaRPr>
          </a:p>
          <a:p>
            <a:pPr lvl="1"/>
            <a:r>
              <a:rPr lang="en-US" sz="1400" b="0" i="1" u="none" strike="noStrike" baseline="0" dirty="0">
                <a:latin typeface="TimesNewRomanPS-ItalicMT"/>
              </a:rPr>
              <a:t>2.2. Encapsulation</a:t>
            </a:r>
            <a:endParaRPr lang="en-US" sz="1400" b="1" i="1" dirty="0">
              <a:latin typeface="TimesNewRomanPS-BoldMT"/>
            </a:endParaRPr>
          </a:p>
          <a:p>
            <a:pPr lvl="1"/>
            <a:r>
              <a:rPr lang="en-US" sz="1400" b="0" i="1" u="none" strike="noStrike" baseline="0" dirty="0">
                <a:latin typeface="TimesNewRomanPS-ItalicMT"/>
              </a:rPr>
              <a:t>2.3. Hierarchy</a:t>
            </a:r>
          </a:p>
          <a:p>
            <a:pPr lvl="1"/>
            <a:r>
              <a:rPr lang="en-US" sz="1400" b="0" i="1" u="none" strike="noStrike" baseline="0" dirty="0">
                <a:latin typeface="TimesNewRomanPS-ItalicMT"/>
              </a:rPr>
              <a:t>2.4. Alternate Abstractions</a:t>
            </a:r>
          </a:p>
          <a:p>
            <a:pPr algn="l"/>
            <a:r>
              <a:rPr lang="en-US" sz="1800" b="1" i="0" u="none" strike="noStrike" baseline="0" dirty="0">
                <a:latin typeface="TimesNewRomanPS-BoldMT"/>
              </a:rPr>
              <a:t>3. Programming Fundamentals</a:t>
            </a:r>
          </a:p>
          <a:p>
            <a:pPr lvl="1"/>
            <a:r>
              <a:rPr lang="en-US" sz="1400" b="0" i="1" u="none" strike="noStrike" baseline="0" dirty="0">
                <a:latin typeface="TimesNewRomanPS-ItalicMT"/>
              </a:rPr>
              <a:t>3.1. The Programming Process</a:t>
            </a:r>
          </a:p>
          <a:p>
            <a:pPr lvl="1"/>
            <a:r>
              <a:rPr lang="en-US" sz="1400" b="0" i="1" u="none" strike="noStrike" baseline="0" dirty="0">
                <a:latin typeface="TimesNewRomanPS-ItalicMT"/>
              </a:rPr>
              <a:t>3.2. Programming Paradigms</a:t>
            </a:r>
          </a:p>
          <a:p>
            <a:pPr algn="l"/>
            <a:r>
              <a:rPr lang="en-US" sz="1800" b="1" i="0" u="none" strike="noStrike" baseline="0" dirty="0">
                <a:latin typeface="TimesNewRomanPS-BoldMT"/>
              </a:rPr>
              <a:t>4. Programming Language Basics</a:t>
            </a:r>
          </a:p>
          <a:p>
            <a:pPr lvl="1"/>
            <a:r>
              <a:rPr lang="en-US" sz="1400" b="0" i="1" u="none" strike="noStrike" baseline="0" dirty="0">
                <a:latin typeface="TimesNewRomanPS-ItalicMT"/>
              </a:rPr>
              <a:t>4.1. Programming Language Overview</a:t>
            </a:r>
          </a:p>
          <a:p>
            <a:pPr lvl="1"/>
            <a:r>
              <a:rPr lang="en-US" sz="1400" b="0" i="1" u="none" strike="noStrike" baseline="0" dirty="0">
                <a:latin typeface="TimesNewRomanPS-ItalicMT"/>
              </a:rPr>
              <a:t>4.2. Syntax and Semantics of Programming Languages</a:t>
            </a:r>
          </a:p>
          <a:p>
            <a:pPr lvl="1"/>
            <a:r>
              <a:rPr lang="en-US" sz="1400" b="0" i="1" u="none" strike="noStrike" baseline="0" dirty="0">
                <a:latin typeface="TimesNewRomanPS-ItalicMT"/>
              </a:rPr>
              <a:t>4.3. Low-Level Programming Languages</a:t>
            </a:r>
          </a:p>
          <a:p>
            <a:pPr lvl="1"/>
            <a:r>
              <a:rPr lang="en-US" sz="1400" b="0" i="1" u="none" strike="noStrike" baseline="0" dirty="0">
                <a:latin typeface="TimesNewRomanPS-ItalicMT"/>
              </a:rPr>
              <a:t>4.4. High-Level Programming Languages</a:t>
            </a:r>
          </a:p>
          <a:p>
            <a:pPr lvl="1"/>
            <a:r>
              <a:rPr lang="en-US" sz="1400" b="0" i="1" u="none" strike="noStrike" baseline="0" dirty="0">
                <a:latin typeface="TimesNewRomanPS-ItalicMT"/>
              </a:rPr>
              <a:t>4.5. Declarative vs. Imperative Programming Languages</a:t>
            </a:r>
          </a:p>
          <a:p>
            <a:pPr algn="l"/>
            <a:endParaRPr lang="en-US" sz="1800" b="0" i="1" u="none" strike="noStrike" baseline="0" dirty="0">
              <a:latin typeface="TimesNewRomanPS-ItalicMT"/>
            </a:endParaRPr>
          </a:p>
        </p:txBody>
      </p:sp>
      <p:sp>
        <p:nvSpPr>
          <p:cNvPr id="4" name="Content Placeholder 3">
            <a:extLst>
              <a:ext uri="{FF2B5EF4-FFF2-40B4-BE49-F238E27FC236}">
                <a16:creationId xmlns:a16="http://schemas.microsoft.com/office/drawing/2014/main" id="{CE1B663E-5AE4-4A25-92FF-85B640F42CC8}"/>
              </a:ext>
            </a:extLst>
          </p:cNvPr>
          <p:cNvSpPr>
            <a:spLocks noGrp="1"/>
          </p:cNvSpPr>
          <p:nvPr>
            <p:ph sz="half" idx="2"/>
          </p:nvPr>
        </p:nvSpPr>
        <p:spPr>
          <a:xfrm>
            <a:off x="8892073" y="1825625"/>
            <a:ext cx="2461726" cy="4351338"/>
          </a:xfrm>
        </p:spPr>
        <p:txBody>
          <a:bodyPr>
            <a:normAutofit fontScale="55000" lnSpcReduction="20000"/>
          </a:bodyPr>
          <a:lstStyle/>
          <a:p>
            <a:r>
              <a:rPr lang="en-US" sz="1800" b="1" i="0" u="none" strike="noStrike" baseline="0" dirty="0">
                <a:latin typeface="TimesNewRomanPS-BoldMT"/>
              </a:rPr>
              <a:t>14. Parallel and Distributed Computing</a:t>
            </a:r>
            <a:endParaRPr lang="en-US" sz="1800" b="1" i="1" dirty="0">
              <a:latin typeface="TimesNewRomanPS-BoldMT"/>
            </a:endParaRPr>
          </a:p>
          <a:p>
            <a:pPr lvl="1"/>
            <a:r>
              <a:rPr lang="en-US" sz="1400" b="0" i="1" u="none" strike="noStrike" baseline="0" dirty="0">
                <a:latin typeface="TimesNewRomanPS-ItalicMT"/>
              </a:rPr>
              <a:t>14.1. Parallel and Distributed Computing Overview</a:t>
            </a:r>
          </a:p>
          <a:p>
            <a:pPr lvl="1"/>
            <a:r>
              <a:rPr lang="en-US" sz="1400" b="0" i="1" u="none" strike="noStrike" baseline="0" dirty="0">
                <a:latin typeface="TimesNewRomanPS-ItalicMT"/>
              </a:rPr>
              <a:t>14.2. Difference between Parallel and Distributed Computing</a:t>
            </a:r>
          </a:p>
          <a:p>
            <a:pPr lvl="1"/>
            <a:r>
              <a:rPr lang="en-US" sz="1400" b="0" i="1" u="none" strike="noStrike" baseline="0" dirty="0">
                <a:latin typeface="TimesNewRomanPS-ItalicMT"/>
              </a:rPr>
              <a:t>14.3. Parallel and Distributed Computing Models</a:t>
            </a:r>
          </a:p>
          <a:p>
            <a:pPr lvl="1"/>
            <a:r>
              <a:rPr lang="en-US" sz="1400" b="0" i="1" u="none" strike="noStrike" baseline="0" dirty="0">
                <a:latin typeface="TimesNewRomanPS-ItalicMT"/>
              </a:rPr>
              <a:t>14.4. Main Issues in Distributed Computing</a:t>
            </a:r>
          </a:p>
          <a:p>
            <a:pPr algn="l"/>
            <a:r>
              <a:rPr lang="en-US" sz="1800" b="1" i="0" u="none" strike="noStrike" baseline="0" dirty="0">
                <a:latin typeface="TimesNewRomanPS-BoldMT"/>
              </a:rPr>
              <a:t>15. Basic User Human Factors</a:t>
            </a:r>
          </a:p>
          <a:p>
            <a:pPr lvl="1"/>
            <a:r>
              <a:rPr lang="en-US" sz="1400" b="0" i="1" u="none" strike="noStrike" baseline="0" dirty="0">
                <a:latin typeface="TimesNewRomanPS-ItalicMT"/>
              </a:rPr>
              <a:t>15.1. Input and Output</a:t>
            </a:r>
            <a:endParaRPr lang="en-US" sz="1400" b="1" dirty="0">
              <a:latin typeface="TimesNewRomanPS-BoldMT"/>
            </a:endParaRPr>
          </a:p>
          <a:p>
            <a:pPr lvl="1"/>
            <a:r>
              <a:rPr lang="en-US" sz="1400" b="0" i="1" u="none" strike="noStrike" baseline="0" dirty="0">
                <a:latin typeface="TimesNewRomanPS-ItalicMT"/>
              </a:rPr>
              <a:t>15.2. Error Messages</a:t>
            </a:r>
            <a:endParaRPr lang="en-US" sz="1400" b="1" i="1" u="none" strike="noStrike" baseline="0" dirty="0">
              <a:latin typeface="TimesNewRomanPS-BoldMT"/>
            </a:endParaRPr>
          </a:p>
          <a:p>
            <a:pPr lvl="1"/>
            <a:r>
              <a:rPr lang="en-US" sz="1400" b="0" i="1" u="none" strike="noStrike" baseline="0" dirty="0">
                <a:latin typeface="TimesNewRomanPS-ItalicMT"/>
              </a:rPr>
              <a:t>15.3. Software Robustness</a:t>
            </a:r>
          </a:p>
          <a:p>
            <a:pPr algn="l"/>
            <a:r>
              <a:rPr lang="en-US" sz="1800" b="1" i="0" u="none" strike="noStrike" baseline="0" dirty="0">
                <a:latin typeface="TimesNewRomanPS-BoldMT"/>
              </a:rPr>
              <a:t>16. Basic Developer Human Factors</a:t>
            </a:r>
            <a:endParaRPr lang="en-US" sz="1800" i="1" dirty="0">
              <a:latin typeface="TimesNewRomanPS-ItalicMT"/>
            </a:endParaRPr>
          </a:p>
          <a:p>
            <a:pPr lvl="1"/>
            <a:r>
              <a:rPr lang="en-US" sz="1400" b="0" i="1" u="none" strike="noStrike" baseline="0" dirty="0">
                <a:latin typeface="TimesNewRomanPS-ItalicMT"/>
              </a:rPr>
              <a:t>16.1. Structure</a:t>
            </a:r>
          </a:p>
          <a:p>
            <a:pPr lvl="1"/>
            <a:r>
              <a:rPr lang="en-US" sz="1400" b="0" i="1" u="none" strike="noStrike" baseline="0" dirty="0">
                <a:latin typeface="TimesNewRomanPS-ItalicMT"/>
              </a:rPr>
              <a:t>16.2. Comments</a:t>
            </a:r>
            <a:endParaRPr lang="en-US" sz="1800" b="1" i="0" u="none" strike="noStrike" baseline="0" dirty="0">
              <a:latin typeface="TimesNewRomanPS-BoldMT"/>
            </a:endParaRPr>
          </a:p>
          <a:p>
            <a:pPr algn="l"/>
            <a:r>
              <a:rPr lang="en-US" sz="1800" b="1" i="0" u="none" strike="noStrike" baseline="0" dirty="0">
                <a:latin typeface="TimesNewRomanPS-BoldMT"/>
              </a:rPr>
              <a:t>17. Secure Software Development and  Maintenance</a:t>
            </a:r>
          </a:p>
          <a:p>
            <a:pPr lvl="1"/>
            <a:r>
              <a:rPr lang="en-US" sz="1400" b="0" i="1" u="none" strike="noStrike" baseline="0" dirty="0">
                <a:latin typeface="TimesNewRomanPS-ItalicMT"/>
              </a:rPr>
              <a:t>17.1. Software Requirements Security</a:t>
            </a:r>
            <a:endParaRPr lang="en-US" sz="1400" b="1" dirty="0">
              <a:latin typeface="TimesNewRomanPS-BoldMT"/>
            </a:endParaRPr>
          </a:p>
          <a:p>
            <a:pPr lvl="1"/>
            <a:r>
              <a:rPr lang="en-US" sz="1400" b="0" i="1" u="none" strike="noStrike" baseline="0" dirty="0">
                <a:latin typeface="TimesNewRomanPS-ItalicMT"/>
              </a:rPr>
              <a:t>17.2. Software Design Security</a:t>
            </a:r>
            <a:endParaRPr lang="en-US" sz="1400" b="1" i="1" u="none" strike="noStrike" baseline="0" dirty="0">
              <a:latin typeface="TimesNewRomanPS-BoldMT"/>
            </a:endParaRPr>
          </a:p>
          <a:p>
            <a:pPr lvl="1"/>
            <a:r>
              <a:rPr lang="en-US" sz="1400" b="0" i="1" u="none" strike="noStrike" baseline="0" dirty="0">
                <a:latin typeface="TimesNewRomanPS-ItalicMT"/>
              </a:rPr>
              <a:t>17.3. Software Construction Security</a:t>
            </a:r>
            <a:endParaRPr lang="en-US" sz="1400" b="1" i="1" dirty="0">
              <a:latin typeface="TimesNewRomanPS-BoldMT"/>
            </a:endParaRPr>
          </a:p>
          <a:p>
            <a:pPr lvl="1"/>
            <a:r>
              <a:rPr lang="en-US" sz="1400" b="0" i="1" u="none" strike="noStrike" baseline="0" dirty="0">
                <a:latin typeface="TimesNewRomanPS-ItalicMT"/>
              </a:rPr>
              <a:t>17.4. Software Testing Security</a:t>
            </a:r>
            <a:endParaRPr lang="en-US" sz="1400" b="1" i="1" u="none" strike="noStrike" baseline="0" dirty="0">
              <a:latin typeface="TimesNewRomanPS-BoldMT"/>
            </a:endParaRPr>
          </a:p>
          <a:p>
            <a:pPr lvl="1"/>
            <a:r>
              <a:rPr lang="en-US" sz="1400" b="0" i="1" u="none" strike="noStrike" baseline="0" dirty="0">
                <a:latin typeface="TimesNewRomanPS-ItalicMT"/>
              </a:rPr>
              <a:t>17.5. Build Security into Software Engineering Process</a:t>
            </a:r>
          </a:p>
          <a:p>
            <a:pPr lvl="1"/>
            <a:r>
              <a:rPr lang="en-US" sz="1400" b="0" i="1" u="none" strike="noStrike" baseline="0" dirty="0">
                <a:latin typeface="TimesNewRomanPS-ItalicMT"/>
              </a:rPr>
              <a:t>17.6. Software Security Guidelines</a:t>
            </a:r>
            <a:endParaRPr lang="en-US" sz="1400" i="1" dirty="0">
              <a:latin typeface="TimesNewRomanPS-ItalicMT"/>
            </a:endParaRPr>
          </a:p>
        </p:txBody>
      </p:sp>
      <p:sp>
        <p:nvSpPr>
          <p:cNvPr id="5" name="Content Placeholder 2">
            <a:extLst>
              <a:ext uri="{FF2B5EF4-FFF2-40B4-BE49-F238E27FC236}">
                <a16:creationId xmlns:a16="http://schemas.microsoft.com/office/drawing/2014/main" id="{BAB670D9-1A9F-482E-87DA-5EFABCC875DE}"/>
              </a:ext>
            </a:extLst>
          </p:cNvPr>
          <p:cNvSpPr txBox="1">
            <a:spLocks/>
          </p:cNvSpPr>
          <p:nvPr/>
        </p:nvSpPr>
        <p:spPr>
          <a:xfrm>
            <a:off x="2799184" y="1825625"/>
            <a:ext cx="2698102"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1" i="0" u="none" strike="noStrike" baseline="0" dirty="0">
                <a:latin typeface="TimesNewRomanPS-BoldMT"/>
              </a:rPr>
              <a:t>5. Debugging Tools and Techniques</a:t>
            </a:r>
            <a:endParaRPr lang="en-US" sz="1800" i="1" dirty="0">
              <a:latin typeface="TimesNewRomanPS-ItalicMT"/>
            </a:endParaRPr>
          </a:p>
          <a:p>
            <a:pPr lvl="1"/>
            <a:r>
              <a:rPr lang="en-US" sz="1400" b="0" i="1" u="none" strike="noStrike" baseline="0" dirty="0">
                <a:latin typeface="TimesNewRomanPS-ItalicMT"/>
              </a:rPr>
              <a:t>5.1. Types of Errors</a:t>
            </a:r>
          </a:p>
          <a:p>
            <a:pPr lvl="1"/>
            <a:r>
              <a:rPr lang="en-US" sz="1400" b="0" i="1" u="none" strike="noStrike" baseline="0" dirty="0">
                <a:latin typeface="TimesNewRomanPS-ItalicMT"/>
              </a:rPr>
              <a:t>5.2. Debugging Techniques</a:t>
            </a:r>
            <a:endParaRPr lang="en-US" sz="1400" i="1" dirty="0">
              <a:latin typeface="TimesNewRomanPS-ItalicMT"/>
            </a:endParaRPr>
          </a:p>
          <a:p>
            <a:pPr lvl="1"/>
            <a:r>
              <a:rPr lang="en-US" sz="1400" b="0" i="1" u="none" strike="noStrike" baseline="0" dirty="0">
                <a:latin typeface="TimesNewRomanPS-ItalicMT"/>
              </a:rPr>
              <a:t>5.3. Debugging Tools</a:t>
            </a:r>
          </a:p>
          <a:p>
            <a:pPr algn="l"/>
            <a:r>
              <a:rPr lang="en-US" sz="1800" b="1" i="0" u="none" strike="noStrike" baseline="0" dirty="0">
                <a:latin typeface="TimesNewRomanPS-BoldMT"/>
              </a:rPr>
              <a:t>6. Data Structure and Representation</a:t>
            </a:r>
            <a:endParaRPr lang="en-US" sz="1800" i="1" dirty="0">
              <a:latin typeface="TimesNewRomanPS-ItalicMT"/>
            </a:endParaRPr>
          </a:p>
          <a:p>
            <a:pPr lvl="1"/>
            <a:r>
              <a:rPr lang="en-US" sz="1400" b="0" i="1" u="none" strike="noStrike" baseline="0" dirty="0">
                <a:latin typeface="TimesNewRomanPS-ItalicMT"/>
              </a:rPr>
              <a:t>6.1. Data Structure Overview</a:t>
            </a:r>
          </a:p>
          <a:p>
            <a:pPr lvl="1"/>
            <a:r>
              <a:rPr lang="en-US" sz="1400" b="0" i="1" u="none" strike="noStrike" baseline="0" dirty="0">
                <a:latin typeface="TimesNewRomanPS-ItalicMT"/>
              </a:rPr>
              <a:t>6.2. Types of Data Structure</a:t>
            </a:r>
            <a:endParaRPr lang="en-US" sz="1400" i="1" dirty="0">
              <a:latin typeface="TimesNewRomanPS-ItalicMT"/>
            </a:endParaRPr>
          </a:p>
          <a:p>
            <a:pPr lvl="1"/>
            <a:r>
              <a:rPr lang="en-US" sz="1400" b="0" i="1" u="none" strike="noStrike" baseline="0" dirty="0">
                <a:latin typeface="TimesNewRomanPS-ItalicMT"/>
              </a:rPr>
              <a:t>6.3. Operations on Data Structures</a:t>
            </a:r>
          </a:p>
          <a:p>
            <a:pPr algn="l"/>
            <a:r>
              <a:rPr lang="en-US" sz="1800" b="1" i="0" u="none" strike="noStrike" baseline="0" dirty="0">
                <a:latin typeface="TimesNewRomanPS-BoldMT"/>
              </a:rPr>
              <a:t>7. Algorithms and Complexity</a:t>
            </a:r>
            <a:endParaRPr lang="en-US" sz="1800" i="1" dirty="0">
              <a:latin typeface="TimesNewRomanPS-ItalicMT"/>
            </a:endParaRPr>
          </a:p>
          <a:p>
            <a:pPr lvl="1"/>
            <a:r>
              <a:rPr lang="en-US" sz="1400" b="0" i="1" u="none" strike="noStrike" baseline="0" dirty="0">
                <a:latin typeface="TimesNewRomanPS-ItalicMT"/>
              </a:rPr>
              <a:t>7.1. Overview of Algorithms</a:t>
            </a:r>
          </a:p>
          <a:p>
            <a:pPr lvl="1"/>
            <a:r>
              <a:rPr lang="en-US" sz="1400" b="0" i="1" u="none" strike="noStrike" baseline="0" dirty="0">
                <a:latin typeface="TimesNewRomanPS-ItalicMT"/>
              </a:rPr>
              <a:t>7.2. Attributes of Algorithms</a:t>
            </a:r>
          </a:p>
          <a:p>
            <a:pPr lvl="1"/>
            <a:r>
              <a:rPr lang="en-US" sz="1400" b="0" i="1" u="none" strike="noStrike" baseline="0" dirty="0">
                <a:latin typeface="TimesNewRomanPS-ItalicMT"/>
              </a:rPr>
              <a:t>7.3. Algorithmic Analysis</a:t>
            </a:r>
          </a:p>
          <a:p>
            <a:pPr lvl="1"/>
            <a:r>
              <a:rPr lang="en-US" sz="1400" b="0" i="1" u="none" strike="noStrike" baseline="0" dirty="0">
                <a:latin typeface="TimesNewRomanPS-ItalicMT"/>
              </a:rPr>
              <a:t>7.4. Algorithmic Design Strategies</a:t>
            </a:r>
          </a:p>
          <a:p>
            <a:pPr lvl="1"/>
            <a:r>
              <a:rPr lang="en-US" sz="1400" b="0" i="1" u="none" strike="noStrike" baseline="0" dirty="0">
                <a:latin typeface="TimesNewRomanPS-ItalicMT"/>
              </a:rPr>
              <a:t>7.5. Algorithmic Analysis Strategies</a:t>
            </a:r>
          </a:p>
          <a:p>
            <a:pPr algn="l"/>
            <a:r>
              <a:rPr lang="en-US" sz="1800" b="1" i="0" u="none" strike="noStrike" baseline="0" dirty="0">
                <a:latin typeface="TimesNewRomanPS-BoldMT"/>
              </a:rPr>
              <a:t>8. Basic Concept of a System</a:t>
            </a:r>
            <a:endParaRPr lang="en-US" sz="1800" i="1" dirty="0">
              <a:latin typeface="TimesNewRomanPS-ItalicMT"/>
            </a:endParaRPr>
          </a:p>
          <a:p>
            <a:pPr lvl="1"/>
            <a:r>
              <a:rPr lang="en-US" sz="1400" b="0" i="1" u="none" strike="noStrike" baseline="0" dirty="0">
                <a:latin typeface="TimesNewRomanPS-ItalicMT"/>
              </a:rPr>
              <a:t>8.1. Emergent System Properties</a:t>
            </a:r>
          </a:p>
          <a:p>
            <a:pPr lvl="1"/>
            <a:r>
              <a:rPr lang="en-US" sz="1400" b="0" i="1" u="none" strike="noStrike" baseline="0" dirty="0">
                <a:latin typeface="TimesNewRomanPS-ItalicMT"/>
              </a:rPr>
              <a:t>8.2. Systems Engineering</a:t>
            </a:r>
          </a:p>
          <a:p>
            <a:pPr lvl="1"/>
            <a:r>
              <a:rPr lang="en-US" sz="1400" b="0" i="1" u="none" strike="noStrike" baseline="0" dirty="0">
                <a:latin typeface="TimesNewRomanPS-ItalicMT"/>
              </a:rPr>
              <a:t>8.3. Overview of a Computer System</a:t>
            </a:r>
          </a:p>
          <a:p>
            <a:pPr algn="l"/>
            <a:r>
              <a:rPr lang="en-US" sz="1800" b="1" i="0" u="none" strike="noStrike" baseline="0" dirty="0">
                <a:latin typeface="TimesNewRomanPS-BoldMT"/>
              </a:rPr>
              <a:t>9. Computer Organization</a:t>
            </a:r>
            <a:endParaRPr lang="en-US" sz="1800" i="1" dirty="0">
              <a:latin typeface="TimesNewRomanPS-ItalicMT"/>
            </a:endParaRPr>
          </a:p>
          <a:p>
            <a:pPr lvl="1"/>
            <a:r>
              <a:rPr lang="en-US" sz="1400" b="0" i="1" u="none" strike="noStrike" baseline="0" dirty="0">
                <a:latin typeface="TimesNewRomanPS-ItalicMT"/>
              </a:rPr>
              <a:t>9.1. Computer Organization Overview</a:t>
            </a:r>
          </a:p>
          <a:p>
            <a:pPr lvl="1"/>
            <a:r>
              <a:rPr lang="en-US" sz="1400" b="0" i="1" u="none" strike="noStrike" baseline="0" dirty="0">
                <a:latin typeface="TimesNewRomanPS-ItalicMT"/>
              </a:rPr>
              <a:t>9.2. Digital Systems</a:t>
            </a:r>
            <a:endParaRPr lang="en-US" sz="1400" i="1" dirty="0">
              <a:latin typeface="TimesNewRomanPS-ItalicMT"/>
            </a:endParaRPr>
          </a:p>
          <a:p>
            <a:pPr lvl="1"/>
            <a:r>
              <a:rPr lang="en-US" sz="1400" b="0" i="1" u="none" strike="noStrike" baseline="0" dirty="0">
                <a:latin typeface="TimesNewRomanPS-ItalicMT"/>
              </a:rPr>
              <a:t>9.3. Digital Logic</a:t>
            </a:r>
          </a:p>
          <a:p>
            <a:pPr lvl="1"/>
            <a:r>
              <a:rPr lang="en-US" sz="1400" b="0" i="1" u="none" strike="noStrike" baseline="0" dirty="0">
                <a:latin typeface="TimesNewRomanPS-ItalicMT"/>
              </a:rPr>
              <a:t>9.4. Computer Expression of Data</a:t>
            </a:r>
            <a:endParaRPr lang="en-US" sz="1400" i="1" dirty="0">
              <a:latin typeface="TimesNewRomanPS-ItalicMT"/>
            </a:endParaRPr>
          </a:p>
          <a:p>
            <a:pPr lvl="1"/>
            <a:r>
              <a:rPr lang="en-US" sz="1400" b="0" i="1" u="none" strike="noStrike" baseline="0" dirty="0">
                <a:latin typeface="TimesNewRomanPS-ItalicMT"/>
              </a:rPr>
              <a:t>9.5. The Central Processing Unit (CPU)</a:t>
            </a:r>
          </a:p>
          <a:p>
            <a:pPr lvl="1"/>
            <a:r>
              <a:rPr lang="en-US" sz="1400" b="0" i="1" u="none" strike="noStrike" baseline="0" dirty="0">
                <a:latin typeface="TimesNewRomanPS-ItalicMT"/>
              </a:rPr>
              <a:t>9.6. Memory System Organization</a:t>
            </a:r>
            <a:endParaRPr lang="en-US" sz="1400" i="1" dirty="0">
              <a:latin typeface="TimesNewRomanPS-ItalicMT"/>
            </a:endParaRPr>
          </a:p>
          <a:p>
            <a:pPr lvl="1"/>
            <a:r>
              <a:rPr lang="en-US" sz="1400" b="0" i="1" u="none" strike="noStrike" baseline="0" dirty="0">
                <a:latin typeface="TimesNewRomanPS-ItalicMT"/>
              </a:rPr>
              <a:t>9.7. Input and Output (I/O)</a:t>
            </a:r>
          </a:p>
          <a:p>
            <a:endParaRPr lang="en-US" sz="1800" b="0" i="1" u="none" strike="noStrike" baseline="0" dirty="0">
              <a:latin typeface="TimesNewRomanPS-ItalicMT"/>
            </a:endParaRPr>
          </a:p>
          <a:p>
            <a:endParaRPr lang="en-US" sz="1800" i="1" dirty="0">
              <a:latin typeface="TimesNewRomanPS-ItalicMT"/>
            </a:endParaRPr>
          </a:p>
        </p:txBody>
      </p:sp>
      <p:sp>
        <p:nvSpPr>
          <p:cNvPr id="6" name="Content Placeholder 2">
            <a:extLst>
              <a:ext uri="{FF2B5EF4-FFF2-40B4-BE49-F238E27FC236}">
                <a16:creationId xmlns:a16="http://schemas.microsoft.com/office/drawing/2014/main" id="{534BEFEF-D898-46B5-B1C2-C043DDDBE39F}"/>
              </a:ext>
            </a:extLst>
          </p:cNvPr>
          <p:cNvSpPr txBox="1">
            <a:spLocks/>
          </p:cNvSpPr>
          <p:nvPr/>
        </p:nvSpPr>
        <p:spPr>
          <a:xfrm>
            <a:off x="5497286" y="1825625"/>
            <a:ext cx="2698102"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1" i="0" u="none" strike="noStrike" baseline="0" dirty="0">
                <a:latin typeface="TimesNewRomanPS-BoldMT"/>
              </a:rPr>
              <a:t>10. Compiler Basics</a:t>
            </a:r>
            <a:endParaRPr lang="en-US" sz="1800" i="1" dirty="0">
              <a:latin typeface="TimesNewRomanPS-ItalicMT"/>
            </a:endParaRPr>
          </a:p>
          <a:p>
            <a:pPr lvl="1"/>
            <a:r>
              <a:rPr lang="en-US" sz="1400" b="0" i="1" u="none" strike="noStrike" baseline="0" dirty="0">
                <a:latin typeface="TimesNewRomanPS-ItalicMT"/>
              </a:rPr>
              <a:t>10.1. Compiler/Interpreter Overview</a:t>
            </a:r>
          </a:p>
          <a:p>
            <a:pPr lvl="1"/>
            <a:r>
              <a:rPr lang="en-US" sz="1400" b="0" i="1" u="none" strike="noStrike" baseline="0" dirty="0">
                <a:latin typeface="TimesNewRomanPS-ItalicMT"/>
              </a:rPr>
              <a:t>10.2. Interpretation and Compilation</a:t>
            </a:r>
            <a:endParaRPr lang="en-US" sz="1400" i="1" dirty="0">
              <a:latin typeface="TimesNewRomanPS-ItalicMT"/>
            </a:endParaRPr>
          </a:p>
          <a:p>
            <a:pPr lvl="1"/>
            <a:r>
              <a:rPr lang="en-US" sz="1400" b="0" i="1" u="none" strike="noStrike" baseline="0" dirty="0">
                <a:latin typeface="TimesNewRomanPS-ItalicMT"/>
              </a:rPr>
              <a:t>10.3. The Compilation Process</a:t>
            </a:r>
          </a:p>
          <a:p>
            <a:r>
              <a:rPr lang="en-US" sz="1800" b="1" i="0" u="none" strike="noStrike" baseline="0" dirty="0">
                <a:latin typeface="TimesNewRomanPS-BoldMT"/>
              </a:rPr>
              <a:t>11. Operating Systems Basics</a:t>
            </a:r>
            <a:endParaRPr lang="en-US" sz="1800" i="1" dirty="0">
              <a:latin typeface="TimesNewRomanPS-ItalicMT"/>
            </a:endParaRPr>
          </a:p>
          <a:p>
            <a:pPr lvl="1"/>
            <a:r>
              <a:rPr lang="en-US" sz="1400" b="0" i="1" u="none" strike="noStrike" baseline="0" dirty="0">
                <a:latin typeface="TimesNewRomanPS-ItalicMT"/>
              </a:rPr>
              <a:t>11.1. Operating Systems Overview</a:t>
            </a:r>
          </a:p>
          <a:p>
            <a:pPr lvl="1"/>
            <a:r>
              <a:rPr lang="en-US" sz="1400" b="0" i="1" u="none" strike="noStrike" baseline="0" dirty="0">
                <a:latin typeface="TimesNewRomanPS-ItalicMT"/>
              </a:rPr>
              <a:t>11.2. Tasks of an Operating System</a:t>
            </a:r>
            <a:endParaRPr lang="en-US" sz="1400" i="1" dirty="0">
              <a:latin typeface="TimesNewRomanPS-ItalicMT"/>
            </a:endParaRPr>
          </a:p>
          <a:p>
            <a:pPr lvl="1"/>
            <a:r>
              <a:rPr lang="en-US" sz="1400" b="0" i="1" u="none" strike="noStrike" baseline="0" dirty="0">
                <a:latin typeface="TimesNewRomanPS-ItalicMT"/>
              </a:rPr>
              <a:t>11.3. Operating System Abstractions</a:t>
            </a:r>
          </a:p>
          <a:p>
            <a:pPr lvl="1"/>
            <a:r>
              <a:rPr lang="en-US" sz="1400" b="0" i="1" u="none" strike="noStrike" baseline="0" dirty="0">
                <a:latin typeface="TimesNewRomanPS-ItalicMT"/>
              </a:rPr>
              <a:t>11.4. Operating Systems Classification</a:t>
            </a:r>
            <a:endParaRPr lang="en-US" sz="1400" i="1" dirty="0">
              <a:latin typeface="TimesNewRomanPS-ItalicMT"/>
            </a:endParaRPr>
          </a:p>
          <a:p>
            <a:r>
              <a:rPr lang="en-US" sz="1800" b="1" i="0" u="none" strike="noStrike" baseline="0" dirty="0">
                <a:latin typeface="TimesNewRomanPS-BoldMT"/>
              </a:rPr>
              <a:t>12. Database Basics and Data Management</a:t>
            </a:r>
          </a:p>
          <a:p>
            <a:pPr lvl="1"/>
            <a:r>
              <a:rPr lang="en-US" sz="1400" b="0" i="1" u="none" strike="noStrike" baseline="0" dirty="0">
                <a:latin typeface="TimesNewRomanPS-ItalicMT"/>
              </a:rPr>
              <a:t>12.1. Entity and Schema</a:t>
            </a:r>
            <a:endParaRPr lang="en-US" sz="1400" b="1" dirty="0">
              <a:latin typeface="TimesNewRomanPS-BoldMT"/>
            </a:endParaRPr>
          </a:p>
          <a:p>
            <a:pPr lvl="1"/>
            <a:r>
              <a:rPr lang="en-US" sz="1400" b="0" i="1" u="none" strike="noStrike" baseline="0" dirty="0">
                <a:latin typeface="TimesNewRomanPS-ItalicMT"/>
              </a:rPr>
              <a:t>12.2. Database Management Systems (DBMS)</a:t>
            </a:r>
            <a:endParaRPr lang="en-US" sz="1400" b="1" i="1" u="none" strike="noStrike" baseline="0" dirty="0">
              <a:latin typeface="TimesNewRomanPS-BoldMT"/>
            </a:endParaRPr>
          </a:p>
          <a:p>
            <a:pPr lvl="1"/>
            <a:r>
              <a:rPr lang="en-US" sz="1400" b="0" i="1" u="none" strike="noStrike" baseline="0" dirty="0">
                <a:latin typeface="TimesNewRomanPS-ItalicMT"/>
              </a:rPr>
              <a:t>12.3. Database Query Language</a:t>
            </a:r>
            <a:endParaRPr lang="en-US" sz="1400" b="1" i="1" dirty="0">
              <a:latin typeface="TimesNewRomanPS-BoldMT"/>
            </a:endParaRPr>
          </a:p>
          <a:p>
            <a:pPr lvl="1"/>
            <a:r>
              <a:rPr lang="en-US" sz="1400" b="0" i="1" u="none" strike="noStrike" baseline="0" dirty="0">
                <a:latin typeface="TimesNewRomanPS-ItalicMT"/>
              </a:rPr>
              <a:t>12.4. Tasks of DBMS Packages</a:t>
            </a:r>
          </a:p>
          <a:p>
            <a:r>
              <a:rPr lang="en-US" sz="1800" b="1" i="0" u="none" strike="noStrike" baseline="0" dirty="0">
                <a:latin typeface="TimesNewRomanPS-BoldMT"/>
              </a:rPr>
              <a:t>13. Network Communication Basics</a:t>
            </a:r>
          </a:p>
          <a:p>
            <a:pPr lvl="1"/>
            <a:r>
              <a:rPr lang="en-US" sz="1400" b="0" i="1" u="none" strike="noStrike" baseline="0" dirty="0">
                <a:latin typeface="TimesNewRomanPS-ItalicMT"/>
              </a:rPr>
              <a:t>13.1. Types of Network</a:t>
            </a:r>
            <a:endParaRPr lang="en-US" sz="1400" b="1" dirty="0">
              <a:latin typeface="TimesNewRomanPS-BoldMT"/>
            </a:endParaRPr>
          </a:p>
          <a:p>
            <a:pPr lvl="1"/>
            <a:r>
              <a:rPr lang="en-US" sz="1400" b="0" i="1" u="none" strike="noStrike" baseline="0" dirty="0">
                <a:latin typeface="TimesNewRomanPS-ItalicMT"/>
              </a:rPr>
              <a:t>13.2. Basic Network Components</a:t>
            </a:r>
            <a:endParaRPr lang="en-US" sz="1400" b="1" i="1" u="none" strike="noStrike" baseline="0" dirty="0">
              <a:latin typeface="TimesNewRomanPS-BoldMT"/>
            </a:endParaRPr>
          </a:p>
          <a:p>
            <a:pPr lvl="1"/>
            <a:r>
              <a:rPr lang="en-US" sz="1400" b="0" i="1" u="none" strike="noStrike" baseline="0" dirty="0">
                <a:latin typeface="TimesNewRomanPS-ItalicMT"/>
              </a:rPr>
              <a:t>13.3. Networking Protocols and Standards</a:t>
            </a:r>
            <a:endParaRPr lang="en-US" sz="1400" b="1" i="1" dirty="0">
              <a:latin typeface="TimesNewRomanPS-BoldMT"/>
            </a:endParaRPr>
          </a:p>
          <a:p>
            <a:pPr lvl="1"/>
            <a:r>
              <a:rPr lang="en-US" sz="1400" b="0" i="1" u="none" strike="noStrike" baseline="0" dirty="0">
                <a:latin typeface="TimesNewRomanPS-ItalicMT"/>
              </a:rPr>
              <a:t>13.4. The Internet</a:t>
            </a:r>
            <a:endParaRPr lang="en-US" sz="1400" b="1" i="1" u="none" strike="noStrike" baseline="0" dirty="0">
              <a:latin typeface="TimesNewRomanPS-BoldMT"/>
            </a:endParaRPr>
          </a:p>
          <a:p>
            <a:pPr lvl="1"/>
            <a:r>
              <a:rPr lang="en-US" sz="1400" b="0" i="1" u="none" strike="noStrike" baseline="0" dirty="0">
                <a:latin typeface="TimesNewRomanPS-ItalicMT"/>
              </a:rPr>
              <a:t>13.5. Internet of Things</a:t>
            </a:r>
            <a:endParaRPr lang="en-US" sz="1400" b="1" i="1" dirty="0">
              <a:latin typeface="TimesNewRomanPS-BoldMT"/>
            </a:endParaRPr>
          </a:p>
          <a:p>
            <a:pPr lvl="1"/>
            <a:r>
              <a:rPr lang="en-US" sz="1400" b="0" i="1" u="none" strike="noStrike" baseline="0" dirty="0">
                <a:latin typeface="TimesNewRomanPS-ItalicMT"/>
              </a:rPr>
              <a:t>13.6. Virtual Private Network (VPN)</a:t>
            </a:r>
            <a:endParaRPr lang="en-US" sz="1400" b="1" i="1" u="none" strike="noStrike" baseline="0" dirty="0">
              <a:latin typeface="TimesNewRomanPS-BoldMT"/>
            </a:endParaRPr>
          </a:p>
          <a:p>
            <a:endParaRPr lang="en-US" sz="1800" b="0" i="1" u="none" strike="noStrike" baseline="0" dirty="0">
              <a:latin typeface="TimesNewRomanPS-ItalicMT"/>
            </a:endParaRPr>
          </a:p>
          <a:p>
            <a:endParaRPr lang="en-US" sz="1400" i="1" dirty="0">
              <a:latin typeface="TimesNewRomanPS-ItalicMT"/>
            </a:endParaRPr>
          </a:p>
        </p:txBody>
      </p:sp>
      <p:pic>
        <p:nvPicPr>
          <p:cNvPr id="7" name="Picture 6">
            <a:extLst>
              <a:ext uri="{FF2B5EF4-FFF2-40B4-BE49-F238E27FC236}">
                <a16:creationId xmlns:a16="http://schemas.microsoft.com/office/drawing/2014/main" id="{6F86392B-A284-49DA-B11D-5CBEAB36A4D4}"/>
              </a:ext>
            </a:extLst>
          </p:cNvPr>
          <p:cNvPicPr>
            <a:picLocks noChangeAspect="1"/>
          </p:cNvPicPr>
          <p:nvPr/>
        </p:nvPicPr>
        <p:blipFill>
          <a:blip r:embed="rId2"/>
          <a:stretch>
            <a:fillRect/>
          </a:stretch>
        </p:blipFill>
        <p:spPr>
          <a:xfrm>
            <a:off x="10575235" y="18256"/>
            <a:ext cx="1616765" cy="869860"/>
          </a:xfrm>
          <a:prstGeom prst="rect">
            <a:avLst/>
          </a:prstGeom>
        </p:spPr>
      </p:pic>
      <p:pic>
        <p:nvPicPr>
          <p:cNvPr id="8" name="Picture 7" descr="Diagram&#10;&#10;Description automatically generated">
            <a:extLst>
              <a:ext uri="{FF2B5EF4-FFF2-40B4-BE49-F238E27FC236}">
                <a16:creationId xmlns:a16="http://schemas.microsoft.com/office/drawing/2014/main" id="{6F52946C-8839-B64C-B6FD-43E85362656E}"/>
              </a:ext>
            </a:extLst>
          </p:cNvPr>
          <p:cNvPicPr>
            <a:picLocks noChangeAspect="1"/>
          </p:cNvPicPr>
          <p:nvPr/>
        </p:nvPicPr>
        <p:blipFill>
          <a:blip r:embed="rId3"/>
          <a:stretch>
            <a:fillRect/>
          </a:stretch>
        </p:blipFill>
        <p:spPr>
          <a:xfrm>
            <a:off x="9392816" y="5603193"/>
            <a:ext cx="2799184" cy="1254807"/>
          </a:xfrm>
          <a:prstGeom prst="rect">
            <a:avLst/>
          </a:prstGeom>
        </p:spPr>
      </p:pic>
    </p:spTree>
    <p:extLst>
      <p:ext uri="{BB962C8B-B14F-4D97-AF65-F5344CB8AC3E}">
        <p14:creationId xmlns:p14="http://schemas.microsoft.com/office/powerpoint/2010/main" val="1189927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08BB5-4349-4943-9250-3F12CD3E9B50}"/>
              </a:ext>
            </a:extLst>
          </p:cNvPr>
          <p:cNvSpPr>
            <a:spLocks noGrp="1"/>
          </p:cNvSpPr>
          <p:nvPr>
            <p:ph type="title"/>
          </p:nvPr>
        </p:nvSpPr>
        <p:spPr/>
        <p:txBody>
          <a:bodyPr/>
          <a:lstStyle/>
          <a:p>
            <a:r>
              <a:rPr lang="en-US" dirty="0"/>
              <a:t>SWEBOK: Chapter 17</a:t>
            </a:r>
          </a:p>
        </p:txBody>
      </p:sp>
      <p:sp>
        <p:nvSpPr>
          <p:cNvPr id="5" name="Content Placeholder 4">
            <a:extLst>
              <a:ext uri="{FF2B5EF4-FFF2-40B4-BE49-F238E27FC236}">
                <a16:creationId xmlns:a16="http://schemas.microsoft.com/office/drawing/2014/main" id="{25CB90E8-8C9D-4DE6-B8CA-E7A07EF2969B}"/>
              </a:ext>
            </a:extLst>
          </p:cNvPr>
          <p:cNvSpPr>
            <a:spLocks noGrp="1"/>
          </p:cNvSpPr>
          <p:nvPr>
            <p:ph sz="half" idx="1"/>
          </p:nvPr>
        </p:nvSpPr>
        <p:spPr/>
        <p:txBody>
          <a:bodyPr>
            <a:normAutofit fontScale="47500" lnSpcReduction="20000"/>
          </a:bodyPr>
          <a:lstStyle/>
          <a:p>
            <a:r>
              <a:rPr lang="en-US" dirty="0"/>
              <a:t>1. Problem Solving Techniques</a:t>
            </a:r>
          </a:p>
          <a:p>
            <a:pPr lvl="1"/>
            <a:r>
              <a:rPr lang="en-US" dirty="0"/>
              <a:t>1.1. Definition of Problem Solving</a:t>
            </a:r>
          </a:p>
          <a:p>
            <a:pPr lvl="1"/>
            <a:r>
              <a:rPr lang="en-US" dirty="0"/>
              <a:t>1.2. Formulating the Real Problem</a:t>
            </a:r>
          </a:p>
          <a:p>
            <a:pPr lvl="1"/>
            <a:r>
              <a:rPr lang="en-US" dirty="0"/>
              <a:t>1.3. Analyze the Problem</a:t>
            </a:r>
          </a:p>
          <a:p>
            <a:pPr lvl="1"/>
            <a:r>
              <a:rPr lang="en-US" dirty="0"/>
              <a:t>1.4. Design a Solution Search Strategy</a:t>
            </a:r>
          </a:p>
          <a:p>
            <a:pPr lvl="1"/>
            <a:r>
              <a:rPr lang="en-US" dirty="0"/>
              <a:t>1.5. Problem Solving Using Programs</a:t>
            </a:r>
          </a:p>
          <a:p>
            <a:r>
              <a:rPr lang="en-US" dirty="0"/>
              <a:t>2. Abstraction</a:t>
            </a:r>
          </a:p>
          <a:p>
            <a:pPr lvl="1"/>
            <a:r>
              <a:rPr lang="en-US" dirty="0"/>
              <a:t>2.1. Levels of Abstraction</a:t>
            </a:r>
          </a:p>
          <a:p>
            <a:pPr lvl="1"/>
            <a:r>
              <a:rPr lang="en-US" dirty="0"/>
              <a:t>2.2. Encapsulation</a:t>
            </a:r>
          </a:p>
          <a:p>
            <a:pPr lvl="1"/>
            <a:r>
              <a:rPr lang="en-US" dirty="0"/>
              <a:t>2.3. Hierarchy</a:t>
            </a:r>
          </a:p>
          <a:p>
            <a:pPr lvl="1"/>
            <a:r>
              <a:rPr lang="en-US" dirty="0"/>
              <a:t>2.4. Alternate Abstractions</a:t>
            </a:r>
          </a:p>
          <a:p>
            <a:r>
              <a:rPr lang="en-US" dirty="0"/>
              <a:t>3. Programming Fundamentals</a:t>
            </a:r>
          </a:p>
          <a:p>
            <a:pPr lvl="1"/>
            <a:r>
              <a:rPr lang="en-US" dirty="0"/>
              <a:t>3.1. The Programming Process</a:t>
            </a:r>
          </a:p>
          <a:p>
            <a:pPr lvl="1"/>
            <a:r>
              <a:rPr lang="en-US" dirty="0"/>
              <a:t>3.2. Programming Paradigms: Unstructured Programming, Structured/Procedural/Imperative Programming, Object-Oriented Programming, Aspect-Oriented Programming, Functional Programming</a:t>
            </a:r>
          </a:p>
          <a:p>
            <a:r>
              <a:rPr lang="en-US" dirty="0"/>
              <a:t>4. Programming Language Basics</a:t>
            </a:r>
          </a:p>
          <a:p>
            <a:pPr lvl="1"/>
            <a:r>
              <a:rPr lang="en-US" dirty="0"/>
              <a:t>4.1. Programming Language Overview</a:t>
            </a:r>
          </a:p>
          <a:p>
            <a:pPr lvl="1"/>
            <a:r>
              <a:rPr lang="en-US" dirty="0"/>
              <a:t>4.2. Syntax and Semantics of Programming Languages</a:t>
            </a:r>
          </a:p>
          <a:p>
            <a:pPr lvl="1"/>
            <a:r>
              <a:rPr lang="en-US" dirty="0"/>
              <a:t>4.3. Low-Level Programming Languages</a:t>
            </a:r>
          </a:p>
          <a:p>
            <a:pPr lvl="1"/>
            <a:r>
              <a:rPr lang="en-US" dirty="0"/>
              <a:t>4.4. High-Level Programming Languages</a:t>
            </a:r>
          </a:p>
          <a:p>
            <a:pPr lvl="1"/>
            <a:r>
              <a:rPr lang="en-US" dirty="0"/>
              <a:t>4.5. Declarative vs. Imperative Programming Languages</a:t>
            </a:r>
          </a:p>
        </p:txBody>
      </p:sp>
      <p:sp>
        <p:nvSpPr>
          <p:cNvPr id="6" name="Content Placeholder 5">
            <a:extLst>
              <a:ext uri="{FF2B5EF4-FFF2-40B4-BE49-F238E27FC236}">
                <a16:creationId xmlns:a16="http://schemas.microsoft.com/office/drawing/2014/main" id="{408CC20B-7E94-48AE-9E74-C378E9B6EF41}"/>
              </a:ext>
            </a:extLst>
          </p:cNvPr>
          <p:cNvSpPr>
            <a:spLocks noGrp="1"/>
          </p:cNvSpPr>
          <p:nvPr>
            <p:ph sz="half" idx="2"/>
          </p:nvPr>
        </p:nvSpPr>
        <p:spPr/>
        <p:txBody>
          <a:bodyPr>
            <a:normAutofit fontScale="47500" lnSpcReduction="20000"/>
          </a:bodyPr>
          <a:lstStyle/>
          <a:p>
            <a:r>
              <a:rPr lang="en-US" dirty="0"/>
              <a:t>5. Debugging Tools and Techniques</a:t>
            </a:r>
          </a:p>
          <a:p>
            <a:pPr lvl="1"/>
            <a:r>
              <a:rPr lang="en-US" dirty="0"/>
              <a:t>5.1. Types of Errors</a:t>
            </a:r>
          </a:p>
          <a:p>
            <a:pPr lvl="1"/>
            <a:r>
              <a:rPr lang="en-US" dirty="0"/>
              <a:t>5.2. Debugging Techniques: Single-stepping, Breakpoints, Watch points</a:t>
            </a:r>
          </a:p>
          <a:p>
            <a:pPr lvl="1"/>
            <a:r>
              <a:rPr lang="en-US" dirty="0"/>
              <a:t>5.3. Debugging Tools</a:t>
            </a:r>
          </a:p>
          <a:p>
            <a:r>
              <a:rPr lang="en-US" dirty="0"/>
              <a:t>6. Data Structure and Representation</a:t>
            </a:r>
          </a:p>
          <a:p>
            <a:pPr lvl="1"/>
            <a:r>
              <a:rPr lang="en-US" dirty="0"/>
              <a:t>6.1. Data Structure Overview</a:t>
            </a:r>
          </a:p>
          <a:p>
            <a:pPr lvl="1"/>
            <a:r>
              <a:rPr lang="en-US" dirty="0"/>
              <a:t>6.2. Types of Data Structure</a:t>
            </a:r>
          </a:p>
          <a:p>
            <a:pPr lvl="1"/>
            <a:r>
              <a:rPr lang="en-US" dirty="0"/>
              <a:t>6.3. Operations on Data Structures: Create, Read, Update, Delete</a:t>
            </a:r>
          </a:p>
          <a:p>
            <a:r>
              <a:rPr lang="en-US" dirty="0"/>
              <a:t>7. Algorithms and Complexity</a:t>
            </a:r>
          </a:p>
          <a:p>
            <a:pPr lvl="1"/>
            <a:r>
              <a:rPr lang="en-US" dirty="0"/>
              <a:t>7.1. Overview of Algorithms</a:t>
            </a:r>
          </a:p>
          <a:p>
            <a:pPr lvl="1"/>
            <a:r>
              <a:rPr lang="en-US" dirty="0"/>
              <a:t>7.2. Attributes of Algorithms</a:t>
            </a:r>
          </a:p>
          <a:p>
            <a:pPr lvl="1"/>
            <a:r>
              <a:rPr lang="en-US" dirty="0"/>
              <a:t>7.3. Algorithmic Analysis: Analysis of algorithms, worst-case analysis, average-case analysis, best-case analysis, amortized analysis, competitive analysis</a:t>
            </a:r>
          </a:p>
          <a:p>
            <a:pPr lvl="1"/>
            <a:r>
              <a:rPr lang="en-US" dirty="0"/>
              <a:t>7.4. Algorithmic Design Strategies</a:t>
            </a:r>
          </a:p>
          <a:p>
            <a:pPr lvl="1"/>
            <a:r>
              <a:rPr lang="en-US" dirty="0"/>
              <a:t>7.5. Algorithmic Analysis Strategies</a:t>
            </a:r>
          </a:p>
          <a:p>
            <a:r>
              <a:rPr lang="en-US" dirty="0"/>
              <a:t>8. Basic Concept of a System</a:t>
            </a:r>
          </a:p>
          <a:p>
            <a:pPr lvl="1"/>
            <a:r>
              <a:rPr lang="en-US" dirty="0"/>
              <a:t>8.1. Emergent System Properties</a:t>
            </a:r>
          </a:p>
          <a:p>
            <a:pPr lvl="1"/>
            <a:r>
              <a:rPr lang="en-US" dirty="0"/>
              <a:t>8.2. Systems Engineering</a:t>
            </a:r>
          </a:p>
          <a:p>
            <a:pPr lvl="1"/>
            <a:r>
              <a:rPr lang="en-US" dirty="0"/>
              <a:t>8.3. Overview of a Computer System</a:t>
            </a:r>
          </a:p>
        </p:txBody>
      </p:sp>
      <p:pic>
        <p:nvPicPr>
          <p:cNvPr id="7" name="Picture 6">
            <a:extLst>
              <a:ext uri="{FF2B5EF4-FFF2-40B4-BE49-F238E27FC236}">
                <a16:creationId xmlns:a16="http://schemas.microsoft.com/office/drawing/2014/main" id="{1192AF9A-D8C8-4486-A902-293E83CD44F4}"/>
              </a:ext>
            </a:extLst>
          </p:cNvPr>
          <p:cNvPicPr>
            <a:picLocks noChangeAspect="1"/>
          </p:cNvPicPr>
          <p:nvPr/>
        </p:nvPicPr>
        <p:blipFill>
          <a:blip r:embed="rId2"/>
          <a:stretch>
            <a:fillRect/>
          </a:stretch>
        </p:blipFill>
        <p:spPr>
          <a:xfrm>
            <a:off x="10575235" y="18256"/>
            <a:ext cx="1616765" cy="869860"/>
          </a:xfrm>
          <a:prstGeom prst="rect">
            <a:avLst/>
          </a:prstGeom>
        </p:spPr>
      </p:pic>
      <p:pic>
        <p:nvPicPr>
          <p:cNvPr id="8" name="Picture 7" descr="Diagram&#10;&#10;Description automatically generated">
            <a:extLst>
              <a:ext uri="{FF2B5EF4-FFF2-40B4-BE49-F238E27FC236}">
                <a16:creationId xmlns:a16="http://schemas.microsoft.com/office/drawing/2014/main" id="{6A8D07C8-0652-7B4E-B9B6-798C7AFE3116}"/>
              </a:ext>
            </a:extLst>
          </p:cNvPr>
          <p:cNvPicPr>
            <a:picLocks noChangeAspect="1"/>
          </p:cNvPicPr>
          <p:nvPr/>
        </p:nvPicPr>
        <p:blipFill>
          <a:blip r:embed="rId3"/>
          <a:stretch>
            <a:fillRect/>
          </a:stretch>
        </p:blipFill>
        <p:spPr>
          <a:xfrm>
            <a:off x="9392816" y="5603193"/>
            <a:ext cx="2799184" cy="1254807"/>
          </a:xfrm>
          <a:prstGeom prst="rect">
            <a:avLst/>
          </a:prstGeom>
        </p:spPr>
      </p:pic>
    </p:spTree>
    <p:extLst>
      <p:ext uri="{BB962C8B-B14F-4D97-AF65-F5344CB8AC3E}">
        <p14:creationId xmlns:p14="http://schemas.microsoft.com/office/powerpoint/2010/main" val="1634174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81B7-5C45-443D-AD13-6B7C252711B2}"/>
              </a:ext>
            </a:extLst>
          </p:cNvPr>
          <p:cNvSpPr>
            <a:spLocks noGrp="1"/>
          </p:cNvSpPr>
          <p:nvPr>
            <p:ph type="title"/>
          </p:nvPr>
        </p:nvSpPr>
        <p:spPr/>
        <p:txBody>
          <a:bodyPr/>
          <a:lstStyle/>
          <a:p>
            <a:r>
              <a:rPr lang="en-US" dirty="0"/>
              <a:t>SWEBOK: Chapter 17</a:t>
            </a:r>
          </a:p>
        </p:txBody>
      </p:sp>
      <p:sp>
        <p:nvSpPr>
          <p:cNvPr id="3" name="Content Placeholder 2">
            <a:extLst>
              <a:ext uri="{FF2B5EF4-FFF2-40B4-BE49-F238E27FC236}">
                <a16:creationId xmlns:a16="http://schemas.microsoft.com/office/drawing/2014/main" id="{97190737-73BE-432D-87EA-E4094C268F4C}"/>
              </a:ext>
            </a:extLst>
          </p:cNvPr>
          <p:cNvSpPr>
            <a:spLocks noGrp="1"/>
          </p:cNvSpPr>
          <p:nvPr>
            <p:ph sz="half" idx="1"/>
          </p:nvPr>
        </p:nvSpPr>
        <p:spPr>
          <a:xfrm>
            <a:off x="838200" y="1825625"/>
            <a:ext cx="5181600" cy="4950560"/>
          </a:xfrm>
        </p:spPr>
        <p:txBody>
          <a:bodyPr>
            <a:normAutofit fontScale="40000" lnSpcReduction="20000"/>
          </a:bodyPr>
          <a:lstStyle/>
          <a:p>
            <a:r>
              <a:rPr lang="en-US" dirty="0"/>
              <a:t>9. Computer Organization</a:t>
            </a:r>
          </a:p>
          <a:p>
            <a:pPr lvl="1"/>
            <a:r>
              <a:rPr lang="en-US" dirty="0"/>
              <a:t>9.1. Computer Organization Overview</a:t>
            </a:r>
          </a:p>
          <a:p>
            <a:pPr lvl="1"/>
            <a:r>
              <a:rPr lang="en-US" dirty="0"/>
              <a:t>9.2. Digital Systems</a:t>
            </a:r>
          </a:p>
          <a:p>
            <a:pPr lvl="1"/>
            <a:r>
              <a:rPr lang="en-US" dirty="0"/>
              <a:t>9.3. Digital Logic</a:t>
            </a:r>
          </a:p>
          <a:p>
            <a:pPr lvl="1"/>
            <a:r>
              <a:rPr lang="en-US" dirty="0"/>
              <a:t>9.4. Computer Expression of Data</a:t>
            </a:r>
          </a:p>
          <a:p>
            <a:pPr lvl="1"/>
            <a:r>
              <a:rPr lang="en-US" dirty="0"/>
              <a:t>9.5. The Central Processing Unit (CPU)</a:t>
            </a:r>
          </a:p>
          <a:p>
            <a:pPr lvl="1"/>
            <a:r>
              <a:rPr lang="en-US" dirty="0"/>
              <a:t>9.6. Memory System Organization</a:t>
            </a:r>
          </a:p>
          <a:p>
            <a:pPr lvl="1"/>
            <a:r>
              <a:rPr lang="en-US" dirty="0"/>
              <a:t>9.7. Input and Output (I/O)</a:t>
            </a:r>
          </a:p>
          <a:p>
            <a:r>
              <a:rPr lang="en-US" dirty="0"/>
              <a:t>10. Compiler Basics</a:t>
            </a:r>
          </a:p>
          <a:p>
            <a:pPr lvl="1"/>
            <a:r>
              <a:rPr lang="en-US" dirty="0"/>
              <a:t>10.1. Compiler/Interpreter Overview</a:t>
            </a:r>
          </a:p>
          <a:p>
            <a:pPr lvl="1"/>
            <a:r>
              <a:rPr lang="en-US" dirty="0"/>
              <a:t>10.2. Interpretation and Compilation</a:t>
            </a:r>
          </a:p>
          <a:p>
            <a:pPr lvl="1"/>
            <a:r>
              <a:rPr lang="en-US" dirty="0"/>
              <a:t>10.3. The Compilation Process: Lexical, Syntax, Semantic Analysis; Code Generation</a:t>
            </a:r>
          </a:p>
          <a:p>
            <a:r>
              <a:rPr lang="en-US" dirty="0"/>
              <a:t>11. Operating Systems Basics</a:t>
            </a:r>
          </a:p>
          <a:p>
            <a:pPr lvl="1"/>
            <a:r>
              <a:rPr lang="en-US" dirty="0"/>
              <a:t>11.1. Operating Systems Overview</a:t>
            </a:r>
          </a:p>
          <a:p>
            <a:pPr lvl="1"/>
            <a:r>
              <a:rPr lang="en-US" dirty="0"/>
              <a:t>11.2. Tasks of an Operating System</a:t>
            </a:r>
          </a:p>
          <a:p>
            <a:pPr lvl="1"/>
            <a:r>
              <a:rPr lang="en-US" dirty="0"/>
              <a:t>11.3. Operating System Abstractions</a:t>
            </a:r>
          </a:p>
          <a:p>
            <a:pPr lvl="1"/>
            <a:r>
              <a:rPr lang="en-US" dirty="0"/>
              <a:t>11.4. Operating Systems Classification: Batching, </a:t>
            </a:r>
            <a:r>
              <a:rPr lang="en-US" dirty="0" err="1"/>
              <a:t>Multiprogrammed</a:t>
            </a:r>
            <a:r>
              <a:rPr lang="en-US" dirty="0"/>
              <a:t>, Time-sharing, Real-time, Distribution, Embedded, Mainframe, Server, Multicomputer, Personal, Mobile</a:t>
            </a:r>
          </a:p>
          <a:p>
            <a:r>
              <a:rPr lang="en-US" dirty="0"/>
              <a:t>12. Database Basics and Data Management</a:t>
            </a:r>
          </a:p>
          <a:p>
            <a:pPr lvl="1"/>
            <a:r>
              <a:rPr lang="en-US" dirty="0"/>
              <a:t>12.1. Entity and Schema</a:t>
            </a:r>
          </a:p>
          <a:p>
            <a:pPr lvl="1"/>
            <a:r>
              <a:rPr lang="en-US" dirty="0"/>
              <a:t>12.2. Database Management Systems (DBMS)</a:t>
            </a:r>
          </a:p>
          <a:p>
            <a:pPr lvl="1"/>
            <a:r>
              <a:rPr lang="en-US" dirty="0"/>
              <a:t>12.3. Database Query Language</a:t>
            </a:r>
          </a:p>
          <a:p>
            <a:pPr lvl="1"/>
            <a:r>
              <a:rPr lang="en-US" dirty="0"/>
              <a:t>12.4. Tasks of DBMS Packages: DB development, interrogation, maintenance; application development</a:t>
            </a:r>
          </a:p>
          <a:p>
            <a:pPr lvl="1"/>
            <a:r>
              <a:rPr lang="en-US" dirty="0"/>
              <a:t>12.5. Data Management</a:t>
            </a:r>
          </a:p>
          <a:p>
            <a:pPr lvl="1"/>
            <a:r>
              <a:rPr lang="en-US" dirty="0"/>
              <a:t>12.6. Data Mining</a:t>
            </a:r>
          </a:p>
          <a:p>
            <a:endParaRPr lang="en-US" dirty="0"/>
          </a:p>
          <a:p>
            <a:endParaRPr lang="en-US" dirty="0"/>
          </a:p>
        </p:txBody>
      </p:sp>
      <p:sp>
        <p:nvSpPr>
          <p:cNvPr id="4" name="Content Placeholder 3">
            <a:extLst>
              <a:ext uri="{FF2B5EF4-FFF2-40B4-BE49-F238E27FC236}">
                <a16:creationId xmlns:a16="http://schemas.microsoft.com/office/drawing/2014/main" id="{BF5152EF-A867-4427-822D-F7BDB0E6084C}"/>
              </a:ext>
            </a:extLst>
          </p:cNvPr>
          <p:cNvSpPr>
            <a:spLocks noGrp="1"/>
          </p:cNvSpPr>
          <p:nvPr>
            <p:ph sz="half" idx="2"/>
          </p:nvPr>
        </p:nvSpPr>
        <p:spPr>
          <a:xfrm>
            <a:off x="6172200" y="211756"/>
            <a:ext cx="5181600" cy="6564429"/>
          </a:xfrm>
        </p:spPr>
        <p:txBody>
          <a:bodyPr>
            <a:normAutofit fontScale="40000" lnSpcReduction="20000"/>
          </a:bodyPr>
          <a:lstStyle/>
          <a:p>
            <a:r>
              <a:rPr lang="en-US" dirty="0"/>
              <a:t>13. Network Communication Basics</a:t>
            </a:r>
          </a:p>
          <a:p>
            <a:pPr lvl="1"/>
            <a:r>
              <a:rPr lang="en-US" dirty="0"/>
              <a:t>13.1. Types of Network: Personal, Local, Campus, Wide Area, Internet</a:t>
            </a:r>
          </a:p>
          <a:p>
            <a:pPr lvl="1"/>
            <a:r>
              <a:rPr lang="en-US" dirty="0"/>
              <a:t>13.2. Basic Network Components</a:t>
            </a:r>
          </a:p>
          <a:p>
            <a:pPr lvl="1"/>
            <a:r>
              <a:rPr lang="en-US" dirty="0"/>
              <a:t>13.3. Networking Protocols and Standards</a:t>
            </a:r>
          </a:p>
          <a:p>
            <a:pPr lvl="1"/>
            <a:r>
              <a:rPr lang="en-US" dirty="0"/>
              <a:t>13.4. The Internet</a:t>
            </a:r>
          </a:p>
          <a:p>
            <a:pPr lvl="1"/>
            <a:r>
              <a:rPr lang="en-US" dirty="0"/>
              <a:t>13.5. Internet of Things</a:t>
            </a:r>
          </a:p>
          <a:p>
            <a:r>
              <a:rPr lang="en-US" dirty="0"/>
              <a:t>14. Parallel and Distributed Computing</a:t>
            </a:r>
          </a:p>
          <a:p>
            <a:pPr lvl="1"/>
            <a:r>
              <a:rPr lang="en-US" dirty="0"/>
              <a:t>14.1. Parallel and Distributed Computing Overview</a:t>
            </a:r>
          </a:p>
          <a:p>
            <a:pPr lvl="1"/>
            <a:r>
              <a:rPr lang="en-US" dirty="0"/>
              <a:t>14.2. Difference between Parallel and Distributed Computing</a:t>
            </a:r>
          </a:p>
          <a:p>
            <a:pPr lvl="1"/>
            <a:r>
              <a:rPr lang="en-US" dirty="0"/>
              <a:t>14.3. Parallel and Distributed Computing Models</a:t>
            </a:r>
          </a:p>
          <a:p>
            <a:pPr lvl="1"/>
            <a:r>
              <a:rPr lang="en-US" dirty="0"/>
              <a:t>14.4. Main Issues in Distributed Computing</a:t>
            </a:r>
          </a:p>
          <a:p>
            <a:r>
              <a:rPr lang="en-US" dirty="0"/>
              <a:t>15. Basic User Human Factors</a:t>
            </a:r>
          </a:p>
          <a:p>
            <a:pPr lvl="1"/>
            <a:r>
              <a:rPr lang="en-US" dirty="0"/>
              <a:t>15.1. Input and Output</a:t>
            </a:r>
          </a:p>
          <a:p>
            <a:pPr lvl="1"/>
            <a:r>
              <a:rPr lang="en-US" dirty="0"/>
              <a:t>15.2. Error Messages</a:t>
            </a:r>
          </a:p>
          <a:p>
            <a:pPr lvl="1"/>
            <a:r>
              <a:rPr lang="en-US" dirty="0"/>
              <a:t>15.3. Software Robustness 16. Basic Developer Human Factors</a:t>
            </a:r>
          </a:p>
          <a:p>
            <a:pPr lvl="1"/>
            <a:r>
              <a:rPr lang="en-US" dirty="0"/>
              <a:t>16.1. Structure</a:t>
            </a:r>
          </a:p>
          <a:p>
            <a:pPr lvl="1"/>
            <a:r>
              <a:rPr lang="en-US" dirty="0"/>
              <a:t>16.2. Comments</a:t>
            </a:r>
          </a:p>
          <a:p>
            <a:r>
              <a:rPr lang="en-US" dirty="0"/>
              <a:t>17. Secure Software Development and Maintenance</a:t>
            </a:r>
          </a:p>
          <a:p>
            <a:pPr lvl="1"/>
            <a:r>
              <a:rPr lang="en-US" dirty="0"/>
              <a:t>17.1. Software Requirements Security</a:t>
            </a:r>
          </a:p>
          <a:p>
            <a:pPr lvl="1"/>
            <a:r>
              <a:rPr lang="en-US" dirty="0"/>
              <a:t>17.2. Software Design Security</a:t>
            </a:r>
          </a:p>
          <a:p>
            <a:pPr lvl="1"/>
            <a:r>
              <a:rPr lang="en-US" dirty="0"/>
              <a:t>17.3. Software Construction Security</a:t>
            </a:r>
          </a:p>
          <a:p>
            <a:pPr lvl="1"/>
            <a:r>
              <a:rPr lang="en-US" dirty="0"/>
              <a:t>17.4. Software Testing Security</a:t>
            </a:r>
          </a:p>
          <a:p>
            <a:pPr lvl="1"/>
            <a:r>
              <a:rPr lang="en-US" dirty="0"/>
              <a:t>17.5. Build Security into Software Engineering Process</a:t>
            </a:r>
          </a:p>
          <a:p>
            <a:pPr lvl="1"/>
            <a:r>
              <a:rPr lang="en-US" dirty="0"/>
              <a:t>17.6. Software Security Guidelines</a:t>
            </a:r>
          </a:p>
          <a:p>
            <a:pPr lvl="2"/>
            <a:r>
              <a:rPr lang="en-US" dirty="0"/>
              <a:t>1. Validate input.</a:t>
            </a:r>
          </a:p>
          <a:p>
            <a:pPr lvl="2"/>
            <a:r>
              <a:rPr lang="en-US" dirty="0"/>
              <a:t>2. Heed compiler warnings.</a:t>
            </a:r>
          </a:p>
          <a:p>
            <a:pPr lvl="2"/>
            <a:r>
              <a:rPr lang="en-US" dirty="0"/>
              <a:t>3. Architect and design for security policies.</a:t>
            </a:r>
          </a:p>
          <a:p>
            <a:pPr lvl="2"/>
            <a:r>
              <a:rPr lang="en-US" dirty="0"/>
              <a:t>4. Keep it simple.</a:t>
            </a:r>
          </a:p>
          <a:p>
            <a:pPr lvl="2"/>
            <a:r>
              <a:rPr lang="en-US" dirty="0"/>
              <a:t>5. Default deny.</a:t>
            </a:r>
          </a:p>
          <a:p>
            <a:pPr lvl="2"/>
            <a:r>
              <a:rPr lang="en-US" dirty="0"/>
              <a:t>6. Adhere to the principle of least privilege.</a:t>
            </a:r>
          </a:p>
          <a:p>
            <a:pPr lvl="2"/>
            <a:r>
              <a:rPr lang="en-US" dirty="0"/>
              <a:t>7. Sanitize data sent to other software.</a:t>
            </a:r>
          </a:p>
          <a:p>
            <a:pPr lvl="2"/>
            <a:r>
              <a:rPr lang="en-US" dirty="0"/>
              <a:t>8. Practice defense in depth.</a:t>
            </a:r>
          </a:p>
          <a:p>
            <a:pPr lvl="2"/>
            <a:r>
              <a:rPr lang="en-US" dirty="0"/>
              <a:t>9. Use effective quality assurance techniques.</a:t>
            </a:r>
          </a:p>
          <a:p>
            <a:pPr lvl="2"/>
            <a:r>
              <a:rPr lang="en-US" dirty="0"/>
              <a:t>10. Adopt a software construction security standard.</a:t>
            </a:r>
          </a:p>
        </p:txBody>
      </p:sp>
      <p:pic>
        <p:nvPicPr>
          <p:cNvPr id="5" name="Picture 4">
            <a:extLst>
              <a:ext uri="{FF2B5EF4-FFF2-40B4-BE49-F238E27FC236}">
                <a16:creationId xmlns:a16="http://schemas.microsoft.com/office/drawing/2014/main" id="{0DD97696-1B48-4A59-BD65-200B7F73D2FA}"/>
              </a:ext>
            </a:extLst>
          </p:cNvPr>
          <p:cNvPicPr>
            <a:picLocks noChangeAspect="1"/>
          </p:cNvPicPr>
          <p:nvPr/>
        </p:nvPicPr>
        <p:blipFill>
          <a:blip r:embed="rId2"/>
          <a:stretch>
            <a:fillRect/>
          </a:stretch>
        </p:blipFill>
        <p:spPr>
          <a:xfrm>
            <a:off x="10575235" y="18256"/>
            <a:ext cx="1616765" cy="869860"/>
          </a:xfrm>
          <a:prstGeom prst="rect">
            <a:avLst/>
          </a:prstGeom>
        </p:spPr>
      </p:pic>
      <p:pic>
        <p:nvPicPr>
          <p:cNvPr id="6" name="Picture 5" descr="Diagram&#10;&#10;Description automatically generated">
            <a:extLst>
              <a:ext uri="{FF2B5EF4-FFF2-40B4-BE49-F238E27FC236}">
                <a16:creationId xmlns:a16="http://schemas.microsoft.com/office/drawing/2014/main" id="{25B40247-DBC1-6C40-9A53-8DBF67383EEA}"/>
              </a:ext>
            </a:extLst>
          </p:cNvPr>
          <p:cNvPicPr>
            <a:picLocks noChangeAspect="1"/>
          </p:cNvPicPr>
          <p:nvPr/>
        </p:nvPicPr>
        <p:blipFill>
          <a:blip r:embed="rId3"/>
          <a:stretch>
            <a:fillRect/>
          </a:stretch>
        </p:blipFill>
        <p:spPr>
          <a:xfrm>
            <a:off x="9392816" y="5603193"/>
            <a:ext cx="2799184" cy="1254807"/>
          </a:xfrm>
          <a:prstGeom prst="rect">
            <a:avLst/>
          </a:prstGeom>
        </p:spPr>
      </p:pic>
    </p:spTree>
    <p:extLst>
      <p:ext uri="{BB962C8B-B14F-4D97-AF65-F5344CB8AC3E}">
        <p14:creationId xmlns:p14="http://schemas.microsoft.com/office/powerpoint/2010/main" val="202326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3EFB-98F2-4979-9A58-5CA562ADBB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429F2E-6AD7-4972-8D71-1FB57FD263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07708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8">
            <a:extLst>
              <a:ext uri="{FF2B5EF4-FFF2-40B4-BE49-F238E27FC236}">
                <a16:creationId xmlns:a16="http://schemas.microsoft.com/office/drawing/2014/main" id="{6EA1A290-015F-4085-9DC7-D9B9448CA6EC}"/>
              </a:ext>
            </a:extLst>
          </p:cNvPr>
          <p:cNvPicPr>
            <a:picLocks noChangeAspect="1"/>
          </p:cNvPicPr>
          <p:nvPr/>
        </p:nvPicPr>
        <p:blipFill>
          <a:blip r:embed="rId2"/>
          <a:stretch>
            <a:fillRect/>
          </a:stretch>
        </p:blipFill>
        <p:spPr>
          <a:xfrm>
            <a:off x="8228073" y="1825625"/>
            <a:ext cx="3757298" cy="1966948"/>
          </a:xfrm>
          <a:prstGeom prst="rect">
            <a:avLst/>
          </a:prstGeom>
        </p:spPr>
      </p:pic>
      <p:pic>
        <p:nvPicPr>
          <p:cNvPr id="2" name="Picture 1">
            <a:extLst>
              <a:ext uri="{FF2B5EF4-FFF2-40B4-BE49-F238E27FC236}">
                <a16:creationId xmlns:a16="http://schemas.microsoft.com/office/drawing/2014/main" id="{8A6C34E6-AA35-448A-908E-22C93ACB10CD}"/>
              </a:ext>
            </a:extLst>
          </p:cNvPr>
          <p:cNvPicPr>
            <a:picLocks noChangeAspect="1"/>
          </p:cNvPicPr>
          <p:nvPr/>
        </p:nvPicPr>
        <p:blipFill>
          <a:blip r:embed="rId3"/>
          <a:stretch>
            <a:fillRect/>
          </a:stretch>
        </p:blipFill>
        <p:spPr>
          <a:xfrm>
            <a:off x="9210734" y="4451386"/>
            <a:ext cx="2975288" cy="2045489"/>
          </a:xfrm>
          <a:prstGeom prst="rect">
            <a:avLst/>
          </a:prstGeom>
        </p:spPr>
      </p:pic>
      <p:pic>
        <p:nvPicPr>
          <p:cNvPr id="3" name="Content Placeholder 5">
            <a:extLst>
              <a:ext uri="{FF2B5EF4-FFF2-40B4-BE49-F238E27FC236}">
                <a16:creationId xmlns:a16="http://schemas.microsoft.com/office/drawing/2014/main" id="{1B87CA35-D4E1-48FD-B4F6-3CB3F0351292}"/>
              </a:ext>
            </a:extLst>
          </p:cNvPr>
          <p:cNvPicPr>
            <a:picLocks noChangeAspect="1"/>
          </p:cNvPicPr>
          <p:nvPr/>
        </p:nvPicPr>
        <p:blipFill>
          <a:blip r:embed="rId4"/>
          <a:stretch>
            <a:fillRect/>
          </a:stretch>
        </p:blipFill>
        <p:spPr>
          <a:xfrm>
            <a:off x="4859126" y="3951995"/>
            <a:ext cx="4484149" cy="2795432"/>
          </a:xfrm>
          <a:prstGeom prst="rect">
            <a:avLst/>
          </a:prstGeom>
        </p:spPr>
      </p:pic>
      <p:sp>
        <p:nvSpPr>
          <p:cNvPr id="4" name="Title 3">
            <a:extLst>
              <a:ext uri="{FF2B5EF4-FFF2-40B4-BE49-F238E27FC236}">
                <a16:creationId xmlns:a16="http://schemas.microsoft.com/office/drawing/2014/main" id="{CCD951E3-6816-4040-99EE-0ACE635C3D62}"/>
              </a:ext>
            </a:extLst>
          </p:cNvPr>
          <p:cNvSpPr>
            <a:spLocks noGrp="1"/>
          </p:cNvSpPr>
          <p:nvPr>
            <p:ph type="title"/>
          </p:nvPr>
        </p:nvSpPr>
        <p:spPr/>
        <p:txBody>
          <a:bodyPr/>
          <a:lstStyle/>
          <a:p>
            <a:r>
              <a:rPr lang="en-US" dirty="0"/>
              <a:t>Functional Vs Non-Functional </a:t>
            </a:r>
            <a:br>
              <a:rPr lang="en-US" dirty="0"/>
            </a:br>
            <a:r>
              <a:rPr lang="en-US" dirty="0"/>
              <a:t>Requirements</a:t>
            </a:r>
          </a:p>
        </p:txBody>
      </p:sp>
      <p:sp>
        <p:nvSpPr>
          <p:cNvPr id="5" name="Content Placeholder 4">
            <a:extLst>
              <a:ext uri="{FF2B5EF4-FFF2-40B4-BE49-F238E27FC236}">
                <a16:creationId xmlns:a16="http://schemas.microsoft.com/office/drawing/2014/main" id="{D8A0DC0F-7C99-4144-8665-0FA57B376AE1}"/>
              </a:ext>
            </a:extLst>
          </p:cNvPr>
          <p:cNvSpPr>
            <a:spLocks noGrp="1"/>
          </p:cNvSpPr>
          <p:nvPr>
            <p:ph idx="1"/>
          </p:nvPr>
        </p:nvSpPr>
        <p:spPr/>
        <p:txBody>
          <a:bodyPr/>
          <a:lstStyle/>
          <a:p>
            <a:r>
              <a:rPr lang="en-US" dirty="0"/>
              <a:t>Functional Requirements (WBS: Req &amp; SW Char)  </a:t>
            </a:r>
          </a:p>
          <a:p>
            <a:r>
              <a:rPr lang="en-US" dirty="0"/>
              <a:t>Non-Functional Requirements </a:t>
            </a:r>
            <a:br>
              <a:rPr lang="en-US" dirty="0"/>
            </a:br>
            <a:r>
              <a:rPr lang="en-US" dirty="0"/>
              <a:t>(Quality characteristics) </a:t>
            </a:r>
          </a:p>
          <a:p>
            <a:pPr lvl="1"/>
            <a:r>
              <a:rPr lang="en-US" dirty="0"/>
              <a:t>Models -&gt; Test Trees</a:t>
            </a:r>
          </a:p>
        </p:txBody>
      </p:sp>
      <p:graphicFrame>
        <p:nvGraphicFramePr>
          <p:cNvPr id="7" name="Diagram 6">
            <a:extLst>
              <a:ext uri="{FF2B5EF4-FFF2-40B4-BE49-F238E27FC236}">
                <a16:creationId xmlns:a16="http://schemas.microsoft.com/office/drawing/2014/main" id="{9D3C5621-BAB5-4F8F-AC52-344020A147ED}"/>
              </a:ext>
            </a:extLst>
          </p:cNvPr>
          <p:cNvGraphicFramePr/>
          <p:nvPr/>
        </p:nvGraphicFramePr>
        <p:xfrm>
          <a:off x="-79586" y="3779519"/>
          <a:ext cx="4938712" cy="31279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Picture 7">
            <a:extLst>
              <a:ext uri="{FF2B5EF4-FFF2-40B4-BE49-F238E27FC236}">
                <a16:creationId xmlns:a16="http://schemas.microsoft.com/office/drawing/2014/main" id="{E1F79FFD-45C4-4874-B2E1-1D33378569C0}"/>
              </a:ext>
            </a:extLst>
          </p:cNvPr>
          <p:cNvPicPr>
            <a:picLocks noChangeAspect="1"/>
          </p:cNvPicPr>
          <p:nvPr/>
        </p:nvPicPr>
        <p:blipFill>
          <a:blip r:embed="rId10"/>
          <a:stretch>
            <a:fillRect/>
          </a:stretch>
        </p:blipFill>
        <p:spPr>
          <a:xfrm>
            <a:off x="9722204" y="-79374"/>
            <a:ext cx="2469795" cy="1506730"/>
          </a:xfrm>
          <a:prstGeom prst="rect">
            <a:avLst/>
          </a:prstGeom>
        </p:spPr>
      </p:pic>
      <p:pic>
        <p:nvPicPr>
          <p:cNvPr id="1026" name="Picture 2" descr="3 axis graph Images, Stock Photos &amp;amp; Vectors | Shutterstock">
            <a:extLst>
              <a:ext uri="{FF2B5EF4-FFF2-40B4-BE49-F238E27FC236}">
                <a16:creationId xmlns:a16="http://schemas.microsoft.com/office/drawing/2014/main" id="{C5E76DE3-7FA3-4E44-8B63-98C4099FEBE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6152" y="2215336"/>
            <a:ext cx="2389644" cy="1006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909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review of software quality models for the evaluation of software products</a:t>
            </a:r>
          </a:p>
        </p:txBody>
      </p:sp>
      <p:sp>
        <p:nvSpPr>
          <p:cNvPr id="3" name="Content Placeholder 2"/>
          <p:cNvSpPr>
            <a:spLocks noGrp="1"/>
          </p:cNvSpPr>
          <p:nvPr>
            <p:ph sz="half" idx="1"/>
          </p:nvPr>
        </p:nvSpPr>
        <p:spPr>
          <a:xfrm>
            <a:off x="1097280" y="1845734"/>
            <a:ext cx="4937760" cy="4521199"/>
          </a:xfrm>
        </p:spPr>
        <p:txBody>
          <a:bodyPr>
            <a:normAutofit fontScale="40000" lnSpcReduction="20000"/>
          </a:bodyPr>
          <a:lstStyle/>
          <a:p>
            <a:r>
              <a:rPr lang="en-US" b="1" dirty="0"/>
              <a:t>1. Introduction</a:t>
            </a:r>
          </a:p>
          <a:p>
            <a:r>
              <a:rPr lang="en-US" b="1" dirty="0"/>
              <a:t>2. Methodology</a:t>
            </a:r>
          </a:p>
          <a:p>
            <a:pPr lvl="1"/>
            <a:r>
              <a:rPr lang="en-US" b="1" dirty="0"/>
              <a:t>2.1 Search strategies</a:t>
            </a:r>
          </a:p>
          <a:p>
            <a:pPr lvl="1"/>
            <a:r>
              <a:rPr lang="en-US" b="1" dirty="0"/>
              <a:t>2.2 Inclusion and exclusion criteria</a:t>
            </a:r>
          </a:p>
          <a:p>
            <a:r>
              <a:rPr lang="en-US" b="1" dirty="0"/>
              <a:t>3. Basic quality models</a:t>
            </a:r>
          </a:p>
          <a:p>
            <a:pPr lvl="1"/>
            <a:r>
              <a:rPr lang="en-US" b="1" dirty="0"/>
              <a:t>3.1 Mc Call Model</a:t>
            </a:r>
          </a:p>
          <a:p>
            <a:pPr lvl="1"/>
            <a:r>
              <a:rPr lang="en-US" b="1" dirty="0"/>
              <a:t>3.2 Boehm Model</a:t>
            </a:r>
          </a:p>
          <a:p>
            <a:pPr lvl="1"/>
            <a:r>
              <a:rPr lang="en-US" b="1" dirty="0"/>
              <a:t>3.3 </a:t>
            </a:r>
            <a:r>
              <a:rPr lang="en-US" b="1" dirty="0" err="1"/>
              <a:t>Dromey</a:t>
            </a:r>
            <a:r>
              <a:rPr lang="en-US" b="1" dirty="0"/>
              <a:t> Model</a:t>
            </a:r>
          </a:p>
          <a:p>
            <a:pPr lvl="1"/>
            <a:r>
              <a:rPr lang="en-US" b="1" dirty="0"/>
              <a:t>3.4 FURPS Model</a:t>
            </a:r>
          </a:p>
          <a:p>
            <a:pPr lvl="1"/>
            <a:r>
              <a:rPr lang="en-US" b="1" dirty="0"/>
              <a:t>3.5 ISO 9126 Model</a:t>
            </a:r>
          </a:p>
          <a:p>
            <a:pPr lvl="1"/>
            <a:r>
              <a:rPr lang="en-US" b="1" dirty="0"/>
              <a:t>3.6 ISO 25010Model</a:t>
            </a:r>
          </a:p>
          <a:p>
            <a:r>
              <a:rPr lang="en-US" b="1" dirty="0"/>
              <a:t>4. Tailored Quality Models</a:t>
            </a:r>
          </a:p>
          <a:p>
            <a:pPr lvl="1"/>
            <a:r>
              <a:rPr lang="en-US" b="1" dirty="0"/>
              <a:t>4.1 </a:t>
            </a:r>
            <a:r>
              <a:rPr lang="en-US" b="1" dirty="0" err="1"/>
              <a:t>Bertoa</a:t>
            </a:r>
            <a:r>
              <a:rPr lang="en-US" b="1" dirty="0"/>
              <a:t> Model</a:t>
            </a:r>
          </a:p>
          <a:p>
            <a:pPr lvl="1"/>
            <a:r>
              <a:rPr lang="en-US" b="1" dirty="0"/>
              <a:t>4.2 GEQUAMO</a:t>
            </a:r>
          </a:p>
          <a:p>
            <a:pPr lvl="1"/>
            <a:r>
              <a:rPr lang="en-US" b="1" dirty="0"/>
              <a:t>4.3 Alvaro Model</a:t>
            </a:r>
          </a:p>
          <a:p>
            <a:pPr lvl="1"/>
            <a:r>
              <a:rPr lang="en-US" b="1" dirty="0"/>
              <a:t>4.4 </a:t>
            </a:r>
            <a:r>
              <a:rPr lang="en-US" b="1" dirty="0" err="1"/>
              <a:t>Rawashdeh</a:t>
            </a:r>
            <a:r>
              <a:rPr lang="en-US" b="1" dirty="0"/>
              <a:t> Model</a:t>
            </a:r>
          </a:p>
          <a:p>
            <a:r>
              <a:rPr lang="en-US" b="1" dirty="0"/>
              <a:t>5. Open Source Models</a:t>
            </a:r>
          </a:p>
          <a:p>
            <a:pPr lvl="1"/>
            <a:r>
              <a:rPr lang="en-US" b="1" dirty="0"/>
              <a:t>5.1 </a:t>
            </a:r>
            <a:r>
              <a:rPr lang="en-US" b="1" dirty="0" err="1"/>
              <a:t>CapGemini</a:t>
            </a:r>
            <a:r>
              <a:rPr lang="en-US" b="1" dirty="0"/>
              <a:t> Open Source Maturity Model</a:t>
            </a:r>
          </a:p>
          <a:p>
            <a:pPr lvl="1"/>
            <a:r>
              <a:rPr lang="en-US" b="1" dirty="0"/>
              <a:t>5.2 </a:t>
            </a:r>
            <a:r>
              <a:rPr lang="en-US" b="1" dirty="0" err="1"/>
              <a:t>OpenBRR</a:t>
            </a:r>
            <a:r>
              <a:rPr lang="en-US" b="1" dirty="0"/>
              <a:t> Model</a:t>
            </a:r>
          </a:p>
          <a:p>
            <a:pPr lvl="1"/>
            <a:r>
              <a:rPr lang="en-US" b="1" dirty="0"/>
              <a:t>5.3 SQO-OSS Model.</a:t>
            </a:r>
          </a:p>
          <a:p>
            <a:pPr lvl="1"/>
            <a:r>
              <a:rPr lang="en-US" b="1" dirty="0"/>
              <a:t>5.4 </a:t>
            </a:r>
            <a:r>
              <a:rPr lang="en-US" b="1" dirty="0" err="1"/>
              <a:t>QualOSS</a:t>
            </a:r>
            <a:r>
              <a:rPr lang="en-US" b="1" dirty="0"/>
              <a:t> Model</a:t>
            </a:r>
          </a:p>
          <a:p>
            <a:r>
              <a:rPr lang="en-US" b="1" dirty="0"/>
              <a:t>6. Model Comparison</a:t>
            </a:r>
          </a:p>
          <a:p>
            <a:r>
              <a:rPr lang="en-US" b="1" dirty="0"/>
              <a:t>7. Conclusions</a:t>
            </a:r>
            <a:endParaRPr lang="en-US" dirty="0"/>
          </a:p>
        </p:txBody>
      </p:sp>
      <p:pic>
        <p:nvPicPr>
          <p:cNvPr id="6" name="Content Placeholder 5"/>
          <p:cNvPicPr>
            <a:picLocks noGrp="1" noChangeAspect="1"/>
          </p:cNvPicPr>
          <p:nvPr>
            <p:ph sz="half" idx="2"/>
          </p:nvPr>
        </p:nvPicPr>
        <p:blipFill>
          <a:blip r:embed="rId3"/>
          <a:stretch>
            <a:fillRect/>
          </a:stretch>
        </p:blipFill>
        <p:spPr>
          <a:xfrm>
            <a:off x="6424952" y="1846263"/>
            <a:ext cx="4523696" cy="4022725"/>
          </a:xfrm>
          <a:prstGeom prst="rect">
            <a:avLst/>
          </a:prstGeom>
        </p:spPr>
      </p:pic>
      <p:pic>
        <p:nvPicPr>
          <p:cNvPr id="5" name="Picture 4">
            <a:extLst>
              <a:ext uri="{FF2B5EF4-FFF2-40B4-BE49-F238E27FC236}">
                <a16:creationId xmlns:a16="http://schemas.microsoft.com/office/drawing/2014/main" id="{5CE98DD7-44E5-44AA-A3A8-7865942F74ED}"/>
              </a:ext>
            </a:extLst>
          </p:cNvPr>
          <p:cNvPicPr>
            <a:picLocks noChangeAspect="1"/>
          </p:cNvPicPr>
          <p:nvPr/>
        </p:nvPicPr>
        <p:blipFill>
          <a:blip r:embed="rId4"/>
          <a:stretch>
            <a:fillRect/>
          </a:stretch>
        </p:blipFill>
        <p:spPr>
          <a:xfrm>
            <a:off x="9713750" y="0"/>
            <a:ext cx="2469795" cy="1506730"/>
          </a:xfrm>
          <a:prstGeom prst="rect">
            <a:avLst/>
          </a:prstGeom>
        </p:spPr>
      </p:pic>
    </p:spTree>
    <p:extLst>
      <p:ext uri="{BB962C8B-B14F-4D97-AF65-F5344CB8AC3E}">
        <p14:creationId xmlns:p14="http://schemas.microsoft.com/office/powerpoint/2010/main" val="1596182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review of software quality models for the evaluation of software products</a:t>
            </a:r>
          </a:p>
        </p:txBody>
      </p:sp>
      <p:sp>
        <p:nvSpPr>
          <p:cNvPr id="3" name="Content Placeholder 2"/>
          <p:cNvSpPr>
            <a:spLocks noGrp="1"/>
          </p:cNvSpPr>
          <p:nvPr>
            <p:ph sz="half" idx="1"/>
          </p:nvPr>
        </p:nvSpPr>
        <p:spPr/>
        <p:txBody>
          <a:bodyPr/>
          <a:lstStyle/>
          <a:p>
            <a:r>
              <a:rPr lang="en-US" b="1" dirty="0"/>
              <a:t>1. Introduction</a:t>
            </a:r>
          </a:p>
          <a:p>
            <a:r>
              <a:rPr lang="en-US" b="1" dirty="0"/>
              <a:t>2. Methodology</a:t>
            </a:r>
          </a:p>
          <a:p>
            <a:pPr lvl="1"/>
            <a:r>
              <a:rPr lang="en-US" b="1" dirty="0"/>
              <a:t>2.1 Search strategies</a:t>
            </a:r>
          </a:p>
          <a:p>
            <a:pPr lvl="1"/>
            <a:r>
              <a:rPr lang="en-US" b="1" dirty="0"/>
              <a:t>2.2 Inclusion and exclusion criteria</a:t>
            </a:r>
          </a:p>
          <a:p>
            <a:pPr lvl="1"/>
            <a:endParaRPr lang="en-US" b="1" dirty="0"/>
          </a:p>
          <a:p>
            <a:pPr lvl="1"/>
            <a:endParaRPr lang="en-US" b="1" dirty="0"/>
          </a:p>
          <a:p>
            <a:r>
              <a:rPr lang="en-US" b="1" dirty="0"/>
              <a:t>Class Activity</a:t>
            </a:r>
          </a:p>
          <a:p>
            <a:pPr lvl="1"/>
            <a:r>
              <a:rPr lang="en-US" b="1" dirty="0"/>
              <a:t>Categorize the </a:t>
            </a:r>
            <a:r>
              <a:rPr lang="en-US" b="1"/>
              <a:t>terminonlogy</a:t>
            </a:r>
            <a:endParaRPr lang="en-US" b="1" dirty="0"/>
          </a:p>
          <a:p>
            <a:endParaRPr lang="en-US" dirty="0"/>
          </a:p>
        </p:txBody>
      </p:sp>
      <p:pic>
        <p:nvPicPr>
          <p:cNvPr id="5" name="Content Placeholder 4"/>
          <p:cNvPicPr>
            <a:picLocks noGrp="1" noChangeAspect="1"/>
          </p:cNvPicPr>
          <p:nvPr>
            <p:ph sz="half" idx="2"/>
          </p:nvPr>
        </p:nvPicPr>
        <p:blipFill>
          <a:blip r:embed="rId2"/>
          <a:stretch>
            <a:fillRect/>
          </a:stretch>
        </p:blipFill>
        <p:spPr>
          <a:xfrm>
            <a:off x="6318994" y="1846263"/>
            <a:ext cx="4735612" cy="4022725"/>
          </a:xfrm>
          <a:prstGeom prst="rect">
            <a:avLst/>
          </a:prstGeom>
        </p:spPr>
      </p:pic>
      <p:pic>
        <p:nvPicPr>
          <p:cNvPr id="6" name="Picture 5">
            <a:extLst>
              <a:ext uri="{FF2B5EF4-FFF2-40B4-BE49-F238E27FC236}">
                <a16:creationId xmlns:a16="http://schemas.microsoft.com/office/drawing/2014/main" id="{225BEF8C-A4F9-47A9-ACAC-A4F3696AAD30}"/>
              </a:ext>
            </a:extLst>
          </p:cNvPr>
          <p:cNvPicPr>
            <a:picLocks noChangeAspect="1"/>
          </p:cNvPicPr>
          <p:nvPr/>
        </p:nvPicPr>
        <p:blipFill>
          <a:blip r:embed="rId3"/>
          <a:stretch>
            <a:fillRect/>
          </a:stretch>
        </p:blipFill>
        <p:spPr>
          <a:xfrm>
            <a:off x="9722204" y="-79374"/>
            <a:ext cx="2469795" cy="1506730"/>
          </a:xfrm>
          <a:prstGeom prst="rect">
            <a:avLst/>
          </a:prstGeom>
        </p:spPr>
      </p:pic>
    </p:spTree>
    <p:extLst>
      <p:ext uri="{BB962C8B-B14F-4D97-AF65-F5344CB8AC3E}">
        <p14:creationId xmlns:p14="http://schemas.microsoft.com/office/powerpoint/2010/main" val="166325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084F-9825-8944-A0BF-C5C759887998}"/>
              </a:ext>
            </a:extLst>
          </p:cNvPr>
          <p:cNvSpPr>
            <a:spLocks noGrp="1"/>
          </p:cNvSpPr>
          <p:nvPr>
            <p:ph type="title"/>
          </p:nvPr>
        </p:nvSpPr>
        <p:spPr/>
        <p:txBody>
          <a:bodyPr/>
          <a:lstStyle/>
          <a:p>
            <a:r>
              <a:rPr lang="en-US" b="1" dirty="0"/>
              <a:t>Reading</a:t>
            </a:r>
            <a:endParaRPr lang="en-US" dirty="0"/>
          </a:p>
        </p:txBody>
      </p:sp>
      <p:sp>
        <p:nvSpPr>
          <p:cNvPr id="3" name="Content Placeholder 2">
            <a:extLst>
              <a:ext uri="{FF2B5EF4-FFF2-40B4-BE49-F238E27FC236}">
                <a16:creationId xmlns:a16="http://schemas.microsoft.com/office/drawing/2014/main" id="{C9B08B58-F946-2548-B90E-3BBB8B09A3AA}"/>
              </a:ext>
            </a:extLst>
          </p:cNvPr>
          <p:cNvSpPr>
            <a:spLocks noGrp="1"/>
          </p:cNvSpPr>
          <p:nvPr>
            <p:ph idx="1"/>
          </p:nvPr>
        </p:nvSpPr>
        <p:spPr>
          <a:xfrm>
            <a:off x="838200" y="1825624"/>
            <a:ext cx="10515600" cy="5032375"/>
          </a:xfrm>
        </p:spPr>
        <p:txBody>
          <a:bodyPr>
            <a:normAutofit fontScale="62500" lnSpcReduction="20000"/>
          </a:bodyPr>
          <a:lstStyle/>
          <a:p>
            <a:endParaRPr lang="en-US" b="1" dirty="0"/>
          </a:p>
          <a:p>
            <a:pPr marL="285750" indent="-285750"/>
            <a:r>
              <a:rPr lang="en-US" dirty="0"/>
              <a:t>J. Miguel et al. "A review of software quality models for the evaluation of software products," </a:t>
            </a:r>
            <a:r>
              <a:rPr lang="en-US" i="1" dirty="0"/>
              <a:t>International Journal of Software Engineering &amp; Applications</a:t>
            </a:r>
            <a:r>
              <a:rPr lang="en-US" dirty="0"/>
              <a:t>, vol. 5, no. 6, pp. 31-54, Nov. 2014. (pages 24)</a:t>
            </a:r>
            <a:br>
              <a:rPr lang="en-US" dirty="0"/>
            </a:br>
            <a:r>
              <a:rPr lang="en-US" dirty="0"/>
              <a:t>[Online] Available: </a:t>
            </a:r>
            <a:r>
              <a:rPr lang="en-US" dirty="0">
                <a:hlinkClick r:id="rId2"/>
              </a:rPr>
              <a:t>http://airccse.org/journal/ijsea/papers/5614ijsea03.pdf</a:t>
            </a:r>
            <a:endParaRPr lang="en-US" dirty="0"/>
          </a:p>
          <a:p>
            <a:pPr marL="285750" indent="-285750"/>
            <a:r>
              <a:rPr lang="en-US" dirty="0"/>
              <a:t>PMBOK: Chapter 5.4: Create WBS (Pages 8)</a:t>
            </a:r>
          </a:p>
          <a:p>
            <a:pPr lvl="1"/>
            <a:r>
              <a:rPr lang="en-US" dirty="0">
                <a:hlinkClick r:id="rId3"/>
              </a:rPr>
              <a:t>https://eds.a.ebscohost.com/eds/ebookviewer/ebook/bmxlYmtfXzU2NTg2OV9fQU41?sid=46eb2060-3bcf-4808-8467-f70d9c9069e1@sessionmgr4006&amp;vid=0&amp;format=EB</a:t>
            </a:r>
            <a:endParaRPr lang="en-US" dirty="0"/>
          </a:p>
          <a:p>
            <a:pPr marL="285750" indent="-285750"/>
            <a:r>
              <a:rPr lang="en-US" dirty="0"/>
              <a:t>SWEBOK: Chap 13: Computing Foundations (pages 33)</a:t>
            </a:r>
          </a:p>
          <a:p>
            <a:pPr lvl="1"/>
            <a:r>
              <a:rPr lang="en-US" dirty="0">
                <a:hlinkClick r:id="rId4"/>
              </a:rPr>
              <a:t>https://www.computer.org/education/bodies-of-knowledge/software-engineering</a:t>
            </a:r>
            <a:endParaRPr lang="en-US" dirty="0"/>
          </a:p>
          <a:p>
            <a:pPr marL="285750" indent="-285750"/>
            <a:r>
              <a:rPr lang="en-US" dirty="0"/>
              <a:t>SWEBOK: Chap 10: SW Quality: 1.3 Models and Quality Characteristics (pages .5)</a:t>
            </a:r>
          </a:p>
          <a:p>
            <a:pPr marL="285750" indent="-285750"/>
            <a:r>
              <a:rPr lang="en-US" dirty="0"/>
              <a:t>L. Westfall Certified Software Quality Engineer Handbook, ASQ Quality Press, 2009-09-01, </a:t>
            </a:r>
            <a:r>
              <a:rPr lang="en-US" dirty="0">
                <a:hlinkClick r:id="rId5"/>
              </a:rPr>
              <a:t>https://ebookcentral.proquest.com/lib/byui/detail.action?docID=3002591</a:t>
            </a:r>
            <a:endParaRPr lang="en-US" dirty="0"/>
          </a:p>
          <a:p>
            <a:pPr lvl="1"/>
            <a:r>
              <a:rPr lang="en-US" dirty="0"/>
              <a:t>Chapter 18: A. Metrics and Measurement Theory (pages 18)</a:t>
            </a:r>
          </a:p>
          <a:p>
            <a:pPr lvl="1"/>
            <a:r>
              <a:rPr lang="en-US" dirty="0"/>
              <a:t>Chapter 19: Process and Product Measurement (pages 37)</a:t>
            </a:r>
          </a:p>
          <a:p>
            <a:pPr marL="285750" indent="-285750"/>
            <a:r>
              <a:rPr lang="en-US" dirty="0"/>
              <a:t>Video 14 - Nonfunctional Requirements (5 minutes)</a:t>
            </a:r>
          </a:p>
          <a:p>
            <a:pPr lvl="1"/>
            <a:r>
              <a:rPr lang="en-US" dirty="0">
                <a:hlinkClick r:id="rId6"/>
              </a:rPr>
              <a:t>https://www.youtube.com/watch?v=ITS8sAkwRvQ</a:t>
            </a:r>
            <a:endParaRPr lang="en-US" dirty="0"/>
          </a:p>
          <a:p>
            <a:pPr marL="285750" indent="-285750"/>
            <a:r>
              <a:rPr lang="en-US" dirty="0"/>
              <a:t>Functional and Non Functional Requirements (13 minute)</a:t>
            </a:r>
          </a:p>
          <a:p>
            <a:pPr lvl="1"/>
            <a:r>
              <a:rPr lang="en-US" dirty="0">
                <a:hlinkClick r:id="rId7"/>
              </a:rPr>
              <a:t>https://www.youtube.com/watch?v=9_JQUMhTzUw</a:t>
            </a:r>
            <a:endParaRPr lang="en-US" dirty="0"/>
          </a:p>
        </p:txBody>
      </p:sp>
    </p:spTree>
    <p:extLst>
      <p:ext uri="{BB962C8B-B14F-4D97-AF65-F5344CB8AC3E}">
        <p14:creationId xmlns:p14="http://schemas.microsoft.com/office/powerpoint/2010/main" val="2214745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Quality Models?</a:t>
            </a:r>
          </a:p>
        </p:txBody>
      </p:sp>
      <p:sp>
        <p:nvSpPr>
          <p:cNvPr id="3" name="Content Placeholder 2"/>
          <p:cNvSpPr>
            <a:spLocks noGrp="1"/>
          </p:cNvSpPr>
          <p:nvPr>
            <p:ph idx="1"/>
          </p:nvPr>
        </p:nvSpPr>
        <p:spPr/>
        <p:txBody>
          <a:bodyPr/>
          <a:lstStyle/>
          <a:p>
            <a:r>
              <a:rPr lang="en-US" dirty="0"/>
              <a:t>In groups:</a:t>
            </a:r>
          </a:p>
          <a:p>
            <a:r>
              <a:rPr lang="en-US" dirty="0"/>
              <a:t>Research two quality models found in the reading. </a:t>
            </a:r>
          </a:p>
          <a:p>
            <a:pPr lvl="1"/>
            <a:r>
              <a:rPr lang="en-US" dirty="0"/>
              <a:t>Why are they used?</a:t>
            </a:r>
          </a:p>
          <a:p>
            <a:pPr lvl="1"/>
            <a:r>
              <a:rPr lang="en-US" dirty="0"/>
              <a:t>What do they measure?</a:t>
            </a:r>
          </a:p>
        </p:txBody>
      </p:sp>
      <p:pic>
        <p:nvPicPr>
          <p:cNvPr id="4" name="Picture 3">
            <a:extLst>
              <a:ext uri="{FF2B5EF4-FFF2-40B4-BE49-F238E27FC236}">
                <a16:creationId xmlns:a16="http://schemas.microsoft.com/office/drawing/2014/main" id="{F2D6AE0A-E3D8-4681-80D1-0490689DEACE}"/>
              </a:ext>
            </a:extLst>
          </p:cNvPr>
          <p:cNvPicPr>
            <a:picLocks noChangeAspect="1"/>
          </p:cNvPicPr>
          <p:nvPr/>
        </p:nvPicPr>
        <p:blipFill>
          <a:blip r:embed="rId3"/>
          <a:stretch>
            <a:fillRect/>
          </a:stretch>
        </p:blipFill>
        <p:spPr>
          <a:xfrm>
            <a:off x="9722204" y="-79374"/>
            <a:ext cx="2469795" cy="1506730"/>
          </a:xfrm>
          <a:prstGeom prst="rect">
            <a:avLst/>
          </a:prstGeom>
        </p:spPr>
      </p:pic>
    </p:spTree>
    <p:extLst>
      <p:ext uri="{BB962C8B-B14F-4D97-AF65-F5344CB8AC3E}">
        <p14:creationId xmlns:p14="http://schemas.microsoft.com/office/powerpoint/2010/main" val="2377225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lvl="1" algn="l" rtl="0">
              <a:lnSpc>
                <a:spcPct val="90000"/>
              </a:lnSpc>
              <a:spcBef>
                <a:spcPct val="0"/>
              </a:spcBef>
            </a:pPr>
            <a:r>
              <a:rPr lang="en-US" sz="3600" b="1" dirty="0">
                <a:latin typeface="+mj-lt"/>
              </a:rPr>
              <a:t>3. Basic quality models </a:t>
            </a:r>
            <a:br>
              <a:rPr lang="en-US" b="1" dirty="0"/>
            </a:br>
            <a:endParaRPr lang="en-US" dirty="0"/>
          </a:p>
        </p:txBody>
      </p:sp>
      <p:sp>
        <p:nvSpPr>
          <p:cNvPr id="9" name="Text Placeholder 8"/>
          <p:cNvSpPr>
            <a:spLocks noGrp="1"/>
          </p:cNvSpPr>
          <p:nvPr>
            <p:ph type="body" idx="1"/>
          </p:nvPr>
        </p:nvSpPr>
        <p:spPr/>
        <p:txBody>
          <a:bodyPr/>
          <a:lstStyle/>
          <a:p>
            <a:r>
              <a:rPr lang="en-US" dirty="0"/>
              <a:t>3.1 Mc Call Model</a:t>
            </a:r>
          </a:p>
        </p:txBody>
      </p:sp>
      <p:pic>
        <p:nvPicPr>
          <p:cNvPr id="7" name="Content Placeholder 6"/>
          <p:cNvPicPr>
            <a:picLocks noGrp="1" noChangeAspect="1"/>
          </p:cNvPicPr>
          <p:nvPr>
            <p:ph sz="half" idx="2"/>
          </p:nvPr>
        </p:nvPicPr>
        <p:blipFill>
          <a:blip r:embed="rId2"/>
          <a:stretch>
            <a:fillRect/>
          </a:stretch>
        </p:blipFill>
        <p:spPr>
          <a:xfrm>
            <a:off x="0" y="2731324"/>
            <a:ext cx="6294322" cy="3456135"/>
          </a:xfrm>
          <a:prstGeom prst="rect">
            <a:avLst/>
          </a:prstGeom>
        </p:spPr>
      </p:pic>
      <p:sp>
        <p:nvSpPr>
          <p:cNvPr id="10" name="Text Placeholder 9"/>
          <p:cNvSpPr>
            <a:spLocks noGrp="1"/>
          </p:cNvSpPr>
          <p:nvPr>
            <p:ph type="body" sz="quarter" idx="3"/>
          </p:nvPr>
        </p:nvSpPr>
        <p:spPr/>
        <p:txBody>
          <a:bodyPr/>
          <a:lstStyle/>
          <a:p>
            <a:endParaRPr lang="en-US" dirty="0"/>
          </a:p>
        </p:txBody>
      </p:sp>
      <p:sp>
        <p:nvSpPr>
          <p:cNvPr id="3" name="Content Placeholder 2"/>
          <p:cNvSpPr>
            <a:spLocks noGrp="1"/>
          </p:cNvSpPr>
          <p:nvPr>
            <p:ph sz="quarter" idx="4"/>
          </p:nvPr>
        </p:nvSpPr>
        <p:spPr/>
        <p:txBody>
          <a:bodyPr>
            <a:normAutofit fontScale="70000" lnSpcReduction="20000"/>
          </a:bodyPr>
          <a:lstStyle/>
          <a:p>
            <a:r>
              <a:rPr lang="en-US" dirty="0"/>
              <a:t>Three Perspectives: </a:t>
            </a:r>
          </a:p>
          <a:p>
            <a:pPr lvl="1"/>
            <a:r>
              <a:rPr lang="en-US" dirty="0"/>
              <a:t>Product Review </a:t>
            </a:r>
          </a:p>
          <a:p>
            <a:pPr lvl="2"/>
            <a:r>
              <a:rPr lang="en-US" dirty="0"/>
              <a:t>maintenance, flexibility, and testing </a:t>
            </a:r>
          </a:p>
          <a:p>
            <a:pPr lvl="1"/>
            <a:r>
              <a:rPr lang="en-US" dirty="0"/>
              <a:t>Product Operation </a:t>
            </a:r>
          </a:p>
          <a:p>
            <a:pPr lvl="2"/>
            <a:r>
              <a:rPr lang="en-US" dirty="0"/>
              <a:t>correct, reliable, efficient, integrity and usability</a:t>
            </a:r>
          </a:p>
          <a:p>
            <a:pPr lvl="1"/>
            <a:r>
              <a:rPr lang="en-US" dirty="0"/>
              <a:t>Product Transition </a:t>
            </a:r>
          </a:p>
          <a:p>
            <a:pPr lvl="2"/>
            <a:r>
              <a:rPr lang="en-US" dirty="0"/>
              <a:t>portability, reusability and interoperability</a:t>
            </a:r>
          </a:p>
          <a:p>
            <a:r>
              <a:rPr lang="en-US" dirty="0"/>
              <a:t>Relationships between quality characteristics and metrics.</a:t>
            </a:r>
          </a:p>
          <a:p>
            <a:r>
              <a:rPr lang="en-US" b="1" u="sng" dirty="0"/>
              <a:t>Base for the creation </a:t>
            </a:r>
            <a:r>
              <a:rPr lang="en-US" dirty="0"/>
              <a:t>of others quality models</a:t>
            </a:r>
          </a:p>
          <a:p>
            <a:r>
              <a:rPr lang="en-US" dirty="0"/>
              <a:t>The main drawback of the Call Mac model is the accuracy in the measurement of quality, as it is based on responses of Yes or No</a:t>
            </a:r>
          </a:p>
        </p:txBody>
      </p:sp>
      <p:pic>
        <p:nvPicPr>
          <p:cNvPr id="8" name="Content Placeholder 5"/>
          <p:cNvPicPr>
            <a:picLocks noChangeAspect="1"/>
          </p:cNvPicPr>
          <p:nvPr/>
        </p:nvPicPr>
        <p:blipFill>
          <a:blip r:embed="rId3"/>
          <a:stretch>
            <a:fillRect/>
          </a:stretch>
        </p:blipFill>
        <p:spPr>
          <a:xfrm>
            <a:off x="7894978" y="-70612"/>
            <a:ext cx="1827226" cy="1624872"/>
          </a:xfrm>
          <a:prstGeom prst="rect">
            <a:avLst/>
          </a:prstGeom>
        </p:spPr>
      </p:pic>
      <p:pic>
        <p:nvPicPr>
          <p:cNvPr id="11" name="Picture 10">
            <a:extLst>
              <a:ext uri="{FF2B5EF4-FFF2-40B4-BE49-F238E27FC236}">
                <a16:creationId xmlns:a16="http://schemas.microsoft.com/office/drawing/2014/main" id="{1F07256B-CF0C-43FC-89C3-2DDC70D85E30}"/>
              </a:ext>
            </a:extLst>
          </p:cNvPr>
          <p:cNvPicPr>
            <a:picLocks noChangeAspect="1"/>
          </p:cNvPicPr>
          <p:nvPr/>
        </p:nvPicPr>
        <p:blipFill>
          <a:blip r:embed="rId4"/>
          <a:stretch>
            <a:fillRect/>
          </a:stretch>
        </p:blipFill>
        <p:spPr>
          <a:xfrm>
            <a:off x="9722204" y="-79374"/>
            <a:ext cx="2469795" cy="1506730"/>
          </a:xfrm>
          <a:prstGeom prst="rect">
            <a:avLst/>
          </a:prstGeom>
        </p:spPr>
      </p:pic>
    </p:spTree>
    <p:extLst>
      <p:ext uri="{BB962C8B-B14F-4D97-AF65-F5344CB8AC3E}">
        <p14:creationId xmlns:p14="http://schemas.microsoft.com/office/powerpoint/2010/main" val="4287555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lvl="1" algn="l" rtl="0">
              <a:lnSpc>
                <a:spcPct val="90000"/>
              </a:lnSpc>
              <a:spcBef>
                <a:spcPct val="0"/>
              </a:spcBef>
            </a:pPr>
            <a:r>
              <a:rPr lang="en-US" sz="3600" b="1" dirty="0">
                <a:latin typeface="+mj-lt"/>
              </a:rPr>
              <a:t>3. Basic quality models </a:t>
            </a:r>
            <a:br>
              <a:rPr lang="en-US" b="1" dirty="0"/>
            </a:br>
            <a:endParaRPr lang="en-US" dirty="0"/>
          </a:p>
        </p:txBody>
      </p:sp>
      <p:sp>
        <p:nvSpPr>
          <p:cNvPr id="9" name="Text Placeholder 8"/>
          <p:cNvSpPr>
            <a:spLocks noGrp="1"/>
          </p:cNvSpPr>
          <p:nvPr>
            <p:ph type="body" idx="1"/>
          </p:nvPr>
        </p:nvSpPr>
        <p:spPr/>
        <p:txBody>
          <a:bodyPr/>
          <a:lstStyle/>
          <a:p>
            <a:endParaRPr lang="en-US" dirty="0"/>
          </a:p>
        </p:txBody>
      </p:sp>
      <p:sp>
        <p:nvSpPr>
          <p:cNvPr id="2" name="Content Placeholder 1"/>
          <p:cNvSpPr>
            <a:spLocks noGrp="1"/>
          </p:cNvSpPr>
          <p:nvPr>
            <p:ph sz="half" idx="2"/>
          </p:nvPr>
        </p:nvSpPr>
        <p:spPr/>
        <p:txBody>
          <a:bodyPr>
            <a:normAutofit fontScale="85000" lnSpcReduction="20000"/>
          </a:bodyPr>
          <a:lstStyle/>
          <a:p>
            <a:r>
              <a:rPr lang="en-US" dirty="0"/>
              <a:t>Improvement over the Mc Call</a:t>
            </a:r>
          </a:p>
          <a:p>
            <a:r>
              <a:rPr lang="en-US" dirty="0"/>
              <a:t>The high-level factors are: </a:t>
            </a:r>
          </a:p>
          <a:p>
            <a:r>
              <a:rPr lang="en-US" dirty="0"/>
              <a:t>a) </a:t>
            </a:r>
            <a:r>
              <a:rPr lang="en-US" b="1" dirty="0"/>
              <a:t>Utility</a:t>
            </a:r>
            <a:r>
              <a:rPr lang="en-US" dirty="0"/>
              <a:t> indicating the easiness, reliability and efficiency of use of a software product; </a:t>
            </a:r>
          </a:p>
          <a:p>
            <a:r>
              <a:rPr lang="en-US" dirty="0"/>
              <a:t>b) </a:t>
            </a:r>
            <a:r>
              <a:rPr lang="en-US" b="1" dirty="0"/>
              <a:t>Maintainability</a:t>
            </a:r>
            <a:r>
              <a:rPr lang="en-US" dirty="0"/>
              <a:t> that describe the facilities to modify, the testability, and the aspects of understanding; </a:t>
            </a:r>
          </a:p>
          <a:p>
            <a:r>
              <a:rPr lang="en-US" dirty="0"/>
              <a:t>c) </a:t>
            </a:r>
            <a:r>
              <a:rPr lang="en-US" b="1" dirty="0"/>
              <a:t>Portability</a:t>
            </a:r>
            <a:r>
              <a:rPr lang="en-US" dirty="0"/>
              <a:t> in the sense of being able to continue being used with a change of environment.</a:t>
            </a:r>
          </a:p>
        </p:txBody>
      </p:sp>
      <p:sp>
        <p:nvSpPr>
          <p:cNvPr id="10" name="Text Placeholder 9"/>
          <p:cNvSpPr>
            <a:spLocks noGrp="1"/>
          </p:cNvSpPr>
          <p:nvPr>
            <p:ph type="body" sz="quarter" idx="3"/>
          </p:nvPr>
        </p:nvSpPr>
        <p:spPr/>
        <p:txBody>
          <a:bodyPr/>
          <a:lstStyle/>
          <a:p>
            <a:r>
              <a:rPr lang="en-US" dirty="0"/>
              <a:t>3.2 Boehm Model</a:t>
            </a:r>
          </a:p>
        </p:txBody>
      </p:sp>
      <p:pic>
        <p:nvPicPr>
          <p:cNvPr id="12" name="Content Placeholder 11"/>
          <p:cNvPicPr>
            <a:picLocks noGrp="1" noChangeAspect="1"/>
          </p:cNvPicPr>
          <p:nvPr>
            <p:ph sz="quarter" idx="4"/>
          </p:nvPr>
        </p:nvPicPr>
        <p:blipFill>
          <a:blip r:embed="rId2"/>
          <a:stretch>
            <a:fillRect/>
          </a:stretch>
        </p:blipFill>
        <p:spPr>
          <a:xfrm>
            <a:off x="6478219" y="2582863"/>
            <a:ext cx="4417163" cy="3286125"/>
          </a:xfrm>
          <a:prstGeom prst="rect">
            <a:avLst/>
          </a:prstGeom>
        </p:spPr>
      </p:pic>
      <p:pic>
        <p:nvPicPr>
          <p:cNvPr id="8" name="Picture 7">
            <a:extLst>
              <a:ext uri="{FF2B5EF4-FFF2-40B4-BE49-F238E27FC236}">
                <a16:creationId xmlns:a16="http://schemas.microsoft.com/office/drawing/2014/main" id="{F37BD061-803A-46A8-8285-38153C60616B}"/>
              </a:ext>
            </a:extLst>
          </p:cNvPr>
          <p:cNvPicPr>
            <a:picLocks noChangeAspect="1"/>
          </p:cNvPicPr>
          <p:nvPr/>
        </p:nvPicPr>
        <p:blipFill>
          <a:blip r:embed="rId3"/>
          <a:stretch>
            <a:fillRect/>
          </a:stretch>
        </p:blipFill>
        <p:spPr>
          <a:xfrm>
            <a:off x="9722204" y="-79374"/>
            <a:ext cx="2469795" cy="1506730"/>
          </a:xfrm>
          <a:prstGeom prst="rect">
            <a:avLst/>
          </a:prstGeom>
        </p:spPr>
      </p:pic>
      <p:pic>
        <p:nvPicPr>
          <p:cNvPr id="11" name="Content Placeholder 5">
            <a:extLst>
              <a:ext uri="{FF2B5EF4-FFF2-40B4-BE49-F238E27FC236}">
                <a16:creationId xmlns:a16="http://schemas.microsoft.com/office/drawing/2014/main" id="{AC5749EF-2885-4591-AFE9-8764A8087CFD}"/>
              </a:ext>
            </a:extLst>
          </p:cNvPr>
          <p:cNvPicPr>
            <a:picLocks noChangeAspect="1"/>
          </p:cNvPicPr>
          <p:nvPr/>
        </p:nvPicPr>
        <p:blipFill>
          <a:blip r:embed="rId4"/>
          <a:stretch>
            <a:fillRect/>
          </a:stretch>
        </p:blipFill>
        <p:spPr>
          <a:xfrm>
            <a:off x="7894978" y="-70612"/>
            <a:ext cx="1827226" cy="1624872"/>
          </a:xfrm>
          <a:prstGeom prst="rect">
            <a:avLst/>
          </a:prstGeom>
        </p:spPr>
      </p:pic>
    </p:spTree>
    <p:extLst>
      <p:ext uri="{BB962C8B-B14F-4D97-AF65-F5344CB8AC3E}">
        <p14:creationId xmlns:p14="http://schemas.microsoft.com/office/powerpoint/2010/main" val="2457260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Basic quality models </a:t>
            </a:r>
            <a:endParaRPr lang="en-US" dirty="0"/>
          </a:p>
        </p:txBody>
      </p:sp>
      <p:sp>
        <p:nvSpPr>
          <p:cNvPr id="5" name="Text Placeholder 4"/>
          <p:cNvSpPr>
            <a:spLocks noGrp="1"/>
          </p:cNvSpPr>
          <p:nvPr>
            <p:ph type="body" idx="1"/>
          </p:nvPr>
        </p:nvSpPr>
        <p:spPr/>
        <p:txBody>
          <a:bodyPr/>
          <a:lstStyle/>
          <a:p>
            <a:r>
              <a:rPr lang="en-US" dirty="0"/>
              <a:t>3.3 </a:t>
            </a:r>
            <a:r>
              <a:rPr lang="en-US" dirty="0" err="1"/>
              <a:t>Dromey</a:t>
            </a:r>
            <a:r>
              <a:rPr lang="en-US" dirty="0"/>
              <a:t> Model</a:t>
            </a:r>
          </a:p>
        </p:txBody>
      </p:sp>
      <p:pic>
        <p:nvPicPr>
          <p:cNvPr id="9" name="Content Placeholder 8"/>
          <p:cNvPicPr>
            <a:picLocks noGrp="1" noChangeAspect="1"/>
          </p:cNvPicPr>
          <p:nvPr>
            <p:ph sz="half" idx="2"/>
          </p:nvPr>
        </p:nvPicPr>
        <p:blipFill>
          <a:blip r:embed="rId2"/>
          <a:stretch>
            <a:fillRect/>
          </a:stretch>
        </p:blipFill>
        <p:spPr>
          <a:xfrm>
            <a:off x="1096963" y="2933216"/>
            <a:ext cx="4938712" cy="2585419"/>
          </a:xfrm>
          <a:prstGeom prst="rect">
            <a:avLst/>
          </a:prstGeom>
        </p:spPr>
      </p:pic>
      <p:sp>
        <p:nvSpPr>
          <p:cNvPr id="7" name="Text Placeholder 6"/>
          <p:cNvSpPr>
            <a:spLocks noGrp="1"/>
          </p:cNvSpPr>
          <p:nvPr>
            <p:ph type="body" sz="quarter" idx="3"/>
          </p:nvPr>
        </p:nvSpPr>
        <p:spPr/>
        <p:txBody>
          <a:bodyPr/>
          <a:lstStyle/>
          <a:p>
            <a:endParaRPr lang="en-US" dirty="0"/>
          </a:p>
        </p:txBody>
      </p:sp>
      <p:sp>
        <p:nvSpPr>
          <p:cNvPr id="3" name="Content Placeholder 2"/>
          <p:cNvSpPr>
            <a:spLocks noGrp="1"/>
          </p:cNvSpPr>
          <p:nvPr>
            <p:ph sz="quarter" idx="4"/>
          </p:nvPr>
        </p:nvSpPr>
        <p:spPr/>
        <p:txBody>
          <a:bodyPr/>
          <a:lstStyle/>
          <a:p>
            <a:r>
              <a:rPr lang="en-US" dirty="0"/>
              <a:t>Perspective of </a:t>
            </a:r>
            <a:r>
              <a:rPr lang="en-US" u="sng" dirty="0"/>
              <a:t>product quality</a:t>
            </a:r>
            <a:r>
              <a:rPr lang="en-US" dirty="0"/>
              <a:t>.</a:t>
            </a:r>
          </a:p>
          <a:p>
            <a:r>
              <a:rPr lang="en-US" dirty="0"/>
              <a:t>Theoretical model is used to design other more specific, models</a:t>
            </a:r>
          </a:p>
        </p:txBody>
      </p:sp>
      <p:pic>
        <p:nvPicPr>
          <p:cNvPr id="8" name="Picture 7">
            <a:extLst>
              <a:ext uri="{FF2B5EF4-FFF2-40B4-BE49-F238E27FC236}">
                <a16:creationId xmlns:a16="http://schemas.microsoft.com/office/drawing/2014/main" id="{5EE37755-4F5A-4CF8-8FBF-9C5ABCAF3EF5}"/>
              </a:ext>
            </a:extLst>
          </p:cNvPr>
          <p:cNvPicPr>
            <a:picLocks noChangeAspect="1"/>
          </p:cNvPicPr>
          <p:nvPr/>
        </p:nvPicPr>
        <p:blipFill>
          <a:blip r:embed="rId3"/>
          <a:stretch>
            <a:fillRect/>
          </a:stretch>
        </p:blipFill>
        <p:spPr>
          <a:xfrm>
            <a:off x="9722204" y="-79374"/>
            <a:ext cx="2469795" cy="1506730"/>
          </a:xfrm>
          <a:prstGeom prst="rect">
            <a:avLst/>
          </a:prstGeom>
        </p:spPr>
      </p:pic>
      <p:pic>
        <p:nvPicPr>
          <p:cNvPr id="10" name="Content Placeholder 5">
            <a:extLst>
              <a:ext uri="{FF2B5EF4-FFF2-40B4-BE49-F238E27FC236}">
                <a16:creationId xmlns:a16="http://schemas.microsoft.com/office/drawing/2014/main" id="{531A040B-D167-4425-84FA-2198A22623E8}"/>
              </a:ext>
            </a:extLst>
          </p:cNvPr>
          <p:cNvPicPr>
            <a:picLocks noChangeAspect="1"/>
          </p:cNvPicPr>
          <p:nvPr/>
        </p:nvPicPr>
        <p:blipFill>
          <a:blip r:embed="rId4"/>
          <a:stretch>
            <a:fillRect/>
          </a:stretch>
        </p:blipFill>
        <p:spPr>
          <a:xfrm>
            <a:off x="7894978" y="-70612"/>
            <a:ext cx="1827226" cy="1624872"/>
          </a:xfrm>
          <a:prstGeom prst="rect">
            <a:avLst/>
          </a:prstGeom>
        </p:spPr>
      </p:pic>
    </p:spTree>
    <p:extLst>
      <p:ext uri="{BB962C8B-B14F-4D97-AF65-F5344CB8AC3E}">
        <p14:creationId xmlns:p14="http://schemas.microsoft.com/office/powerpoint/2010/main" val="4071899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Basic quality models </a:t>
            </a:r>
            <a:endParaRPr lang="en-US" dirty="0"/>
          </a:p>
        </p:txBody>
      </p:sp>
      <p:sp>
        <p:nvSpPr>
          <p:cNvPr id="5" name="Text Placeholder 4"/>
          <p:cNvSpPr>
            <a:spLocks noGrp="1"/>
          </p:cNvSpPr>
          <p:nvPr>
            <p:ph type="body" idx="1"/>
          </p:nvPr>
        </p:nvSpPr>
        <p:spPr/>
        <p:txBody>
          <a:bodyPr/>
          <a:lstStyle/>
          <a:p>
            <a:r>
              <a:rPr lang="en-US" dirty="0"/>
              <a:t>Functional vs Non-Functional Char.</a:t>
            </a:r>
          </a:p>
        </p:txBody>
      </p:sp>
      <p:sp>
        <p:nvSpPr>
          <p:cNvPr id="3" name="Content Placeholder 2"/>
          <p:cNvSpPr>
            <a:spLocks noGrp="1"/>
          </p:cNvSpPr>
          <p:nvPr>
            <p:ph sz="half" idx="2"/>
          </p:nvPr>
        </p:nvSpPr>
        <p:spPr/>
        <p:txBody>
          <a:bodyPr/>
          <a:lstStyle/>
          <a:p>
            <a:r>
              <a:rPr lang="en-US" dirty="0"/>
              <a:t>Functional Requirements (RF)</a:t>
            </a:r>
          </a:p>
          <a:p>
            <a:pPr lvl="1"/>
            <a:r>
              <a:rPr lang="en-US" dirty="0"/>
              <a:t>The RF are defined by the inputs and outputs expected</a:t>
            </a:r>
          </a:p>
          <a:p>
            <a:r>
              <a:rPr lang="en-US" dirty="0"/>
              <a:t>Non-functional (NF)</a:t>
            </a:r>
          </a:p>
          <a:p>
            <a:pPr lvl="1"/>
            <a:r>
              <a:rPr lang="en-US" dirty="0"/>
              <a:t>Usability (U), Reliability (R), Performance (P) and product support (S)</a:t>
            </a:r>
          </a:p>
          <a:p>
            <a:r>
              <a:rPr lang="en-US" dirty="0"/>
              <a:t>Portability – not considered</a:t>
            </a:r>
          </a:p>
        </p:txBody>
      </p:sp>
      <p:sp>
        <p:nvSpPr>
          <p:cNvPr id="7" name="Text Placeholder 6"/>
          <p:cNvSpPr>
            <a:spLocks noGrp="1"/>
          </p:cNvSpPr>
          <p:nvPr>
            <p:ph type="body" sz="quarter" idx="3"/>
          </p:nvPr>
        </p:nvSpPr>
        <p:spPr/>
        <p:txBody>
          <a:bodyPr/>
          <a:lstStyle/>
          <a:p>
            <a:r>
              <a:rPr lang="en-US" dirty="0"/>
              <a:t>3.4 FURPS Model</a:t>
            </a:r>
          </a:p>
        </p:txBody>
      </p:sp>
      <p:pic>
        <p:nvPicPr>
          <p:cNvPr id="10" name="Content Placeholder 9"/>
          <p:cNvPicPr>
            <a:picLocks noGrp="1" noChangeAspect="1"/>
          </p:cNvPicPr>
          <p:nvPr>
            <p:ph sz="quarter" idx="4"/>
          </p:nvPr>
        </p:nvPicPr>
        <p:blipFill>
          <a:blip r:embed="rId2"/>
          <a:stretch>
            <a:fillRect/>
          </a:stretch>
        </p:blipFill>
        <p:spPr>
          <a:xfrm>
            <a:off x="7389327" y="2582863"/>
            <a:ext cx="2594947" cy="3286125"/>
          </a:xfrm>
          <a:prstGeom prst="rect">
            <a:avLst/>
          </a:prstGeom>
        </p:spPr>
      </p:pic>
      <p:pic>
        <p:nvPicPr>
          <p:cNvPr id="8" name="Picture 7">
            <a:extLst>
              <a:ext uri="{FF2B5EF4-FFF2-40B4-BE49-F238E27FC236}">
                <a16:creationId xmlns:a16="http://schemas.microsoft.com/office/drawing/2014/main" id="{40EDF411-B606-4AB8-8ADA-D5E32028A024}"/>
              </a:ext>
            </a:extLst>
          </p:cNvPr>
          <p:cNvPicPr>
            <a:picLocks noChangeAspect="1"/>
          </p:cNvPicPr>
          <p:nvPr/>
        </p:nvPicPr>
        <p:blipFill>
          <a:blip r:embed="rId3"/>
          <a:stretch>
            <a:fillRect/>
          </a:stretch>
        </p:blipFill>
        <p:spPr>
          <a:xfrm>
            <a:off x="9722204" y="-79374"/>
            <a:ext cx="2469795" cy="1506730"/>
          </a:xfrm>
          <a:prstGeom prst="rect">
            <a:avLst/>
          </a:prstGeom>
        </p:spPr>
      </p:pic>
      <p:pic>
        <p:nvPicPr>
          <p:cNvPr id="9" name="Content Placeholder 5">
            <a:extLst>
              <a:ext uri="{FF2B5EF4-FFF2-40B4-BE49-F238E27FC236}">
                <a16:creationId xmlns:a16="http://schemas.microsoft.com/office/drawing/2014/main" id="{D6B6ED32-8DB2-43AD-BCFC-A82847F95B95}"/>
              </a:ext>
            </a:extLst>
          </p:cNvPr>
          <p:cNvPicPr>
            <a:picLocks noChangeAspect="1"/>
          </p:cNvPicPr>
          <p:nvPr/>
        </p:nvPicPr>
        <p:blipFill>
          <a:blip r:embed="rId4"/>
          <a:stretch>
            <a:fillRect/>
          </a:stretch>
        </p:blipFill>
        <p:spPr>
          <a:xfrm>
            <a:off x="7894978" y="-70612"/>
            <a:ext cx="1827226" cy="1624872"/>
          </a:xfrm>
          <a:prstGeom prst="rect">
            <a:avLst/>
          </a:prstGeom>
        </p:spPr>
      </p:pic>
    </p:spTree>
    <p:extLst>
      <p:ext uri="{BB962C8B-B14F-4D97-AF65-F5344CB8AC3E}">
        <p14:creationId xmlns:p14="http://schemas.microsoft.com/office/powerpoint/2010/main" val="2221780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Basic quality models </a:t>
            </a:r>
            <a:endParaRPr lang="en-US" dirty="0"/>
          </a:p>
        </p:txBody>
      </p:sp>
      <p:sp>
        <p:nvSpPr>
          <p:cNvPr id="3" name="Text Placeholder 2"/>
          <p:cNvSpPr>
            <a:spLocks noGrp="1"/>
          </p:cNvSpPr>
          <p:nvPr>
            <p:ph type="body" idx="1"/>
          </p:nvPr>
        </p:nvSpPr>
        <p:spPr/>
        <p:txBody>
          <a:bodyPr/>
          <a:lstStyle/>
          <a:p>
            <a:r>
              <a:rPr lang="en-US" dirty="0"/>
              <a:t>3.5 ISO 9126 Model</a:t>
            </a:r>
          </a:p>
        </p:txBody>
      </p:sp>
      <p:sp>
        <p:nvSpPr>
          <p:cNvPr id="5" name="Text Placeholder 4"/>
          <p:cNvSpPr>
            <a:spLocks noGrp="1"/>
          </p:cNvSpPr>
          <p:nvPr>
            <p:ph type="body" sz="quarter" idx="3"/>
          </p:nvPr>
        </p:nvSpPr>
        <p:spPr/>
        <p:txBody>
          <a:bodyPr/>
          <a:lstStyle/>
          <a:p>
            <a:r>
              <a:rPr lang="en-US" dirty="0"/>
              <a:t>3.6 ISO 25010Model</a:t>
            </a:r>
          </a:p>
        </p:txBody>
      </p:sp>
      <p:pic>
        <p:nvPicPr>
          <p:cNvPr id="8" name="Content Placeholder 7"/>
          <p:cNvPicPr>
            <a:picLocks noGrp="1" noChangeAspect="1"/>
          </p:cNvPicPr>
          <p:nvPr>
            <p:ph sz="quarter" idx="4"/>
          </p:nvPr>
        </p:nvPicPr>
        <p:blipFill>
          <a:blip r:embed="rId2"/>
          <a:stretch>
            <a:fillRect/>
          </a:stretch>
        </p:blipFill>
        <p:spPr>
          <a:xfrm>
            <a:off x="6136" y="3962122"/>
            <a:ext cx="3745090" cy="2895878"/>
          </a:xfrm>
          <a:prstGeom prst="rect">
            <a:avLst/>
          </a:prstGeom>
        </p:spPr>
      </p:pic>
      <p:pic>
        <p:nvPicPr>
          <p:cNvPr id="9" name="Picture 8"/>
          <p:cNvPicPr>
            <a:picLocks noChangeAspect="1"/>
          </p:cNvPicPr>
          <p:nvPr/>
        </p:nvPicPr>
        <p:blipFill>
          <a:blip r:embed="rId3"/>
          <a:stretch>
            <a:fillRect/>
          </a:stretch>
        </p:blipFill>
        <p:spPr>
          <a:xfrm>
            <a:off x="6163903" y="2488537"/>
            <a:ext cx="5918986" cy="4369463"/>
          </a:xfrm>
          <a:prstGeom prst="rect">
            <a:avLst/>
          </a:prstGeom>
        </p:spPr>
      </p:pic>
      <p:sp>
        <p:nvSpPr>
          <p:cNvPr id="4" name="TextBox 3"/>
          <p:cNvSpPr txBox="1"/>
          <p:nvPr/>
        </p:nvSpPr>
        <p:spPr>
          <a:xfrm>
            <a:off x="109111" y="2531720"/>
            <a:ext cx="3076512" cy="1477328"/>
          </a:xfrm>
          <a:prstGeom prst="rect">
            <a:avLst/>
          </a:prstGeom>
          <a:noFill/>
        </p:spPr>
        <p:txBody>
          <a:bodyPr wrap="square" rtlCol="0">
            <a:spAutoFit/>
          </a:bodyPr>
          <a:lstStyle/>
          <a:p>
            <a:r>
              <a:rPr lang="en-US" dirty="0"/>
              <a:t>Internal (non-exec) vs </a:t>
            </a:r>
          </a:p>
          <a:p>
            <a:r>
              <a:rPr lang="en-US" dirty="0"/>
              <a:t>External </a:t>
            </a:r>
          </a:p>
          <a:p>
            <a:r>
              <a:rPr lang="en-US" dirty="0"/>
              <a:t>  (during execution)</a:t>
            </a:r>
          </a:p>
          <a:p>
            <a:r>
              <a:rPr lang="en-US" dirty="0"/>
              <a:t>Quality in Use </a:t>
            </a:r>
            <a:r>
              <a:rPr lang="en-US"/>
              <a:t>(satisfaction of user)</a:t>
            </a:r>
            <a:endParaRPr lang="en-US" dirty="0"/>
          </a:p>
        </p:txBody>
      </p:sp>
      <p:pic>
        <p:nvPicPr>
          <p:cNvPr id="10" name="Picture 9">
            <a:extLst>
              <a:ext uri="{FF2B5EF4-FFF2-40B4-BE49-F238E27FC236}">
                <a16:creationId xmlns:a16="http://schemas.microsoft.com/office/drawing/2014/main" id="{60C9BFEE-2FA9-418C-A93B-1923356CDA6A}"/>
              </a:ext>
            </a:extLst>
          </p:cNvPr>
          <p:cNvPicPr>
            <a:picLocks noChangeAspect="1"/>
          </p:cNvPicPr>
          <p:nvPr/>
        </p:nvPicPr>
        <p:blipFill>
          <a:blip r:embed="rId4"/>
          <a:stretch>
            <a:fillRect/>
          </a:stretch>
        </p:blipFill>
        <p:spPr>
          <a:xfrm>
            <a:off x="9722204" y="-79374"/>
            <a:ext cx="2469795" cy="1506730"/>
          </a:xfrm>
          <a:prstGeom prst="rect">
            <a:avLst/>
          </a:prstGeom>
        </p:spPr>
      </p:pic>
      <p:pic>
        <p:nvPicPr>
          <p:cNvPr id="11" name="Content Placeholder 5">
            <a:extLst>
              <a:ext uri="{FF2B5EF4-FFF2-40B4-BE49-F238E27FC236}">
                <a16:creationId xmlns:a16="http://schemas.microsoft.com/office/drawing/2014/main" id="{2DCB2373-5B03-462D-A181-44E975DE6C34}"/>
              </a:ext>
            </a:extLst>
          </p:cNvPr>
          <p:cNvPicPr>
            <a:picLocks noChangeAspect="1"/>
          </p:cNvPicPr>
          <p:nvPr/>
        </p:nvPicPr>
        <p:blipFill>
          <a:blip r:embed="rId5"/>
          <a:stretch>
            <a:fillRect/>
          </a:stretch>
        </p:blipFill>
        <p:spPr>
          <a:xfrm>
            <a:off x="7894978" y="-70612"/>
            <a:ext cx="1827226" cy="1624872"/>
          </a:xfrm>
          <a:prstGeom prst="rect">
            <a:avLst/>
          </a:prstGeom>
        </p:spPr>
      </p:pic>
      <p:sp>
        <p:nvSpPr>
          <p:cNvPr id="12" name="TextBox 11">
            <a:extLst>
              <a:ext uri="{FF2B5EF4-FFF2-40B4-BE49-F238E27FC236}">
                <a16:creationId xmlns:a16="http://schemas.microsoft.com/office/drawing/2014/main" id="{3E76A3DD-29F4-4FAA-8B47-73612BDB66CF}"/>
              </a:ext>
            </a:extLst>
          </p:cNvPr>
          <p:cNvSpPr txBox="1"/>
          <p:nvPr/>
        </p:nvSpPr>
        <p:spPr>
          <a:xfrm>
            <a:off x="298035" y="1522583"/>
            <a:ext cx="6096000" cy="369332"/>
          </a:xfrm>
          <a:prstGeom prst="rect">
            <a:avLst/>
          </a:prstGeom>
          <a:noFill/>
        </p:spPr>
        <p:txBody>
          <a:bodyPr wrap="square">
            <a:spAutoFit/>
          </a:bodyPr>
          <a:lstStyle/>
          <a:p>
            <a:r>
              <a:rPr lang="en-US" sz="1800" b="0" i="0" u="none" strike="noStrike" baseline="0" dirty="0">
                <a:latin typeface="Times-Roman"/>
              </a:rPr>
              <a:t>based on the McCall and Boehm models</a:t>
            </a:r>
            <a:endParaRPr lang="en-US" dirty="0"/>
          </a:p>
        </p:txBody>
      </p:sp>
      <p:sp>
        <p:nvSpPr>
          <p:cNvPr id="14" name="TextBox 13">
            <a:extLst>
              <a:ext uri="{FF2B5EF4-FFF2-40B4-BE49-F238E27FC236}">
                <a16:creationId xmlns:a16="http://schemas.microsoft.com/office/drawing/2014/main" id="{4FE75EB8-3BD1-46F9-8964-5A1D2FAFE1F5}"/>
              </a:ext>
            </a:extLst>
          </p:cNvPr>
          <p:cNvSpPr txBox="1"/>
          <p:nvPr/>
        </p:nvSpPr>
        <p:spPr>
          <a:xfrm>
            <a:off x="298035" y="1793214"/>
            <a:ext cx="6096000" cy="369332"/>
          </a:xfrm>
          <a:prstGeom prst="rect">
            <a:avLst/>
          </a:prstGeom>
          <a:noFill/>
        </p:spPr>
        <p:txBody>
          <a:bodyPr wrap="square">
            <a:spAutoFit/>
          </a:bodyPr>
          <a:lstStyle/>
          <a:p>
            <a:r>
              <a:rPr lang="en-US" sz="1800" b="0" i="0" u="none" strike="noStrike" baseline="0" dirty="0">
                <a:latin typeface="Times-Roman"/>
              </a:rPr>
              <a:t>basis for Tailored Quality Models</a:t>
            </a:r>
            <a:endParaRPr lang="en-US" dirty="0"/>
          </a:p>
        </p:txBody>
      </p:sp>
      <p:sp>
        <p:nvSpPr>
          <p:cNvPr id="16" name="TextBox 15">
            <a:extLst>
              <a:ext uri="{FF2B5EF4-FFF2-40B4-BE49-F238E27FC236}">
                <a16:creationId xmlns:a16="http://schemas.microsoft.com/office/drawing/2014/main" id="{8B69623B-2948-4C85-B8A8-D278A2B7A512}"/>
              </a:ext>
            </a:extLst>
          </p:cNvPr>
          <p:cNvSpPr txBox="1"/>
          <p:nvPr/>
        </p:nvSpPr>
        <p:spPr>
          <a:xfrm>
            <a:off x="8845965" y="1848694"/>
            <a:ext cx="6096000" cy="369332"/>
          </a:xfrm>
          <a:prstGeom prst="rect">
            <a:avLst/>
          </a:prstGeom>
          <a:noFill/>
        </p:spPr>
        <p:txBody>
          <a:bodyPr wrap="square">
            <a:spAutoFit/>
          </a:bodyPr>
          <a:lstStyle/>
          <a:p>
            <a:r>
              <a:rPr lang="en-US" sz="1800" b="0" i="0" u="none" strike="noStrike" baseline="0" dirty="0">
                <a:latin typeface="Times-Roman"/>
              </a:rPr>
              <a:t>standards based on ISO 9126</a:t>
            </a:r>
            <a:endParaRPr lang="en-US" dirty="0"/>
          </a:p>
        </p:txBody>
      </p:sp>
      <p:sp>
        <p:nvSpPr>
          <p:cNvPr id="18" name="TextBox 17">
            <a:extLst>
              <a:ext uri="{FF2B5EF4-FFF2-40B4-BE49-F238E27FC236}">
                <a16:creationId xmlns:a16="http://schemas.microsoft.com/office/drawing/2014/main" id="{EFD1E77E-4245-4AFE-8D9B-A6A94623E959}"/>
              </a:ext>
            </a:extLst>
          </p:cNvPr>
          <p:cNvSpPr txBox="1"/>
          <p:nvPr/>
        </p:nvSpPr>
        <p:spPr>
          <a:xfrm>
            <a:off x="8872168" y="2178367"/>
            <a:ext cx="3574472" cy="369332"/>
          </a:xfrm>
          <a:prstGeom prst="rect">
            <a:avLst/>
          </a:prstGeom>
          <a:noFill/>
        </p:spPr>
        <p:txBody>
          <a:bodyPr wrap="square">
            <a:spAutoFit/>
          </a:bodyPr>
          <a:lstStyle/>
          <a:p>
            <a:r>
              <a:rPr lang="en-US" sz="1800" b="0" i="0" u="none" strike="noStrike" baseline="0" dirty="0">
                <a:latin typeface="Times-Roman"/>
              </a:rPr>
              <a:t>development of software products</a:t>
            </a:r>
            <a:endParaRPr lang="en-US" dirty="0"/>
          </a:p>
        </p:txBody>
      </p:sp>
      <p:pic>
        <p:nvPicPr>
          <p:cNvPr id="7" name="Content Placeholder 6"/>
          <p:cNvPicPr>
            <a:picLocks noGrp="1" noChangeAspect="1"/>
          </p:cNvPicPr>
          <p:nvPr>
            <p:ph sz="half" idx="2"/>
          </p:nvPr>
        </p:nvPicPr>
        <p:blipFill>
          <a:blip r:embed="rId6"/>
          <a:stretch>
            <a:fillRect/>
          </a:stretch>
        </p:blipFill>
        <p:spPr>
          <a:xfrm>
            <a:off x="3004871" y="2607601"/>
            <a:ext cx="3476680" cy="1880926"/>
          </a:xfrm>
          <a:prstGeom prst="rect">
            <a:avLst/>
          </a:prstGeom>
        </p:spPr>
      </p:pic>
      <p:sp>
        <p:nvSpPr>
          <p:cNvPr id="19" name="Arrow: Left-Right 18">
            <a:extLst>
              <a:ext uri="{FF2B5EF4-FFF2-40B4-BE49-F238E27FC236}">
                <a16:creationId xmlns:a16="http://schemas.microsoft.com/office/drawing/2014/main" id="{D66A06E9-2407-42DC-AECD-0679B53627A3}"/>
              </a:ext>
            </a:extLst>
          </p:cNvPr>
          <p:cNvSpPr/>
          <p:nvPr/>
        </p:nvSpPr>
        <p:spPr>
          <a:xfrm>
            <a:off x="4191088" y="4591053"/>
            <a:ext cx="1532952" cy="38364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3E0643A-6C97-4634-8861-B56670FD6753}"/>
              </a:ext>
            </a:extLst>
          </p:cNvPr>
          <p:cNvSpPr txBox="1"/>
          <p:nvPr/>
        </p:nvSpPr>
        <p:spPr>
          <a:xfrm>
            <a:off x="3859297" y="4966085"/>
            <a:ext cx="2059218" cy="646331"/>
          </a:xfrm>
          <a:prstGeom prst="rect">
            <a:avLst/>
          </a:prstGeom>
          <a:noFill/>
        </p:spPr>
        <p:txBody>
          <a:bodyPr wrap="none" rtlCol="0">
            <a:spAutoFit/>
          </a:bodyPr>
          <a:lstStyle/>
          <a:p>
            <a:r>
              <a:rPr lang="en-US" dirty="0"/>
              <a:t>Both use three view</a:t>
            </a:r>
          </a:p>
          <a:p>
            <a:r>
              <a:rPr lang="en-US" dirty="0"/>
              <a:t>perspective</a:t>
            </a:r>
          </a:p>
        </p:txBody>
      </p:sp>
    </p:spTree>
    <p:extLst>
      <p:ext uri="{BB962C8B-B14F-4D97-AF65-F5344CB8AC3E}">
        <p14:creationId xmlns:p14="http://schemas.microsoft.com/office/powerpoint/2010/main" val="3144744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Tailored Quality Models</a:t>
            </a:r>
            <a:br>
              <a:rPr lang="en-US" dirty="0"/>
            </a:br>
            <a:r>
              <a:rPr lang="en-US" dirty="0"/>
              <a:t>(COTS)</a:t>
            </a:r>
          </a:p>
        </p:txBody>
      </p:sp>
      <p:sp>
        <p:nvSpPr>
          <p:cNvPr id="3" name="Text Placeholder 2"/>
          <p:cNvSpPr>
            <a:spLocks noGrp="1"/>
          </p:cNvSpPr>
          <p:nvPr>
            <p:ph type="body" idx="1"/>
          </p:nvPr>
        </p:nvSpPr>
        <p:spPr/>
        <p:txBody>
          <a:bodyPr/>
          <a:lstStyle/>
          <a:p>
            <a:r>
              <a:rPr lang="en-US" dirty="0"/>
              <a:t>4.1 </a:t>
            </a:r>
            <a:r>
              <a:rPr lang="en-US" dirty="0" err="1"/>
              <a:t>Bertoa</a:t>
            </a:r>
            <a:r>
              <a:rPr lang="en-US" dirty="0"/>
              <a:t> Model (for COTS)</a:t>
            </a:r>
          </a:p>
        </p:txBody>
      </p:sp>
      <p:pic>
        <p:nvPicPr>
          <p:cNvPr id="7" name="Content Placeholder 6"/>
          <p:cNvPicPr>
            <a:picLocks noGrp="1" noChangeAspect="1"/>
          </p:cNvPicPr>
          <p:nvPr>
            <p:ph sz="half" idx="2"/>
          </p:nvPr>
        </p:nvPicPr>
        <p:blipFill>
          <a:blip r:embed="rId2"/>
          <a:stretch>
            <a:fillRect/>
          </a:stretch>
        </p:blipFill>
        <p:spPr>
          <a:xfrm>
            <a:off x="695459" y="2582863"/>
            <a:ext cx="4657982" cy="4282503"/>
          </a:xfrm>
          <a:prstGeom prst="rect">
            <a:avLst/>
          </a:prstGeom>
        </p:spPr>
      </p:pic>
      <p:sp>
        <p:nvSpPr>
          <p:cNvPr id="5" name="Text Placeholder 4"/>
          <p:cNvSpPr>
            <a:spLocks noGrp="1"/>
          </p:cNvSpPr>
          <p:nvPr>
            <p:ph type="body" sz="quarter" idx="3"/>
          </p:nvPr>
        </p:nvSpPr>
        <p:spPr/>
        <p:txBody>
          <a:bodyPr/>
          <a:lstStyle/>
          <a:p>
            <a:r>
              <a:rPr lang="en-US" dirty="0"/>
              <a:t>4.2 GEQUAMO (user requirements)</a:t>
            </a:r>
          </a:p>
        </p:txBody>
      </p:sp>
      <p:pic>
        <p:nvPicPr>
          <p:cNvPr id="8" name="Content Placeholder 7"/>
          <p:cNvPicPr>
            <a:picLocks noGrp="1" noChangeAspect="1"/>
          </p:cNvPicPr>
          <p:nvPr>
            <p:ph sz="quarter" idx="4"/>
          </p:nvPr>
        </p:nvPicPr>
        <p:blipFill>
          <a:blip r:embed="rId3"/>
          <a:stretch>
            <a:fillRect/>
          </a:stretch>
        </p:blipFill>
        <p:spPr>
          <a:xfrm>
            <a:off x="6296819" y="2613819"/>
            <a:ext cx="4933950" cy="3467100"/>
          </a:xfrm>
          <a:prstGeom prst="rect">
            <a:avLst/>
          </a:prstGeom>
        </p:spPr>
      </p:pic>
      <p:pic>
        <p:nvPicPr>
          <p:cNvPr id="9" name="Picture 8">
            <a:extLst>
              <a:ext uri="{FF2B5EF4-FFF2-40B4-BE49-F238E27FC236}">
                <a16:creationId xmlns:a16="http://schemas.microsoft.com/office/drawing/2014/main" id="{4D83FE57-D83F-41BD-BEE1-737C202AF5AA}"/>
              </a:ext>
            </a:extLst>
          </p:cNvPr>
          <p:cNvPicPr>
            <a:picLocks noChangeAspect="1"/>
          </p:cNvPicPr>
          <p:nvPr/>
        </p:nvPicPr>
        <p:blipFill>
          <a:blip r:embed="rId4"/>
          <a:stretch>
            <a:fillRect/>
          </a:stretch>
        </p:blipFill>
        <p:spPr>
          <a:xfrm>
            <a:off x="9722204" y="-79374"/>
            <a:ext cx="2469795" cy="1506730"/>
          </a:xfrm>
          <a:prstGeom prst="rect">
            <a:avLst/>
          </a:prstGeom>
        </p:spPr>
      </p:pic>
      <p:pic>
        <p:nvPicPr>
          <p:cNvPr id="10" name="Content Placeholder 5">
            <a:extLst>
              <a:ext uri="{FF2B5EF4-FFF2-40B4-BE49-F238E27FC236}">
                <a16:creationId xmlns:a16="http://schemas.microsoft.com/office/drawing/2014/main" id="{52D60299-89D9-4210-8828-FB119D66ADA5}"/>
              </a:ext>
            </a:extLst>
          </p:cNvPr>
          <p:cNvPicPr>
            <a:picLocks noChangeAspect="1"/>
          </p:cNvPicPr>
          <p:nvPr/>
        </p:nvPicPr>
        <p:blipFill>
          <a:blip r:embed="rId5"/>
          <a:stretch>
            <a:fillRect/>
          </a:stretch>
        </p:blipFill>
        <p:spPr>
          <a:xfrm>
            <a:off x="7894978" y="-70612"/>
            <a:ext cx="1827226" cy="1624872"/>
          </a:xfrm>
          <a:prstGeom prst="rect">
            <a:avLst/>
          </a:prstGeom>
        </p:spPr>
      </p:pic>
    </p:spTree>
    <p:extLst>
      <p:ext uri="{BB962C8B-B14F-4D97-AF65-F5344CB8AC3E}">
        <p14:creationId xmlns:p14="http://schemas.microsoft.com/office/powerpoint/2010/main" val="3394520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Tailored Quality Models</a:t>
            </a:r>
          </a:p>
        </p:txBody>
      </p:sp>
      <p:sp>
        <p:nvSpPr>
          <p:cNvPr id="3" name="Text Placeholder 2"/>
          <p:cNvSpPr>
            <a:spLocks noGrp="1"/>
          </p:cNvSpPr>
          <p:nvPr>
            <p:ph type="body" idx="1"/>
          </p:nvPr>
        </p:nvSpPr>
        <p:spPr/>
        <p:txBody>
          <a:bodyPr/>
          <a:lstStyle/>
          <a:p>
            <a:r>
              <a:rPr lang="en-US" dirty="0"/>
              <a:t>4.3 Alvaro Model (certification framework)</a:t>
            </a:r>
          </a:p>
        </p:txBody>
      </p:sp>
      <p:pic>
        <p:nvPicPr>
          <p:cNvPr id="7" name="Content Placeholder 6"/>
          <p:cNvPicPr>
            <a:picLocks noGrp="1" noChangeAspect="1"/>
          </p:cNvPicPr>
          <p:nvPr>
            <p:ph sz="half" idx="2"/>
          </p:nvPr>
        </p:nvPicPr>
        <p:blipFill>
          <a:blip r:embed="rId2"/>
          <a:stretch>
            <a:fillRect/>
          </a:stretch>
        </p:blipFill>
        <p:spPr>
          <a:xfrm>
            <a:off x="1249251" y="2582863"/>
            <a:ext cx="3770089" cy="4263180"/>
          </a:xfrm>
          <a:prstGeom prst="rect">
            <a:avLst/>
          </a:prstGeom>
        </p:spPr>
      </p:pic>
      <p:sp>
        <p:nvSpPr>
          <p:cNvPr id="5" name="Text Placeholder 4"/>
          <p:cNvSpPr>
            <a:spLocks noGrp="1"/>
          </p:cNvSpPr>
          <p:nvPr>
            <p:ph type="body" sz="quarter" idx="3"/>
          </p:nvPr>
        </p:nvSpPr>
        <p:spPr/>
        <p:txBody>
          <a:bodyPr/>
          <a:lstStyle/>
          <a:p>
            <a:r>
              <a:rPr lang="en-US" dirty="0"/>
              <a:t>4.4 </a:t>
            </a:r>
            <a:r>
              <a:rPr lang="en-US" dirty="0" err="1"/>
              <a:t>Rawashdeh</a:t>
            </a:r>
            <a:r>
              <a:rPr lang="en-US" dirty="0"/>
              <a:t> Model (different types of users)</a:t>
            </a:r>
          </a:p>
        </p:txBody>
      </p:sp>
      <p:pic>
        <p:nvPicPr>
          <p:cNvPr id="8" name="Content Placeholder 7"/>
          <p:cNvPicPr>
            <a:picLocks noGrp="1" noChangeAspect="1"/>
          </p:cNvPicPr>
          <p:nvPr>
            <p:ph sz="quarter" idx="4"/>
          </p:nvPr>
        </p:nvPicPr>
        <p:blipFill>
          <a:blip r:embed="rId3"/>
          <a:stretch>
            <a:fillRect/>
          </a:stretch>
        </p:blipFill>
        <p:spPr>
          <a:xfrm>
            <a:off x="5671067" y="2569984"/>
            <a:ext cx="5737225" cy="4036878"/>
          </a:xfrm>
          <a:prstGeom prst="rect">
            <a:avLst/>
          </a:prstGeom>
        </p:spPr>
      </p:pic>
      <p:pic>
        <p:nvPicPr>
          <p:cNvPr id="9" name="Picture 8">
            <a:extLst>
              <a:ext uri="{FF2B5EF4-FFF2-40B4-BE49-F238E27FC236}">
                <a16:creationId xmlns:a16="http://schemas.microsoft.com/office/drawing/2014/main" id="{4FC479B1-25EF-4331-BBEE-17309754080E}"/>
              </a:ext>
            </a:extLst>
          </p:cNvPr>
          <p:cNvPicPr>
            <a:picLocks noChangeAspect="1"/>
          </p:cNvPicPr>
          <p:nvPr/>
        </p:nvPicPr>
        <p:blipFill>
          <a:blip r:embed="rId4"/>
          <a:stretch>
            <a:fillRect/>
          </a:stretch>
        </p:blipFill>
        <p:spPr>
          <a:xfrm>
            <a:off x="9722204" y="-79374"/>
            <a:ext cx="2469795" cy="1506730"/>
          </a:xfrm>
          <a:prstGeom prst="rect">
            <a:avLst/>
          </a:prstGeom>
        </p:spPr>
      </p:pic>
      <p:pic>
        <p:nvPicPr>
          <p:cNvPr id="10" name="Content Placeholder 5">
            <a:extLst>
              <a:ext uri="{FF2B5EF4-FFF2-40B4-BE49-F238E27FC236}">
                <a16:creationId xmlns:a16="http://schemas.microsoft.com/office/drawing/2014/main" id="{573DF670-DE0A-447F-86F2-DC1503B49A31}"/>
              </a:ext>
            </a:extLst>
          </p:cNvPr>
          <p:cNvPicPr>
            <a:picLocks noChangeAspect="1"/>
          </p:cNvPicPr>
          <p:nvPr/>
        </p:nvPicPr>
        <p:blipFill>
          <a:blip r:embed="rId5"/>
          <a:stretch>
            <a:fillRect/>
          </a:stretch>
        </p:blipFill>
        <p:spPr>
          <a:xfrm>
            <a:off x="7894978" y="-70612"/>
            <a:ext cx="1827226" cy="1624872"/>
          </a:xfrm>
          <a:prstGeom prst="rect">
            <a:avLst/>
          </a:prstGeom>
        </p:spPr>
      </p:pic>
    </p:spTree>
    <p:extLst>
      <p:ext uri="{BB962C8B-B14F-4D97-AF65-F5344CB8AC3E}">
        <p14:creationId xmlns:p14="http://schemas.microsoft.com/office/powerpoint/2010/main" val="1600525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Open Source Models</a:t>
            </a:r>
          </a:p>
        </p:txBody>
      </p:sp>
      <p:sp>
        <p:nvSpPr>
          <p:cNvPr id="3" name="Text Placeholder 2"/>
          <p:cNvSpPr>
            <a:spLocks noGrp="1"/>
          </p:cNvSpPr>
          <p:nvPr>
            <p:ph type="body" idx="1"/>
          </p:nvPr>
        </p:nvSpPr>
        <p:spPr/>
        <p:txBody>
          <a:bodyPr/>
          <a:lstStyle/>
          <a:p>
            <a:r>
              <a:rPr lang="en-US" dirty="0"/>
              <a:t>5.1 </a:t>
            </a:r>
            <a:r>
              <a:rPr lang="en-US" dirty="0" err="1"/>
              <a:t>CapGemini</a:t>
            </a:r>
            <a:r>
              <a:rPr lang="en-US" dirty="0"/>
              <a:t> Open Source Maturity Model (project maturity indicators)</a:t>
            </a:r>
          </a:p>
        </p:txBody>
      </p:sp>
      <p:pic>
        <p:nvPicPr>
          <p:cNvPr id="7" name="Content Placeholder 6"/>
          <p:cNvPicPr>
            <a:picLocks noGrp="1" noChangeAspect="1"/>
          </p:cNvPicPr>
          <p:nvPr>
            <p:ph sz="half" idx="2"/>
          </p:nvPr>
        </p:nvPicPr>
        <p:blipFill>
          <a:blip r:embed="rId2"/>
          <a:stretch>
            <a:fillRect/>
          </a:stretch>
        </p:blipFill>
        <p:spPr>
          <a:xfrm>
            <a:off x="1466056" y="2968625"/>
            <a:ext cx="4200525" cy="2514600"/>
          </a:xfrm>
          <a:prstGeom prst="rect">
            <a:avLst/>
          </a:prstGeom>
        </p:spPr>
      </p:pic>
      <p:sp>
        <p:nvSpPr>
          <p:cNvPr id="5" name="Text Placeholder 4"/>
          <p:cNvSpPr>
            <a:spLocks noGrp="1"/>
          </p:cNvSpPr>
          <p:nvPr>
            <p:ph type="body" sz="quarter" idx="3"/>
          </p:nvPr>
        </p:nvSpPr>
        <p:spPr/>
        <p:txBody>
          <a:bodyPr/>
          <a:lstStyle/>
          <a:p>
            <a:r>
              <a:rPr lang="en-US" dirty="0"/>
              <a:t>5.2 </a:t>
            </a:r>
            <a:r>
              <a:rPr lang="en-US" dirty="0" err="1"/>
              <a:t>OpenBRR</a:t>
            </a:r>
            <a:r>
              <a:rPr lang="en-US" dirty="0"/>
              <a:t> Model (Business Readiness Framework)</a:t>
            </a:r>
          </a:p>
        </p:txBody>
      </p:sp>
      <p:pic>
        <p:nvPicPr>
          <p:cNvPr id="8" name="Content Placeholder 7"/>
          <p:cNvPicPr>
            <a:picLocks noGrp="1" noChangeAspect="1"/>
          </p:cNvPicPr>
          <p:nvPr>
            <p:ph sz="quarter" idx="4"/>
          </p:nvPr>
        </p:nvPicPr>
        <p:blipFill>
          <a:blip r:embed="rId3"/>
          <a:stretch>
            <a:fillRect/>
          </a:stretch>
        </p:blipFill>
        <p:spPr>
          <a:xfrm>
            <a:off x="7091363" y="2811463"/>
            <a:ext cx="3190875" cy="2828925"/>
          </a:xfrm>
          <a:prstGeom prst="rect">
            <a:avLst/>
          </a:prstGeom>
        </p:spPr>
      </p:pic>
      <p:pic>
        <p:nvPicPr>
          <p:cNvPr id="9" name="Picture 8">
            <a:extLst>
              <a:ext uri="{FF2B5EF4-FFF2-40B4-BE49-F238E27FC236}">
                <a16:creationId xmlns:a16="http://schemas.microsoft.com/office/drawing/2014/main" id="{8819BDA8-4706-478F-96B6-3ECB4833D606}"/>
              </a:ext>
            </a:extLst>
          </p:cNvPr>
          <p:cNvPicPr>
            <a:picLocks noChangeAspect="1"/>
          </p:cNvPicPr>
          <p:nvPr/>
        </p:nvPicPr>
        <p:blipFill>
          <a:blip r:embed="rId4"/>
          <a:stretch>
            <a:fillRect/>
          </a:stretch>
        </p:blipFill>
        <p:spPr>
          <a:xfrm>
            <a:off x="9722204" y="-79374"/>
            <a:ext cx="2469795" cy="1506730"/>
          </a:xfrm>
          <a:prstGeom prst="rect">
            <a:avLst/>
          </a:prstGeom>
        </p:spPr>
      </p:pic>
      <p:pic>
        <p:nvPicPr>
          <p:cNvPr id="10" name="Content Placeholder 5">
            <a:extLst>
              <a:ext uri="{FF2B5EF4-FFF2-40B4-BE49-F238E27FC236}">
                <a16:creationId xmlns:a16="http://schemas.microsoft.com/office/drawing/2014/main" id="{9E90C3B1-84E1-4360-98BE-72596D0DCE36}"/>
              </a:ext>
            </a:extLst>
          </p:cNvPr>
          <p:cNvPicPr>
            <a:picLocks noChangeAspect="1"/>
          </p:cNvPicPr>
          <p:nvPr/>
        </p:nvPicPr>
        <p:blipFill>
          <a:blip r:embed="rId5"/>
          <a:stretch>
            <a:fillRect/>
          </a:stretch>
        </p:blipFill>
        <p:spPr>
          <a:xfrm>
            <a:off x="7894978" y="-70612"/>
            <a:ext cx="1827226" cy="1624872"/>
          </a:xfrm>
          <a:prstGeom prst="rect">
            <a:avLst/>
          </a:prstGeom>
        </p:spPr>
      </p:pic>
    </p:spTree>
    <p:extLst>
      <p:ext uri="{BB962C8B-B14F-4D97-AF65-F5344CB8AC3E}">
        <p14:creationId xmlns:p14="http://schemas.microsoft.com/office/powerpoint/2010/main" val="3166813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Open Source Models</a:t>
            </a:r>
          </a:p>
        </p:txBody>
      </p:sp>
      <p:sp>
        <p:nvSpPr>
          <p:cNvPr id="3" name="Text Placeholder 2"/>
          <p:cNvSpPr>
            <a:spLocks noGrp="1"/>
          </p:cNvSpPr>
          <p:nvPr>
            <p:ph type="body" idx="1"/>
          </p:nvPr>
        </p:nvSpPr>
        <p:spPr/>
        <p:txBody>
          <a:bodyPr/>
          <a:lstStyle/>
          <a:p>
            <a:r>
              <a:rPr lang="en-US" dirty="0"/>
              <a:t>5.3 SQO-OSS Model  (source code and process).</a:t>
            </a:r>
          </a:p>
        </p:txBody>
      </p:sp>
      <p:pic>
        <p:nvPicPr>
          <p:cNvPr id="7" name="Content Placeholder 6"/>
          <p:cNvPicPr>
            <a:picLocks noGrp="1" noChangeAspect="1"/>
          </p:cNvPicPr>
          <p:nvPr>
            <p:ph sz="half" idx="2"/>
          </p:nvPr>
        </p:nvPicPr>
        <p:blipFill>
          <a:blip r:embed="rId2"/>
          <a:stretch>
            <a:fillRect/>
          </a:stretch>
        </p:blipFill>
        <p:spPr>
          <a:xfrm>
            <a:off x="1096963" y="2971226"/>
            <a:ext cx="4938712" cy="2509399"/>
          </a:xfrm>
          <a:prstGeom prst="rect">
            <a:avLst/>
          </a:prstGeom>
        </p:spPr>
      </p:pic>
      <p:sp>
        <p:nvSpPr>
          <p:cNvPr id="5" name="Text Placeholder 4"/>
          <p:cNvSpPr>
            <a:spLocks noGrp="1"/>
          </p:cNvSpPr>
          <p:nvPr>
            <p:ph type="body" sz="quarter" idx="3"/>
          </p:nvPr>
        </p:nvSpPr>
        <p:spPr/>
        <p:txBody>
          <a:bodyPr/>
          <a:lstStyle/>
          <a:p>
            <a:r>
              <a:rPr lang="en-US" dirty="0"/>
              <a:t>5.4 </a:t>
            </a:r>
            <a:r>
              <a:rPr lang="en-US" dirty="0" err="1"/>
              <a:t>QualOSS</a:t>
            </a:r>
            <a:r>
              <a:rPr lang="en-US" dirty="0"/>
              <a:t> Model (Product, Community, Software)</a:t>
            </a:r>
          </a:p>
        </p:txBody>
      </p:sp>
      <p:pic>
        <p:nvPicPr>
          <p:cNvPr id="8" name="Content Placeholder 7"/>
          <p:cNvPicPr>
            <a:picLocks noGrp="1" noChangeAspect="1"/>
          </p:cNvPicPr>
          <p:nvPr>
            <p:ph sz="quarter" idx="4"/>
          </p:nvPr>
        </p:nvPicPr>
        <p:blipFill>
          <a:blip r:embed="rId3"/>
          <a:stretch>
            <a:fillRect/>
          </a:stretch>
        </p:blipFill>
        <p:spPr>
          <a:xfrm>
            <a:off x="6218238" y="2717152"/>
            <a:ext cx="4937125" cy="3017546"/>
          </a:xfrm>
          <a:prstGeom prst="rect">
            <a:avLst/>
          </a:prstGeom>
        </p:spPr>
      </p:pic>
      <p:pic>
        <p:nvPicPr>
          <p:cNvPr id="9" name="Picture 8">
            <a:extLst>
              <a:ext uri="{FF2B5EF4-FFF2-40B4-BE49-F238E27FC236}">
                <a16:creationId xmlns:a16="http://schemas.microsoft.com/office/drawing/2014/main" id="{9637B715-B664-4F1A-9E68-C3159056E1E8}"/>
              </a:ext>
            </a:extLst>
          </p:cNvPr>
          <p:cNvPicPr>
            <a:picLocks noChangeAspect="1"/>
          </p:cNvPicPr>
          <p:nvPr/>
        </p:nvPicPr>
        <p:blipFill>
          <a:blip r:embed="rId4"/>
          <a:stretch>
            <a:fillRect/>
          </a:stretch>
        </p:blipFill>
        <p:spPr>
          <a:xfrm>
            <a:off x="9722204" y="-79374"/>
            <a:ext cx="2469795" cy="1506730"/>
          </a:xfrm>
          <a:prstGeom prst="rect">
            <a:avLst/>
          </a:prstGeom>
        </p:spPr>
      </p:pic>
      <p:pic>
        <p:nvPicPr>
          <p:cNvPr id="10" name="Content Placeholder 5">
            <a:extLst>
              <a:ext uri="{FF2B5EF4-FFF2-40B4-BE49-F238E27FC236}">
                <a16:creationId xmlns:a16="http://schemas.microsoft.com/office/drawing/2014/main" id="{9005CB63-4EAC-4B47-B2A8-3D35E9746A4B}"/>
              </a:ext>
            </a:extLst>
          </p:cNvPr>
          <p:cNvPicPr>
            <a:picLocks noChangeAspect="1"/>
          </p:cNvPicPr>
          <p:nvPr/>
        </p:nvPicPr>
        <p:blipFill>
          <a:blip r:embed="rId5"/>
          <a:stretch>
            <a:fillRect/>
          </a:stretch>
        </p:blipFill>
        <p:spPr>
          <a:xfrm>
            <a:off x="7894978" y="-70612"/>
            <a:ext cx="1827226" cy="1624872"/>
          </a:xfrm>
          <a:prstGeom prst="rect">
            <a:avLst/>
          </a:prstGeom>
        </p:spPr>
      </p:pic>
    </p:spTree>
    <p:extLst>
      <p:ext uri="{BB962C8B-B14F-4D97-AF65-F5344CB8AC3E}">
        <p14:creationId xmlns:p14="http://schemas.microsoft.com/office/powerpoint/2010/main" val="91397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70E3-51DC-4150-BED9-34656625FAA0}"/>
              </a:ext>
            </a:extLst>
          </p:cNvPr>
          <p:cNvSpPr>
            <a:spLocks noGrp="1"/>
          </p:cNvSpPr>
          <p:nvPr>
            <p:ph type="title"/>
          </p:nvPr>
        </p:nvSpPr>
        <p:spPr>
          <a:xfrm>
            <a:off x="1143000" y="990599"/>
            <a:ext cx="9906000" cy="685800"/>
          </a:xfrm>
        </p:spPr>
        <p:txBody>
          <a:bodyPr anchor="t">
            <a:normAutofit/>
          </a:bodyPr>
          <a:lstStyle/>
          <a:p>
            <a:r>
              <a:rPr lang="en-US" sz="4000" dirty="0"/>
              <a:t>Week 03 Assignments</a:t>
            </a:r>
          </a:p>
        </p:txBody>
      </p:sp>
      <p:graphicFrame>
        <p:nvGraphicFramePr>
          <p:cNvPr id="5" name="Content Placeholder 2">
            <a:extLst>
              <a:ext uri="{FF2B5EF4-FFF2-40B4-BE49-F238E27FC236}">
                <a16:creationId xmlns:a16="http://schemas.microsoft.com/office/drawing/2014/main" id="{54DA3397-2395-4413-AA7B-363D4A4FB1A3}"/>
              </a:ext>
            </a:extLst>
          </p:cNvPr>
          <p:cNvGraphicFramePr>
            <a:graphicFrameLocks noGrp="1"/>
          </p:cNvGraphicFramePr>
          <p:nvPr>
            <p:ph idx="1"/>
            <p:extLst>
              <p:ext uri="{D42A27DB-BD31-4B8C-83A1-F6EECF244321}">
                <p14:modId xmlns:p14="http://schemas.microsoft.com/office/powerpoint/2010/main" val="2853714081"/>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84F8226-0E86-EC4C-B339-E9A0FBBFA60A}"/>
              </a:ext>
            </a:extLst>
          </p:cNvPr>
          <p:cNvSpPr txBox="1"/>
          <p:nvPr/>
        </p:nvSpPr>
        <p:spPr>
          <a:xfrm>
            <a:off x="6838122" y="206604"/>
            <a:ext cx="5353878" cy="2031325"/>
          </a:xfrm>
          <a:prstGeom prst="rect">
            <a:avLst/>
          </a:prstGeom>
          <a:noFill/>
        </p:spPr>
        <p:txBody>
          <a:bodyPr wrap="square">
            <a:spAutoFit/>
          </a:bodyPr>
          <a:lstStyle/>
          <a:p>
            <a:r>
              <a:rPr lang="en-US" b="1" dirty="0"/>
              <a:t>Objectives: </a:t>
            </a:r>
          </a:p>
          <a:p>
            <a:pPr>
              <a:buFont typeface="Arial" panose="020B0604020202020204" pitchFamily="34" charset="0"/>
              <a:buChar char="•"/>
            </a:pPr>
            <a:r>
              <a:rPr lang="en-US" b="1" dirty="0"/>
              <a:t> Produce </a:t>
            </a:r>
            <a:r>
              <a:rPr lang="en-US" dirty="0"/>
              <a:t>(6 - creating) Quality Models</a:t>
            </a:r>
          </a:p>
          <a:p>
            <a:pPr>
              <a:buFont typeface="Arial" panose="020B0604020202020204" pitchFamily="34" charset="0"/>
              <a:buChar char="•"/>
            </a:pPr>
            <a:r>
              <a:rPr lang="en-US" b="1" dirty="0"/>
              <a:t> Rank </a:t>
            </a:r>
            <a:r>
              <a:rPr lang="en-US" dirty="0"/>
              <a:t>(5 - Evaluate) each attribute in the models by measurable characteristics</a:t>
            </a:r>
          </a:p>
          <a:p>
            <a:pPr>
              <a:buFont typeface="Arial" panose="020B0604020202020204" pitchFamily="34" charset="0"/>
              <a:buChar char="•"/>
            </a:pPr>
            <a:r>
              <a:rPr lang="en-US" b="1" dirty="0"/>
              <a:t> Assess </a:t>
            </a:r>
            <a:r>
              <a:rPr lang="en-US" dirty="0"/>
              <a:t>(5 - Evaluate) Models for different scenarios</a:t>
            </a:r>
          </a:p>
          <a:p>
            <a:pPr>
              <a:buFont typeface="Arial" panose="020B0604020202020204" pitchFamily="34" charset="0"/>
              <a:buChar char="•"/>
            </a:pPr>
            <a:r>
              <a:rPr lang="en-US" b="1" dirty="0"/>
              <a:t> Assess </a:t>
            </a:r>
            <a:r>
              <a:rPr lang="en-US" dirty="0"/>
              <a:t>(5 - Evaluate) a project's defect/fault density and Failure intensity</a:t>
            </a:r>
          </a:p>
        </p:txBody>
      </p:sp>
    </p:spTree>
    <p:extLst>
      <p:ext uri="{BB962C8B-B14F-4D97-AF65-F5344CB8AC3E}">
        <p14:creationId xmlns:p14="http://schemas.microsoft.com/office/powerpoint/2010/main" val="3470795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Model Comparison</a:t>
            </a:r>
          </a:p>
        </p:txBody>
      </p:sp>
      <p:pic>
        <p:nvPicPr>
          <p:cNvPr id="5" name="Content Placeholder 4"/>
          <p:cNvPicPr>
            <a:picLocks noGrp="1" noChangeAspect="1"/>
          </p:cNvPicPr>
          <p:nvPr>
            <p:ph sz="half" idx="1"/>
          </p:nvPr>
        </p:nvPicPr>
        <p:blipFill>
          <a:blip r:embed="rId2"/>
          <a:stretch>
            <a:fillRect/>
          </a:stretch>
        </p:blipFill>
        <p:spPr>
          <a:xfrm>
            <a:off x="0" y="1538353"/>
            <a:ext cx="4455276" cy="4022725"/>
          </a:xfrm>
          <a:prstGeom prst="rect">
            <a:avLst/>
          </a:prstGeom>
        </p:spPr>
      </p:pic>
      <p:pic>
        <p:nvPicPr>
          <p:cNvPr id="4" name="Picture 3">
            <a:extLst>
              <a:ext uri="{FF2B5EF4-FFF2-40B4-BE49-F238E27FC236}">
                <a16:creationId xmlns:a16="http://schemas.microsoft.com/office/drawing/2014/main" id="{38281883-6EA7-489B-8A84-580DC301C63A}"/>
              </a:ext>
            </a:extLst>
          </p:cNvPr>
          <p:cNvPicPr>
            <a:picLocks noChangeAspect="1"/>
          </p:cNvPicPr>
          <p:nvPr/>
        </p:nvPicPr>
        <p:blipFill>
          <a:blip r:embed="rId3"/>
          <a:stretch>
            <a:fillRect/>
          </a:stretch>
        </p:blipFill>
        <p:spPr>
          <a:xfrm>
            <a:off x="9722204" y="-79374"/>
            <a:ext cx="2469795" cy="1506730"/>
          </a:xfrm>
          <a:prstGeom prst="rect">
            <a:avLst/>
          </a:prstGeom>
        </p:spPr>
      </p:pic>
      <p:sp>
        <p:nvSpPr>
          <p:cNvPr id="8" name="Content Placeholder 7">
            <a:extLst>
              <a:ext uri="{FF2B5EF4-FFF2-40B4-BE49-F238E27FC236}">
                <a16:creationId xmlns:a16="http://schemas.microsoft.com/office/drawing/2014/main" id="{58B28342-143C-4AB8-8740-D6DCF6E7258B}"/>
              </a:ext>
            </a:extLst>
          </p:cNvPr>
          <p:cNvSpPr>
            <a:spLocks noGrp="1"/>
          </p:cNvSpPr>
          <p:nvPr>
            <p:ph sz="half" idx="2"/>
          </p:nvPr>
        </p:nvSpPr>
        <p:spPr/>
        <p:txBody>
          <a:bodyPr/>
          <a:lstStyle/>
          <a:p>
            <a:endParaRPr lang="en-US"/>
          </a:p>
        </p:txBody>
      </p:sp>
      <p:pic>
        <p:nvPicPr>
          <p:cNvPr id="10" name="Picture 9">
            <a:extLst>
              <a:ext uri="{FF2B5EF4-FFF2-40B4-BE49-F238E27FC236}">
                <a16:creationId xmlns:a16="http://schemas.microsoft.com/office/drawing/2014/main" id="{5584963C-D166-469A-89C8-913C76D5DB66}"/>
              </a:ext>
            </a:extLst>
          </p:cNvPr>
          <p:cNvPicPr>
            <a:picLocks noChangeAspect="1"/>
          </p:cNvPicPr>
          <p:nvPr/>
        </p:nvPicPr>
        <p:blipFill>
          <a:blip r:embed="rId4"/>
          <a:stretch>
            <a:fillRect/>
          </a:stretch>
        </p:blipFill>
        <p:spPr>
          <a:xfrm>
            <a:off x="6019801" y="1119981"/>
            <a:ext cx="4333875" cy="5762625"/>
          </a:xfrm>
          <a:prstGeom prst="rect">
            <a:avLst/>
          </a:prstGeom>
        </p:spPr>
      </p:pic>
      <p:pic>
        <p:nvPicPr>
          <p:cNvPr id="12" name="Picture 11">
            <a:extLst>
              <a:ext uri="{FF2B5EF4-FFF2-40B4-BE49-F238E27FC236}">
                <a16:creationId xmlns:a16="http://schemas.microsoft.com/office/drawing/2014/main" id="{DBAC04C6-CE9C-46CF-A2FB-33290EA9189B}"/>
              </a:ext>
            </a:extLst>
          </p:cNvPr>
          <p:cNvPicPr>
            <a:picLocks noChangeAspect="1"/>
          </p:cNvPicPr>
          <p:nvPr/>
        </p:nvPicPr>
        <p:blipFill>
          <a:blip r:embed="rId5"/>
          <a:stretch>
            <a:fillRect/>
          </a:stretch>
        </p:blipFill>
        <p:spPr>
          <a:xfrm>
            <a:off x="7648574" y="4375215"/>
            <a:ext cx="4543425" cy="2371725"/>
          </a:xfrm>
          <a:prstGeom prst="rect">
            <a:avLst/>
          </a:prstGeom>
        </p:spPr>
      </p:pic>
    </p:spTree>
    <p:extLst>
      <p:ext uri="{BB962C8B-B14F-4D97-AF65-F5344CB8AC3E}">
        <p14:creationId xmlns:p14="http://schemas.microsoft.com/office/powerpoint/2010/main" val="3176349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70E3-51DC-4150-BED9-34656625FAA0}"/>
              </a:ext>
            </a:extLst>
          </p:cNvPr>
          <p:cNvSpPr>
            <a:spLocks noGrp="1"/>
          </p:cNvSpPr>
          <p:nvPr>
            <p:ph type="title"/>
          </p:nvPr>
        </p:nvSpPr>
        <p:spPr>
          <a:xfrm>
            <a:off x="1143000" y="990599"/>
            <a:ext cx="9906000" cy="685800"/>
          </a:xfrm>
        </p:spPr>
        <p:txBody>
          <a:bodyPr anchor="t">
            <a:normAutofit/>
          </a:bodyPr>
          <a:lstStyle/>
          <a:p>
            <a:r>
              <a:rPr lang="en-US" sz="4000" dirty="0"/>
              <a:t>Week 03 Assignments</a:t>
            </a:r>
          </a:p>
        </p:txBody>
      </p:sp>
      <p:graphicFrame>
        <p:nvGraphicFramePr>
          <p:cNvPr id="5" name="Content Placeholder 2">
            <a:extLst>
              <a:ext uri="{FF2B5EF4-FFF2-40B4-BE49-F238E27FC236}">
                <a16:creationId xmlns:a16="http://schemas.microsoft.com/office/drawing/2014/main" id="{54DA3397-2395-4413-AA7B-363D4A4FB1A3}"/>
              </a:ext>
            </a:extLst>
          </p:cNvPr>
          <p:cNvGraphicFramePr>
            <a:graphicFrameLocks noGrp="1"/>
          </p:cNvGraphicFramePr>
          <p:nvPr>
            <p:ph idx="1"/>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84F8226-0E86-EC4C-B339-E9A0FBBFA60A}"/>
              </a:ext>
            </a:extLst>
          </p:cNvPr>
          <p:cNvSpPr txBox="1"/>
          <p:nvPr/>
        </p:nvSpPr>
        <p:spPr>
          <a:xfrm>
            <a:off x="6838122" y="206604"/>
            <a:ext cx="5353878" cy="2031325"/>
          </a:xfrm>
          <a:prstGeom prst="rect">
            <a:avLst/>
          </a:prstGeom>
          <a:noFill/>
        </p:spPr>
        <p:txBody>
          <a:bodyPr wrap="square">
            <a:spAutoFit/>
          </a:bodyPr>
          <a:lstStyle/>
          <a:p>
            <a:r>
              <a:rPr lang="en-US" b="1" dirty="0"/>
              <a:t>Objectives: </a:t>
            </a:r>
          </a:p>
          <a:p>
            <a:pPr>
              <a:buFont typeface="Arial" panose="020B0604020202020204" pitchFamily="34" charset="0"/>
              <a:buChar char="•"/>
            </a:pPr>
            <a:r>
              <a:rPr lang="en-US" b="1" dirty="0"/>
              <a:t> Produce </a:t>
            </a:r>
            <a:r>
              <a:rPr lang="en-US" dirty="0"/>
              <a:t>(6 - creating) Quality Models</a:t>
            </a:r>
          </a:p>
          <a:p>
            <a:pPr>
              <a:buFont typeface="Arial" panose="020B0604020202020204" pitchFamily="34" charset="0"/>
              <a:buChar char="•"/>
            </a:pPr>
            <a:r>
              <a:rPr lang="en-US" b="1" dirty="0"/>
              <a:t> Rank </a:t>
            </a:r>
            <a:r>
              <a:rPr lang="en-US" dirty="0"/>
              <a:t>(5 - Evaluate) each attribute in the models by measurable characteristics</a:t>
            </a:r>
          </a:p>
          <a:p>
            <a:pPr>
              <a:buFont typeface="Arial" panose="020B0604020202020204" pitchFamily="34" charset="0"/>
              <a:buChar char="•"/>
            </a:pPr>
            <a:r>
              <a:rPr lang="en-US" b="1" dirty="0"/>
              <a:t> Assess </a:t>
            </a:r>
            <a:r>
              <a:rPr lang="en-US" dirty="0"/>
              <a:t>(5 - Evaluate) Models for different scenarios</a:t>
            </a:r>
          </a:p>
          <a:p>
            <a:pPr>
              <a:buFont typeface="Arial" panose="020B0604020202020204" pitchFamily="34" charset="0"/>
              <a:buChar char="•"/>
            </a:pPr>
            <a:r>
              <a:rPr lang="en-US" b="1" dirty="0"/>
              <a:t> Assess </a:t>
            </a:r>
            <a:r>
              <a:rPr lang="en-US" dirty="0"/>
              <a:t>(5 - Evaluate) a project's defect/fault density and Failure intensity</a:t>
            </a:r>
          </a:p>
        </p:txBody>
      </p:sp>
    </p:spTree>
    <p:extLst>
      <p:ext uri="{BB962C8B-B14F-4D97-AF65-F5344CB8AC3E}">
        <p14:creationId xmlns:p14="http://schemas.microsoft.com/office/powerpoint/2010/main" val="6642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464D-F25A-4D72-BE6A-4DB18A8692B8}"/>
              </a:ext>
            </a:extLst>
          </p:cNvPr>
          <p:cNvSpPr>
            <a:spLocks noGrp="1"/>
          </p:cNvSpPr>
          <p:nvPr>
            <p:ph type="title"/>
          </p:nvPr>
        </p:nvSpPr>
        <p:spPr>
          <a:xfrm>
            <a:off x="635000" y="640823"/>
            <a:ext cx="3418659" cy="5583148"/>
          </a:xfrm>
        </p:spPr>
        <p:txBody>
          <a:bodyPr anchor="ctr">
            <a:normAutofit/>
          </a:bodyPr>
          <a:lstStyle/>
          <a:p>
            <a:r>
              <a:rPr lang="en-US" sz="4200" b="1"/>
              <a:t>What are non-functional requirements?</a:t>
            </a:r>
            <a:endParaRPr lang="en-US" sz="4200"/>
          </a:p>
        </p:txBody>
      </p:sp>
      <p:graphicFrame>
        <p:nvGraphicFramePr>
          <p:cNvPr id="8" name="Content Placeholder 2">
            <a:extLst>
              <a:ext uri="{FF2B5EF4-FFF2-40B4-BE49-F238E27FC236}">
                <a16:creationId xmlns:a16="http://schemas.microsoft.com/office/drawing/2014/main" id="{AAE7C47F-51D7-4193-8625-FB2C9EC3E2C9}"/>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441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E3DC-DE84-43DE-9E8F-AF4D555A9877}"/>
              </a:ext>
            </a:extLst>
          </p:cNvPr>
          <p:cNvSpPr>
            <a:spLocks noGrp="1"/>
          </p:cNvSpPr>
          <p:nvPr>
            <p:ph type="title"/>
          </p:nvPr>
        </p:nvSpPr>
        <p:spPr>
          <a:xfrm>
            <a:off x="635000" y="640823"/>
            <a:ext cx="3418659" cy="5583148"/>
          </a:xfrm>
        </p:spPr>
        <p:txBody>
          <a:bodyPr anchor="ctr">
            <a:normAutofit/>
          </a:bodyPr>
          <a:lstStyle/>
          <a:p>
            <a:r>
              <a:rPr lang="en-US" sz="5400" b="1"/>
              <a:t>How to build a quality model?</a:t>
            </a:r>
            <a:endParaRPr lang="en-US" sz="5400"/>
          </a:p>
        </p:txBody>
      </p:sp>
      <p:graphicFrame>
        <p:nvGraphicFramePr>
          <p:cNvPr id="8" name="Content Placeholder 2">
            <a:extLst>
              <a:ext uri="{FF2B5EF4-FFF2-40B4-BE49-F238E27FC236}">
                <a16:creationId xmlns:a16="http://schemas.microsoft.com/office/drawing/2014/main" id="{1FB620A1-19B7-4BE5-A699-B30E19F9804C}"/>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Content Placeholder 4">
            <a:extLst>
              <a:ext uri="{FF2B5EF4-FFF2-40B4-BE49-F238E27FC236}">
                <a16:creationId xmlns:a16="http://schemas.microsoft.com/office/drawing/2014/main" id="{4B61A83E-B869-7E43-903D-39580FDA66C6}"/>
              </a:ext>
            </a:extLst>
          </p:cNvPr>
          <p:cNvPicPr>
            <a:picLocks noChangeAspect="1"/>
          </p:cNvPicPr>
          <p:nvPr/>
        </p:nvPicPr>
        <p:blipFill>
          <a:blip r:embed="rId7"/>
          <a:stretch>
            <a:fillRect/>
          </a:stretch>
        </p:blipFill>
        <p:spPr>
          <a:xfrm>
            <a:off x="5674429" y="4319947"/>
            <a:ext cx="2766423" cy="2497838"/>
          </a:xfrm>
          <a:prstGeom prst="rect">
            <a:avLst/>
          </a:prstGeom>
        </p:spPr>
      </p:pic>
    </p:spTree>
    <p:extLst>
      <p:ext uri="{BB962C8B-B14F-4D97-AF65-F5344CB8AC3E}">
        <p14:creationId xmlns:p14="http://schemas.microsoft.com/office/powerpoint/2010/main" val="2489518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E3DC-DE84-43DE-9E8F-AF4D555A9877}"/>
              </a:ext>
            </a:extLst>
          </p:cNvPr>
          <p:cNvSpPr>
            <a:spLocks noGrp="1"/>
          </p:cNvSpPr>
          <p:nvPr>
            <p:ph type="title"/>
          </p:nvPr>
        </p:nvSpPr>
        <p:spPr/>
        <p:txBody>
          <a:bodyPr/>
          <a:lstStyle/>
          <a:p>
            <a:r>
              <a:rPr lang="en-US" b="1" dirty="0"/>
              <a:t>How to build a quality model?</a:t>
            </a:r>
            <a:endParaRPr lang="en-US" dirty="0"/>
          </a:p>
        </p:txBody>
      </p:sp>
      <p:sp>
        <p:nvSpPr>
          <p:cNvPr id="3" name="Content Placeholder 2">
            <a:extLst>
              <a:ext uri="{FF2B5EF4-FFF2-40B4-BE49-F238E27FC236}">
                <a16:creationId xmlns:a16="http://schemas.microsoft.com/office/drawing/2014/main" id="{7B97DA01-2196-4818-ABCE-AA57E08692C9}"/>
              </a:ext>
            </a:extLst>
          </p:cNvPr>
          <p:cNvSpPr>
            <a:spLocks noGrp="1"/>
          </p:cNvSpPr>
          <p:nvPr>
            <p:ph idx="1"/>
          </p:nvPr>
        </p:nvSpPr>
        <p:spPr/>
        <p:txBody>
          <a:bodyPr>
            <a:normAutofit fontScale="85000" lnSpcReduction="20000"/>
          </a:bodyPr>
          <a:lstStyle/>
          <a:p>
            <a:r>
              <a:rPr lang="en-US" dirty="0"/>
              <a:t>Part 3: Pick the best model for a situation.</a:t>
            </a:r>
          </a:p>
          <a:p>
            <a:pPr lvl="1"/>
            <a:r>
              <a:rPr lang="en-US" dirty="0"/>
              <a:t>Determine a type or example of software or software package that implements one of the categories below. </a:t>
            </a:r>
          </a:p>
          <a:p>
            <a:pPr marL="1200150" lvl="2" indent="-285750"/>
            <a:r>
              <a:rPr lang="en-US" b="1" dirty="0"/>
              <a:t>Front-End Applications</a:t>
            </a:r>
            <a:r>
              <a:rPr lang="en-US" dirty="0"/>
              <a:t>: Project can be developed on any platform: PC, Mac, Web, Mobile, GUI, etc.</a:t>
            </a:r>
          </a:p>
          <a:p>
            <a:pPr marL="1200150" lvl="2" indent="-285750"/>
            <a:r>
              <a:rPr lang="en-US" b="1" dirty="0"/>
              <a:t>Language</a:t>
            </a:r>
            <a:r>
              <a:rPr lang="en-US" dirty="0"/>
              <a:t>: You can research or create a new language or analysis old.</a:t>
            </a:r>
          </a:p>
          <a:p>
            <a:pPr marL="1200150" lvl="2" indent="-285750"/>
            <a:r>
              <a:rPr lang="en-US" b="1" dirty="0"/>
              <a:t>Requirements/Design</a:t>
            </a:r>
            <a:r>
              <a:rPr lang="en-US" dirty="0"/>
              <a:t>: This should be customer driven project.</a:t>
            </a:r>
          </a:p>
          <a:p>
            <a:pPr marL="1200150" lvl="2" indent="-285750"/>
            <a:r>
              <a:rPr lang="en-US" b="1" dirty="0"/>
              <a:t>Patterns</a:t>
            </a:r>
            <a:r>
              <a:rPr lang="en-US" dirty="0"/>
              <a:t>: Understanding design patterns, anti-patterns, structures</a:t>
            </a:r>
          </a:p>
          <a:p>
            <a:pPr marL="1200150" lvl="2" indent="-285750"/>
            <a:r>
              <a:rPr lang="en-US" b="1" dirty="0"/>
              <a:t>Back-End applications</a:t>
            </a:r>
            <a:r>
              <a:rPr lang="en-US" dirty="0"/>
              <a:t>: Highly robust applications require back-end work including: Servers, hardware, architecture, distributed systems.</a:t>
            </a:r>
          </a:p>
          <a:p>
            <a:pPr marL="1200150" lvl="2" indent="-285750"/>
            <a:r>
              <a:rPr lang="en-US" b="1" dirty="0"/>
              <a:t>Database</a:t>
            </a:r>
            <a:r>
              <a:rPr lang="en-US" dirty="0"/>
              <a:t>: Uses of databases from flat files to DB management system, and DB modeling &amp; structuring.</a:t>
            </a:r>
          </a:p>
          <a:p>
            <a:pPr marL="1200150" lvl="2" indent="-285750"/>
            <a:r>
              <a:rPr lang="en-US" b="1" dirty="0"/>
              <a:t>Security</a:t>
            </a:r>
            <a:r>
              <a:rPr lang="en-US" dirty="0"/>
              <a:t>: Information, Technology, and Programming security</a:t>
            </a:r>
          </a:p>
          <a:p>
            <a:pPr marL="1200150" lvl="2" indent="-285750"/>
            <a:r>
              <a:rPr lang="en-US" b="1" dirty="0"/>
              <a:t>AI, Machine Learning, Data Mining</a:t>
            </a:r>
            <a:r>
              <a:rPr lang="en-US" dirty="0"/>
              <a:t>: Data manipulation and presentation</a:t>
            </a:r>
          </a:p>
          <a:p>
            <a:pPr lvl="1"/>
            <a:r>
              <a:rPr lang="en-US" dirty="0"/>
              <a:t>Pick one model from the different models found in Miguel's reading that best fits your example. Provide a reason for each characteristic found in the model. Some characteristics will not fit, identify them and describe why it would not be a match. </a:t>
            </a:r>
          </a:p>
          <a:p>
            <a:pPr lvl="1"/>
            <a:r>
              <a:rPr lang="en-US" dirty="0"/>
              <a:t>Rate the matching by proving a percentage of match, based on your equation from Part 2. </a:t>
            </a:r>
          </a:p>
          <a:p>
            <a:endParaRPr lang="en-US" dirty="0"/>
          </a:p>
        </p:txBody>
      </p:sp>
      <p:sp>
        <p:nvSpPr>
          <p:cNvPr id="5" name="TextBox 4">
            <a:extLst>
              <a:ext uri="{FF2B5EF4-FFF2-40B4-BE49-F238E27FC236}">
                <a16:creationId xmlns:a16="http://schemas.microsoft.com/office/drawing/2014/main" id="{5BDE3203-98C7-3D40-B91C-935C3DD02968}"/>
              </a:ext>
            </a:extLst>
          </p:cNvPr>
          <p:cNvSpPr txBox="1"/>
          <p:nvPr/>
        </p:nvSpPr>
        <p:spPr>
          <a:xfrm>
            <a:off x="3048886" y="3244334"/>
            <a:ext cx="609777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06049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392D4D4A-1CBD-475F-9EE4-D0B4571B9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808" y="4889167"/>
            <a:ext cx="4387171" cy="1968833"/>
          </a:xfrm>
          <a:prstGeom prst="rect">
            <a:avLst/>
          </a:prstGeom>
        </p:spPr>
      </p:pic>
      <p:sp>
        <p:nvSpPr>
          <p:cNvPr id="2" name="Title 1">
            <a:extLst>
              <a:ext uri="{FF2B5EF4-FFF2-40B4-BE49-F238E27FC236}">
                <a16:creationId xmlns:a16="http://schemas.microsoft.com/office/drawing/2014/main" id="{C572E3DC-DE84-43DE-9E8F-AF4D555A9877}"/>
              </a:ext>
            </a:extLst>
          </p:cNvPr>
          <p:cNvSpPr>
            <a:spLocks noGrp="1"/>
          </p:cNvSpPr>
          <p:nvPr>
            <p:ph type="title"/>
          </p:nvPr>
        </p:nvSpPr>
        <p:spPr/>
        <p:txBody>
          <a:bodyPr/>
          <a:lstStyle/>
          <a:p>
            <a:r>
              <a:rPr lang="en-US" b="1" dirty="0"/>
              <a:t>How to build a quality model?</a:t>
            </a:r>
            <a:endParaRPr lang="en-US" dirty="0"/>
          </a:p>
        </p:txBody>
      </p:sp>
      <p:sp>
        <p:nvSpPr>
          <p:cNvPr id="3" name="Content Placeholder 2">
            <a:extLst>
              <a:ext uri="{FF2B5EF4-FFF2-40B4-BE49-F238E27FC236}">
                <a16:creationId xmlns:a16="http://schemas.microsoft.com/office/drawing/2014/main" id="{7B97DA01-2196-4818-ABCE-AA57E08692C9}"/>
              </a:ext>
            </a:extLst>
          </p:cNvPr>
          <p:cNvSpPr>
            <a:spLocks noGrp="1"/>
          </p:cNvSpPr>
          <p:nvPr>
            <p:ph idx="1"/>
          </p:nvPr>
        </p:nvSpPr>
        <p:spPr/>
        <p:txBody>
          <a:bodyPr>
            <a:normAutofit fontScale="85000" lnSpcReduction="20000"/>
          </a:bodyPr>
          <a:lstStyle/>
          <a:p>
            <a:r>
              <a:rPr lang="en-US" dirty="0"/>
              <a:t>Part 4: Build a model</a:t>
            </a:r>
          </a:p>
          <a:p>
            <a:pPr lvl="1"/>
            <a:r>
              <a:rPr lang="en-US" dirty="0"/>
              <a:t>Using the example/type and model from Part 3, derive a model that will match at 100%. It will help to use the Work Breakdown Structure (WBS) found in the </a:t>
            </a:r>
            <a:r>
              <a:rPr lang="en-US" dirty="0" err="1"/>
              <a:t>SWEBoK</a:t>
            </a:r>
            <a:r>
              <a:rPr lang="en-US" dirty="0"/>
              <a:t> and </a:t>
            </a:r>
            <a:r>
              <a:rPr lang="en-US" dirty="0" err="1"/>
              <a:t>PMBoK</a:t>
            </a:r>
            <a:r>
              <a:rPr lang="en-US" dirty="0"/>
              <a:t>) </a:t>
            </a:r>
          </a:p>
          <a:p>
            <a:pPr lvl="1"/>
            <a:r>
              <a:rPr lang="en-US" dirty="0"/>
              <a:t>Explain each of the new characteristics.  </a:t>
            </a:r>
          </a:p>
          <a:p>
            <a:pPr lvl="1"/>
            <a:r>
              <a:rPr lang="en-US" dirty="0"/>
              <a:t>Many of the models have additional branches or layers. You may derive additional layer from previous the models or create your own layers. Identify each by the uses (Internal, External, or Quality)</a:t>
            </a:r>
          </a:p>
          <a:p>
            <a:pPr lvl="1"/>
            <a:r>
              <a:rPr lang="en-US" dirty="0"/>
              <a:t>Using Figure 13.1 from the </a:t>
            </a:r>
            <a:r>
              <a:rPr lang="en-US" dirty="0" err="1"/>
              <a:t>SWEBoK</a:t>
            </a:r>
            <a:r>
              <a:rPr lang="en-US" dirty="0"/>
              <a:t>, identify 2-3 quality characteristic that best fit each topic. </a:t>
            </a:r>
          </a:p>
          <a:p>
            <a:r>
              <a:rPr lang="en-US" dirty="0"/>
              <a:t>Items to keep in mind: </a:t>
            </a:r>
          </a:p>
          <a:p>
            <a:pPr lvl="1"/>
            <a:r>
              <a:rPr lang="en-US" dirty="0"/>
              <a:t>Which Quality Characteristics do you think should be in the model?</a:t>
            </a:r>
          </a:p>
          <a:p>
            <a:pPr lvl="1"/>
            <a:r>
              <a:rPr lang="en-US" dirty="0"/>
              <a:t>How many layers and sub-categories should there be in your model?</a:t>
            </a:r>
          </a:p>
          <a:p>
            <a:pPr lvl="1"/>
            <a:r>
              <a:rPr lang="en-US" dirty="0"/>
              <a:t>What parts of the software will your quality model cover? </a:t>
            </a:r>
            <a:br>
              <a:rPr lang="en-US" dirty="0"/>
            </a:br>
            <a:r>
              <a:rPr lang="en-US" dirty="0"/>
              <a:t>For example, ISO 9126/2510 has three model trees one </a:t>
            </a:r>
            <a:br>
              <a:rPr lang="en-US" dirty="0"/>
            </a:br>
            <a:r>
              <a:rPr lang="en-US" dirty="0"/>
              <a:t>for internal (static analysis), one for external (dynamic), </a:t>
            </a:r>
            <a:br>
              <a:rPr lang="en-US" dirty="0"/>
            </a:br>
            <a:r>
              <a:rPr lang="en-US" dirty="0"/>
              <a:t>and quality in use (maintainability). </a:t>
            </a:r>
          </a:p>
          <a:p>
            <a:endParaRPr lang="en-US" dirty="0"/>
          </a:p>
          <a:p>
            <a:endParaRPr lang="en-US" dirty="0"/>
          </a:p>
        </p:txBody>
      </p:sp>
    </p:spTree>
    <p:extLst>
      <p:ext uri="{BB962C8B-B14F-4D97-AF65-F5344CB8AC3E}">
        <p14:creationId xmlns:p14="http://schemas.microsoft.com/office/powerpoint/2010/main" val="30273142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A721-5192-426C-BCE3-B07F14A2A21C}"/>
              </a:ext>
            </a:extLst>
          </p:cNvPr>
          <p:cNvSpPr>
            <a:spLocks noGrp="1"/>
          </p:cNvSpPr>
          <p:nvPr>
            <p:ph type="title"/>
          </p:nvPr>
        </p:nvSpPr>
        <p:spPr/>
        <p:txBody>
          <a:bodyPr/>
          <a:lstStyle/>
          <a:p>
            <a:r>
              <a:rPr lang="en-US" b="1" dirty="0"/>
              <a:t>Prove: Create a QA Models </a:t>
            </a:r>
            <a:endParaRPr lang="en-US" dirty="0"/>
          </a:p>
        </p:txBody>
      </p:sp>
      <p:sp>
        <p:nvSpPr>
          <p:cNvPr id="3" name="Content Placeholder 2">
            <a:extLst>
              <a:ext uri="{FF2B5EF4-FFF2-40B4-BE49-F238E27FC236}">
                <a16:creationId xmlns:a16="http://schemas.microsoft.com/office/drawing/2014/main" id="{FA44D570-1626-465F-B707-13D12EEDBEC9}"/>
              </a:ext>
            </a:extLst>
          </p:cNvPr>
          <p:cNvSpPr>
            <a:spLocks noGrp="1"/>
          </p:cNvSpPr>
          <p:nvPr>
            <p:ph idx="1"/>
          </p:nvPr>
        </p:nvSpPr>
        <p:spPr/>
        <p:txBody>
          <a:bodyPr>
            <a:normAutofit fontScale="77500" lnSpcReduction="20000"/>
          </a:bodyPr>
          <a:lstStyle/>
          <a:p>
            <a:r>
              <a:rPr lang="en-US" dirty="0"/>
              <a:t>You will create three models. </a:t>
            </a:r>
            <a:br>
              <a:rPr lang="en-US" dirty="0"/>
            </a:br>
            <a:r>
              <a:rPr lang="en-US" dirty="0"/>
              <a:t>Model 1: Mobile Quality Model</a:t>
            </a:r>
          </a:p>
          <a:p>
            <a:pPr lvl="1"/>
            <a:r>
              <a:rPr lang="en-US" dirty="0"/>
              <a:t>You will derive a model based on the </a:t>
            </a:r>
            <a:r>
              <a:rPr lang="en-US" b="1" u="sng" dirty="0"/>
              <a:t>ISO 25010 Basic Model</a:t>
            </a:r>
            <a:r>
              <a:rPr lang="en-US" dirty="0"/>
              <a:t>. </a:t>
            </a:r>
          </a:p>
          <a:p>
            <a:pPr lvl="2"/>
            <a:r>
              <a:rPr lang="en-US" dirty="0"/>
              <a:t>First, </a:t>
            </a:r>
            <a:r>
              <a:rPr lang="en-US" b="1" u="sng" dirty="0"/>
              <a:t>pick a Mobile application </a:t>
            </a:r>
            <a:r>
              <a:rPr lang="en-US" dirty="0"/>
              <a:t>that you have recently used. </a:t>
            </a:r>
          </a:p>
          <a:p>
            <a:pPr lvl="2"/>
            <a:r>
              <a:rPr lang="en-US" dirty="0"/>
              <a:t>Next, you need to determine if your application fits the model by looking at each model's characteristics and determining which characteristics fit the application. </a:t>
            </a:r>
          </a:p>
          <a:p>
            <a:pPr lvl="2"/>
            <a:r>
              <a:rPr lang="en-US" dirty="0"/>
              <a:t>Provide a percentage fit.</a:t>
            </a:r>
          </a:p>
          <a:p>
            <a:pPr lvl="1"/>
            <a:r>
              <a:rPr lang="en-US" dirty="0"/>
              <a:t>Find five characteristics that are not include in the ISO 25010 model, that you believe should be in the model. Update the model. </a:t>
            </a:r>
          </a:p>
          <a:p>
            <a:r>
              <a:rPr lang="en-US" dirty="0"/>
              <a:t>Model 2: IDE Quality Model</a:t>
            </a:r>
          </a:p>
          <a:p>
            <a:pPr lvl="1"/>
            <a:r>
              <a:rPr lang="en-US" dirty="0"/>
              <a:t>Pick an </a:t>
            </a:r>
            <a:r>
              <a:rPr lang="en-US" b="1" u="sng" dirty="0"/>
              <a:t>IDE (Visual Basic, </a:t>
            </a:r>
            <a:r>
              <a:rPr lang="en-US" b="1" u="sng" dirty="0" err="1"/>
              <a:t>Eclispe</a:t>
            </a:r>
            <a:r>
              <a:rPr lang="en-US" b="1" u="sng" dirty="0"/>
              <a:t>, </a:t>
            </a:r>
            <a:r>
              <a:rPr lang="en-US" b="1" u="sng" dirty="0" err="1"/>
              <a:t>etc</a:t>
            </a:r>
            <a:r>
              <a:rPr lang="en-US" b="1" u="sng" dirty="0"/>
              <a:t>). </a:t>
            </a:r>
          </a:p>
          <a:p>
            <a:pPr lvl="2"/>
            <a:r>
              <a:rPr lang="en-US" dirty="0"/>
              <a:t>Determine which </a:t>
            </a:r>
            <a:r>
              <a:rPr lang="en-US" b="1" u="sng" dirty="0"/>
              <a:t>Tailored Model best fits your IDE choice</a:t>
            </a:r>
            <a:r>
              <a:rPr lang="en-US" dirty="0"/>
              <a:t>. </a:t>
            </a:r>
          </a:p>
          <a:p>
            <a:pPr lvl="2"/>
            <a:r>
              <a:rPr lang="en-US" dirty="0"/>
              <a:t>Do a complete analysis of each of the characteristics, explain why it fits. </a:t>
            </a:r>
          </a:p>
          <a:p>
            <a:pPr lvl="1"/>
            <a:r>
              <a:rPr lang="en-US" dirty="0"/>
              <a:t>Using the parent model, determine which characteristics are no longer needed (or up to three from other models that should not be in the model), </a:t>
            </a:r>
          </a:p>
          <a:p>
            <a:pPr lvl="2"/>
            <a:r>
              <a:rPr lang="en-US" dirty="0"/>
              <a:t>remove them from the model. </a:t>
            </a:r>
          </a:p>
          <a:p>
            <a:pPr lvl="1"/>
            <a:r>
              <a:rPr lang="en-US" dirty="0"/>
              <a:t>For each of those characteristics, identify how to measure based on the IDE. </a:t>
            </a:r>
          </a:p>
          <a:p>
            <a:endParaRPr lang="en-US" dirty="0"/>
          </a:p>
        </p:txBody>
      </p:sp>
    </p:spTree>
    <p:extLst>
      <p:ext uri="{BB962C8B-B14F-4D97-AF65-F5344CB8AC3E}">
        <p14:creationId xmlns:p14="http://schemas.microsoft.com/office/powerpoint/2010/main" val="25000889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281F-D638-4B6D-AE03-9EA994AB96EC}"/>
              </a:ext>
            </a:extLst>
          </p:cNvPr>
          <p:cNvSpPr>
            <a:spLocks noGrp="1"/>
          </p:cNvSpPr>
          <p:nvPr>
            <p:ph type="title"/>
          </p:nvPr>
        </p:nvSpPr>
        <p:spPr/>
        <p:txBody>
          <a:bodyPr/>
          <a:lstStyle/>
          <a:p>
            <a:r>
              <a:rPr lang="en-US" b="1" dirty="0"/>
              <a:t>Prove: Create a QA Models </a:t>
            </a:r>
            <a:endParaRPr lang="en-US" dirty="0"/>
          </a:p>
        </p:txBody>
      </p:sp>
      <p:sp>
        <p:nvSpPr>
          <p:cNvPr id="3" name="Content Placeholder 2">
            <a:extLst>
              <a:ext uri="{FF2B5EF4-FFF2-40B4-BE49-F238E27FC236}">
                <a16:creationId xmlns:a16="http://schemas.microsoft.com/office/drawing/2014/main" id="{AAE8579B-EA80-429C-8CA7-35AA3B1CA9DA}"/>
              </a:ext>
            </a:extLst>
          </p:cNvPr>
          <p:cNvSpPr>
            <a:spLocks noGrp="1"/>
          </p:cNvSpPr>
          <p:nvPr>
            <p:ph idx="1"/>
          </p:nvPr>
        </p:nvSpPr>
        <p:spPr/>
        <p:txBody>
          <a:bodyPr>
            <a:normAutofit/>
          </a:bodyPr>
          <a:lstStyle/>
          <a:p>
            <a:r>
              <a:rPr lang="en-US" dirty="0"/>
              <a:t>Model 3 Messaging Service</a:t>
            </a:r>
          </a:p>
          <a:p>
            <a:pPr lvl="1"/>
            <a:r>
              <a:rPr lang="en-US" dirty="0"/>
              <a:t>Pick </a:t>
            </a:r>
            <a:r>
              <a:rPr lang="en-US" b="1" u="sng" dirty="0"/>
              <a:t>Messaging service </a:t>
            </a:r>
            <a:r>
              <a:rPr lang="en-US" dirty="0"/>
              <a:t>(Discord, Zoom, Slack, MS Teams, etc.). </a:t>
            </a:r>
          </a:p>
          <a:p>
            <a:pPr lvl="2"/>
            <a:r>
              <a:rPr lang="en-US" dirty="0"/>
              <a:t>Determine if you should use </a:t>
            </a:r>
            <a:r>
              <a:rPr lang="en-US" b="1" u="sng" dirty="0"/>
              <a:t>Basic, Tailored, or Open-Source </a:t>
            </a:r>
            <a:r>
              <a:rPr lang="en-US" dirty="0"/>
              <a:t>models as your parent model. Provide reasons why you choose that model category and didn’t choose the other two. </a:t>
            </a:r>
          </a:p>
          <a:p>
            <a:pPr lvl="1"/>
            <a:r>
              <a:rPr lang="en-US" b="1" dirty="0"/>
              <a:t>Complete a compatibility analysis of the model</a:t>
            </a:r>
            <a:r>
              <a:rPr lang="en-US" dirty="0"/>
              <a:t>. For each characteristic quality of the model, determine if it is relevant to the Messaging Service application. What percentage of the model covers the application?</a:t>
            </a:r>
          </a:p>
          <a:p>
            <a:pPr lvl="1"/>
            <a:r>
              <a:rPr lang="en-US" b="1" dirty="0"/>
              <a:t>Using the defects of that model, create a new model that overcomes that defect</a:t>
            </a:r>
            <a:r>
              <a:rPr lang="en-US" dirty="0"/>
              <a:t>. Use at least 4-5 more new characteristics </a:t>
            </a:r>
            <a:r>
              <a:rPr lang="en-US" b="1" dirty="0"/>
              <a:t>not found </a:t>
            </a:r>
            <a:r>
              <a:rPr lang="en-US" dirty="0"/>
              <a:t>in the parent model. You might have to re-arrange or add new categories. You might even want to remove some quality characteristics.</a:t>
            </a:r>
          </a:p>
          <a:p>
            <a:endParaRPr lang="en-US" dirty="0"/>
          </a:p>
        </p:txBody>
      </p:sp>
    </p:spTree>
    <p:extLst>
      <p:ext uri="{BB962C8B-B14F-4D97-AF65-F5344CB8AC3E}">
        <p14:creationId xmlns:p14="http://schemas.microsoft.com/office/powerpoint/2010/main" val="310414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6464D-F25A-4D72-BE6A-4DB18A8692B8}"/>
              </a:ext>
            </a:extLst>
          </p:cNvPr>
          <p:cNvSpPr>
            <a:spLocks noGrp="1"/>
          </p:cNvSpPr>
          <p:nvPr>
            <p:ph type="title"/>
          </p:nvPr>
        </p:nvSpPr>
        <p:spPr>
          <a:xfrm>
            <a:off x="635000" y="640823"/>
            <a:ext cx="3418659" cy="5583148"/>
          </a:xfrm>
        </p:spPr>
        <p:txBody>
          <a:bodyPr anchor="ctr">
            <a:normAutofit/>
          </a:bodyPr>
          <a:lstStyle/>
          <a:p>
            <a:r>
              <a:rPr lang="en-US" sz="4200" b="1" dirty="0"/>
              <a:t>What are non-functional requirements?</a:t>
            </a:r>
            <a:endParaRPr lang="en-US" sz="4200" dirty="0"/>
          </a:p>
        </p:txBody>
      </p:sp>
      <p:sp>
        <p:nvSpPr>
          <p:cNvPr id="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AAE7C47F-51D7-4193-8625-FB2C9EC3E2C9}"/>
              </a:ext>
            </a:extLst>
          </p:cNvPr>
          <p:cNvGraphicFramePr>
            <a:graphicFrameLocks noGrp="1"/>
          </p:cNvGraphicFramePr>
          <p:nvPr>
            <p:ph idx="1"/>
            <p:extLst>
              <p:ext uri="{D42A27DB-BD31-4B8C-83A1-F6EECF244321}">
                <p14:modId xmlns:p14="http://schemas.microsoft.com/office/powerpoint/2010/main" val="57294645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95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12A4-59A8-490D-A780-2C8F5B3A2CA0}"/>
              </a:ext>
            </a:extLst>
          </p:cNvPr>
          <p:cNvSpPr>
            <a:spLocks noGrp="1"/>
          </p:cNvSpPr>
          <p:nvPr>
            <p:ph type="title"/>
          </p:nvPr>
        </p:nvSpPr>
        <p:spPr/>
        <p:txBody>
          <a:bodyPr/>
          <a:lstStyle/>
          <a:p>
            <a:r>
              <a:rPr lang="en-US" sz="4400" b="1" dirty="0"/>
              <a:t>What are non-functional requirements?</a:t>
            </a:r>
            <a:endParaRPr lang="en-US" dirty="0"/>
          </a:p>
        </p:txBody>
      </p:sp>
      <p:sp>
        <p:nvSpPr>
          <p:cNvPr id="3" name="Content Placeholder 2">
            <a:extLst>
              <a:ext uri="{FF2B5EF4-FFF2-40B4-BE49-F238E27FC236}">
                <a16:creationId xmlns:a16="http://schemas.microsoft.com/office/drawing/2014/main" id="{AB2E0B39-1929-4317-8C68-4313249D52AF}"/>
              </a:ext>
            </a:extLst>
          </p:cNvPr>
          <p:cNvSpPr>
            <a:spLocks noGrp="1"/>
          </p:cNvSpPr>
          <p:nvPr>
            <p:ph idx="1"/>
          </p:nvPr>
        </p:nvSpPr>
        <p:spPr/>
        <p:txBody>
          <a:bodyPr>
            <a:normAutofit/>
          </a:bodyPr>
          <a:lstStyle/>
          <a:p>
            <a:r>
              <a:rPr lang="en-US" dirty="0"/>
              <a:t>Part 2: Determine how to measure characteristics.</a:t>
            </a:r>
          </a:p>
          <a:p>
            <a:pPr lvl="1"/>
            <a:r>
              <a:rPr lang="en-US" dirty="0"/>
              <a:t>Pick four characteristics found in both the Basic and Tailored/Open Source.</a:t>
            </a:r>
          </a:p>
          <a:p>
            <a:pPr lvl="1"/>
            <a:r>
              <a:rPr lang="en-US" dirty="0"/>
              <a:t>Research the characteristic and determine how to measure that characteristic using the context of the models.</a:t>
            </a:r>
          </a:p>
          <a:p>
            <a:pPr lvl="1"/>
            <a:r>
              <a:rPr lang="en-US" dirty="0"/>
              <a:t>Provide an example of how to use the measurements.</a:t>
            </a:r>
          </a:p>
          <a:p>
            <a:r>
              <a:rPr lang="en-US" dirty="0"/>
              <a:t>Part 3: Determine the scale (Nominal, Ordinal, Interval, Ratio), include the unit if applicable. </a:t>
            </a:r>
          </a:p>
          <a:p>
            <a:pPr lvl="1"/>
            <a:r>
              <a:rPr lang="en-US" dirty="0"/>
              <a:t>Research each of the terms: Nominal, Ordinal, Interval, Ratio</a:t>
            </a:r>
          </a:p>
          <a:p>
            <a:pPr lvl="1"/>
            <a:r>
              <a:rPr lang="en-US" dirty="0"/>
              <a:t>For each of the four characteristics, determine the scale to measure that characteristic. Also, justify why you choose that scale and not the others, either with an example or explanation.</a:t>
            </a:r>
          </a:p>
          <a:p>
            <a:endParaRPr lang="en-US" dirty="0"/>
          </a:p>
        </p:txBody>
      </p:sp>
    </p:spTree>
    <p:extLst>
      <p:ext uri="{BB962C8B-B14F-4D97-AF65-F5344CB8AC3E}">
        <p14:creationId xmlns:p14="http://schemas.microsoft.com/office/powerpoint/2010/main" val="326797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B5E0-A7D5-4DD9-9E73-5298601EAE98}"/>
              </a:ext>
            </a:extLst>
          </p:cNvPr>
          <p:cNvSpPr>
            <a:spLocks noGrp="1"/>
          </p:cNvSpPr>
          <p:nvPr>
            <p:ph type="title"/>
          </p:nvPr>
        </p:nvSpPr>
        <p:spPr/>
        <p:txBody>
          <a:bodyPr/>
          <a:lstStyle/>
          <a:p>
            <a:r>
              <a:rPr lang="en-US" sz="4400" b="1" dirty="0"/>
              <a:t>What are non-functional requirements?</a:t>
            </a:r>
            <a:endParaRPr lang="en-US" dirty="0"/>
          </a:p>
        </p:txBody>
      </p:sp>
      <p:sp>
        <p:nvSpPr>
          <p:cNvPr id="3" name="Content Placeholder 2">
            <a:extLst>
              <a:ext uri="{FF2B5EF4-FFF2-40B4-BE49-F238E27FC236}">
                <a16:creationId xmlns:a16="http://schemas.microsoft.com/office/drawing/2014/main" id="{358EEAAF-AC09-4981-B161-4039C1E164A1}"/>
              </a:ext>
            </a:extLst>
          </p:cNvPr>
          <p:cNvSpPr>
            <a:spLocks noGrp="1"/>
          </p:cNvSpPr>
          <p:nvPr>
            <p:ph idx="1"/>
          </p:nvPr>
        </p:nvSpPr>
        <p:spPr/>
        <p:txBody>
          <a:bodyPr/>
          <a:lstStyle/>
          <a:p>
            <a:r>
              <a:rPr lang="en-US" dirty="0"/>
              <a:t>Part 4: Determine characteristic uses as an internal (static analysis), external (dynamic analysis), or Quality in Use (dynamic).</a:t>
            </a:r>
          </a:p>
          <a:p>
            <a:pPr lvl="1"/>
            <a:r>
              <a:rPr lang="en-US" dirty="0"/>
              <a:t>On page 33, the author mentions identifying the scope of the characteristics as internal, external, and quality of Use. Define each.</a:t>
            </a:r>
          </a:p>
          <a:p>
            <a:pPr lvl="1"/>
            <a:r>
              <a:rPr lang="en-US" dirty="0"/>
              <a:t>Identify your four quality characteristics as internal, external, or quality of use. The models may help you determine this, but some will not be easy. Justify your answers. Provide an example of use. </a:t>
            </a:r>
          </a:p>
          <a:p>
            <a:pPr lvl="1"/>
            <a:endParaRPr lang="en-US" dirty="0"/>
          </a:p>
          <a:p>
            <a:pPr lvl="1"/>
            <a:r>
              <a:rPr lang="en-US" dirty="0"/>
              <a:t>Internal 		see page 40</a:t>
            </a:r>
          </a:p>
          <a:p>
            <a:pPr lvl="1"/>
            <a:r>
              <a:rPr lang="en-US" dirty="0"/>
              <a:t>External		</a:t>
            </a:r>
          </a:p>
          <a:p>
            <a:pPr lvl="1"/>
            <a:r>
              <a:rPr lang="en-US" dirty="0"/>
              <a:t>Quality in Use</a:t>
            </a:r>
          </a:p>
          <a:p>
            <a:endParaRPr lang="en-US" dirty="0"/>
          </a:p>
          <a:p>
            <a:endParaRPr lang="en-US" dirty="0"/>
          </a:p>
        </p:txBody>
      </p:sp>
    </p:spTree>
    <p:extLst>
      <p:ext uri="{BB962C8B-B14F-4D97-AF65-F5344CB8AC3E}">
        <p14:creationId xmlns:p14="http://schemas.microsoft.com/office/powerpoint/2010/main" val="3882555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7CC6-094D-4502-B0B5-F19C8889FEA3}"/>
              </a:ext>
            </a:extLst>
          </p:cNvPr>
          <p:cNvSpPr>
            <a:spLocks noGrp="1"/>
          </p:cNvSpPr>
          <p:nvPr>
            <p:ph type="title"/>
          </p:nvPr>
        </p:nvSpPr>
        <p:spPr/>
        <p:txBody>
          <a:bodyPr/>
          <a:lstStyle/>
          <a:p>
            <a:r>
              <a:rPr lang="en-US" sz="4400" b="1" dirty="0"/>
              <a:t>What are non-functional requirements?</a:t>
            </a:r>
            <a:endParaRPr lang="en-US" dirty="0"/>
          </a:p>
        </p:txBody>
      </p:sp>
      <p:sp>
        <p:nvSpPr>
          <p:cNvPr id="3" name="Content Placeholder 2">
            <a:extLst>
              <a:ext uri="{FF2B5EF4-FFF2-40B4-BE49-F238E27FC236}">
                <a16:creationId xmlns:a16="http://schemas.microsoft.com/office/drawing/2014/main" id="{D62C6661-4D1F-4281-A0DC-B9051A54B45A}"/>
              </a:ext>
            </a:extLst>
          </p:cNvPr>
          <p:cNvSpPr>
            <a:spLocks noGrp="1"/>
          </p:cNvSpPr>
          <p:nvPr>
            <p:ph idx="1"/>
          </p:nvPr>
        </p:nvSpPr>
        <p:spPr/>
        <p:txBody>
          <a:bodyPr>
            <a:normAutofit fontScale="85000" lnSpcReduction="10000"/>
          </a:bodyPr>
          <a:lstStyle/>
          <a:p>
            <a:r>
              <a:rPr lang="en-US" dirty="0"/>
              <a:t>Part 5: Determine the best way to test the characteristics, either by inspection, demonstration, analysis, or a test.</a:t>
            </a:r>
          </a:p>
          <a:p>
            <a:pPr>
              <a:buFont typeface="Arial" panose="020B0604020202020204" pitchFamily="34" charset="0"/>
              <a:buChar char="•"/>
            </a:pPr>
            <a:r>
              <a:rPr lang="en-US" dirty="0"/>
              <a:t>Verification of testing fall into four test categories</a:t>
            </a:r>
          </a:p>
          <a:p>
            <a:pPr marL="742950" lvl="1" indent="-285750">
              <a:buFont typeface="Arial" panose="020B0604020202020204" pitchFamily="34" charset="0"/>
              <a:buChar char="•"/>
            </a:pPr>
            <a:r>
              <a:rPr lang="en-US" dirty="0"/>
              <a:t>Inspection - and examination of the item against applicable documentation to confirm compliance with requirements.</a:t>
            </a:r>
          </a:p>
          <a:p>
            <a:pPr marL="742950" lvl="1" indent="-285750">
              <a:buFont typeface="Arial" panose="020B0604020202020204" pitchFamily="34" charset="0"/>
              <a:buChar char="•"/>
            </a:pPr>
            <a:r>
              <a:rPr lang="en-US" dirty="0"/>
              <a:t>Analysis (including modeling and simulation) - analytical data or simulations under defined conditions to show theoretical compliance.</a:t>
            </a:r>
          </a:p>
          <a:p>
            <a:pPr marL="742950" lvl="1" indent="-285750">
              <a:buFont typeface="Arial" panose="020B0604020202020204" pitchFamily="34" charset="0"/>
              <a:buChar char="•"/>
            </a:pPr>
            <a:r>
              <a:rPr lang="en-US" dirty="0"/>
              <a:t>Demonstration -  a qualitative exhibition of functional performance, usually accomplished with minimal instrumentation or test equipment.</a:t>
            </a:r>
          </a:p>
          <a:p>
            <a:pPr marL="742950" lvl="1" indent="-285750">
              <a:buFont typeface="Arial" panose="020B0604020202020204" pitchFamily="34" charset="0"/>
              <a:buChar char="•"/>
            </a:pPr>
            <a:r>
              <a:rPr lang="en-US" dirty="0"/>
              <a:t>Test - an action by which an item’s operability, supportability, or performance capability is quantitatively verified when subjected to controlled conditions that are real or simulated.</a:t>
            </a:r>
          </a:p>
          <a:p>
            <a:pPr>
              <a:buFont typeface="Arial" panose="020B0604020202020204" pitchFamily="34" charset="0"/>
              <a:buChar char="•"/>
            </a:pPr>
            <a:r>
              <a:rPr lang="en-US" dirty="0"/>
              <a:t>For each of your four qualities, determine the best testing category. Give a brief explanation of the test. Namely, what are the prerequisites, and what is the expected outcome? </a:t>
            </a:r>
          </a:p>
          <a:p>
            <a:endParaRPr lang="en-US" dirty="0"/>
          </a:p>
        </p:txBody>
      </p:sp>
    </p:spTree>
    <p:extLst>
      <p:ext uri="{BB962C8B-B14F-4D97-AF65-F5344CB8AC3E}">
        <p14:creationId xmlns:p14="http://schemas.microsoft.com/office/powerpoint/2010/main" val="3603270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324</TotalTime>
  <Words>6428</Words>
  <Application>Microsoft Macintosh PowerPoint</Application>
  <PresentationFormat>Widescreen</PresentationFormat>
  <Paragraphs>729</Paragraphs>
  <Slides>57</Slides>
  <Notes>2</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57</vt:i4>
      </vt:variant>
    </vt:vector>
  </HeadingPairs>
  <TitlesOfParts>
    <vt:vector size="72" baseType="lpstr">
      <vt:lpstr>Arial</vt:lpstr>
      <vt:lpstr>Calibri</vt:lpstr>
      <vt:lpstr>Calibri Light</vt:lpstr>
      <vt:lpstr>Courier New</vt:lpstr>
      <vt:lpstr>HelveticaNeue-BoldCond</vt:lpstr>
      <vt:lpstr>HelveticaNeue-Condensed</vt:lpstr>
      <vt:lpstr>HelveticaNeue-CondensedObl</vt:lpstr>
      <vt:lpstr>OptimaLTStd-DemiBold</vt:lpstr>
      <vt:lpstr>Palatino-Bold</vt:lpstr>
      <vt:lpstr>Palatino-Italic</vt:lpstr>
      <vt:lpstr>Times-Roman</vt:lpstr>
      <vt:lpstr>TimesNewRomanPS-BoldMT</vt:lpstr>
      <vt:lpstr>TimesNewRomanPS-ItalicMT</vt:lpstr>
      <vt:lpstr>TimesNewRomanPSMT</vt:lpstr>
      <vt:lpstr>Office Theme</vt:lpstr>
      <vt:lpstr>Welcome to Week 04 QA Characteristics and Models</vt:lpstr>
      <vt:lpstr>PowerPoint Presentation</vt:lpstr>
      <vt:lpstr>Agenda</vt:lpstr>
      <vt:lpstr>Reading</vt:lpstr>
      <vt:lpstr>Week 03 Assignments</vt:lpstr>
      <vt:lpstr>What are non-functional requirements?</vt:lpstr>
      <vt:lpstr>What are non-functional requirements?</vt:lpstr>
      <vt:lpstr>What are non-functional requirements?</vt:lpstr>
      <vt:lpstr>What are non-functional requirements?</vt:lpstr>
      <vt:lpstr>How to build a quality model?</vt:lpstr>
      <vt:lpstr>How to build a quality model?</vt:lpstr>
      <vt:lpstr>How to build a quality model?</vt:lpstr>
      <vt:lpstr>Prove: Create a QA Models </vt:lpstr>
      <vt:lpstr>Prove: Create a QA Models </vt:lpstr>
      <vt:lpstr>Create a QA Models </vt:lpstr>
      <vt:lpstr>Agenda</vt:lpstr>
      <vt:lpstr>Chapter 18 A. Metrics and Measurement Theory</vt:lpstr>
      <vt:lpstr>Chapter 18 A. Metrics and Measurement Theory</vt:lpstr>
      <vt:lpstr>Metric and Measurement Do’s and Don’ts</vt:lpstr>
      <vt:lpstr>Chapter 19 B. Process and Product Measurement</vt:lpstr>
      <vt:lpstr>PowerPoint Presentation</vt:lpstr>
      <vt:lpstr>PMBoK</vt:lpstr>
      <vt:lpstr>PMBoK  5.4.2 Create WBS: Tools and Techniques</vt:lpstr>
      <vt:lpstr>5.4 Create WBS</vt:lpstr>
      <vt:lpstr>CSE 372: Requirements Elicitation Techniques (CS 364 SWE 1)</vt:lpstr>
      <vt:lpstr>PMBoK</vt:lpstr>
      <vt:lpstr>PMBoK</vt:lpstr>
      <vt:lpstr>PowerPoint Presentation</vt:lpstr>
      <vt:lpstr>SWEBoK: CHAPTER 10 SOFTWARE QUALITY</vt:lpstr>
      <vt:lpstr>1.3. Models and Quality Characteristics</vt:lpstr>
      <vt:lpstr>1.3. Models and Quality Characteristics</vt:lpstr>
      <vt:lpstr>SWEBOK: Chapter 17</vt:lpstr>
      <vt:lpstr>CHAPTER 13 COMPUTING FOUNDATIONS</vt:lpstr>
      <vt:lpstr>SWEBOK: Chapter 17</vt:lpstr>
      <vt:lpstr>SWEBOK: Chapter 17</vt:lpstr>
      <vt:lpstr>PowerPoint Presentation</vt:lpstr>
      <vt:lpstr>Functional Vs Non-Functional  Requirements</vt:lpstr>
      <vt:lpstr>A review of software quality models for the evaluation of software products</vt:lpstr>
      <vt:lpstr>A review of software quality models for the evaluation of software products</vt:lpstr>
      <vt:lpstr>Why Study Quality Models?</vt:lpstr>
      <vt:lpstr>3. Basic quality models  </vt:lpstr>
      <vt:lpstr>3. Basic quality models  </vt:lpstr>
      <vt:lpstr>3. Basic quality models </vt:lpstr>
      <vt:lpstr>3. Basic quality models </vt:lpstr>
      <vt:lpstr>3. Basic quality models </vt:lpstr>
      <vt:lpstr>4. Tailored Quality Models (COTS)</vt:lpstr>
      <vt:lpstr>4. Tailored Quality Models</vt:lpstr>
      <vt:lpstr>5. Open Source Models</vt:lpstr>
      <vt:lpstr>5. Open Source Models</vt:lpstr>
      <vt:lpstr>6. Model Comparison</vt:lpstr>
      <vt:lpstr>Week 03 Assignments</vt:lpstr>
      <vt:lpstr>What are non-functional requirements?</vt:lpstr>
      <vt:lpstr>How to build a quality model?</vt:lpstr>
      <vt:lpstr>How to build a quality model?</vt:lpstr>
      <vt:lpstr>How to build a quality model?</vt:lpstr>
      <vt:lpstr>Prove: Create a QA Models </vt:lpstr>
      <vt:lpstr>Prove: Create a QA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2022-01-20T20:29:59Z</dcterms:created>
  <dcterms:modified xsi:type="dcterms:W3CDTF">2022-02-24T21:32:56Z</dcterms:modified>
</cp:coreProperties>
</file>