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45"/>
  </p:notesMasterIdLst>
  <p:sldIdLst>
    <p:sldId id="321" r:id="rId2"/>
    <p:sldId id="261" r:id="rId3"/>
    <p:sldId id="436" r:id="rId4"/>
    <p:sldId id="320" r:id="rId5"/>
    <p:sldId id="317" r:id="rId6"/>
    <p:sldId id="440" r:id="rId7"/>
    <p:sldId id="441" r:id="rId8"/>
    <p:sldId id="442" r:id="rId9"/>
    <p:sldId id="445" r:id="rId10"/>
    <p:sldId id="446" r:id="rId11"/>
    <p:sldId id="447" r:id="rId12"/>
    <p:sldId id="437" r:id="rId13"/>
    <p:sldId id="443" r:id="rId14"/>
    <p:sldId id="438" r:id="rId15"/>
    <p:sldId id="422" r:id="rId16"/>
    <p:sldId id="423" r:id="rId17"/>
    <p:sldId id="424" r:id="rId18"/>
    <p:sldId id="429" r:id="rId19"/>
    <p:sldId id="444" r:id="rId20"/>
    <p:sldId id="430" r:id="rId21"/>
    <p:sldId id="458" r:id="rId22"/>
    <p:sldId id="459" r:id="rId23"/>
    <p:sldId id="448" r:id="rId24"/>
    <p:sldId id="449" r:id="rId25"/>
    <p:sldId id="450" r:id="rId26"/>
    <p:sldId id="296" r:id="rId27"/>
    <p:sldId id="299" r:id="rId28"/>
    <p:sldId id="301" r:id="rId29"/>
    <p:sldId id="302" r:id="rId30"/>
    <p:sldId id="451" r:id="rId31"/>
    <p:sldId id="461" r:id="rId32"/>
    <p:sldId id="452" r:id="rId33"/>
    <p:sldId id="453" r:id="rId34"/>
    <p:sldId id="454" r:id="rId35"/>
    <p:sldId id="455" r:id="rId36"/>
    <p:sldId id="456" r:id="rId37"/>
    <p:sldId id="457" r:id="rId38"/>
    <p:sldId id="460" r:id="rId39"/>
    <p:sldId id="465" r:id="rId40"/>
    <p:sldId id="466" r:id="rId41"/>
    <p:sldId id="462" r:id="rId42"/>
    <p:sldId id="463" r:id="rId43"/>
    <p:sldId id="464"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09D050-3519-4CDB-99EA-46C72255622D}">
          <p14:sldIdLst>
            <p14:sldId id="321"/>
            <p14:sldId id="261"/>
            <p14:sldId id="436"/>
            <p14:sldId id="320"/>
            <p14:sldId id="317"/>
            <p14:sldId id="440"/>
            <p14:sldId id="441"/>
            <p14:sldId id="442"/>
            <p14:sldId id="445"/>
            <p14:sldId id="446"/>
            <p14:sldId id="447"/>
          </p14:sldIdLst>
        </p14:section>
        <p14:section name="IEEE Stnds" id="{8B6AEAE7-AB3D-48ED-A963-6019462C33A8}">
          <p14:sldIdLst>
            <p14:sldId id="437"/>
            <p14:sldId id="443"/>
            <p14:sldId id="438"/>
          </p14:sldIdLst>
        </p14:section>
        <p14:section name="Audits" id="{A9F9574E-5E46-4287-9A2B-9685575394C7}">
          <p14:sldIdLst>
            <p14:sldId id="422"/>
            <p14:sldId id="423"/>
            <p14:sldId id="424"/>
            <p14:sldId id="429"/>
            <p14:sldId id="444"/>
            <p14:sldId id="430"/>
          </p14:sldIdLst>
        </p14:section>
        <p14:section name="Teach - Day 2" id="{AD61960D-84E6-48CC-8A6A-1C97DCD1DACD}">
          <p14:sldIdLst>
            <p14:sldId id="458"/>
            <p14:sldId id="459"/>
          </p14:sldIdLst>
        </p14:section>
        <p14:section name="Teach - Day 3" id="{04514D6E-6DB2-486F-BCD8-E3064F5B131D}">
          <p14:sldIdLst>
            <p14:sldId id="448"/>
            <p14:sldId id="449"/>
            <p14:sldId id="450"/>
            <p14:sldId id="296"/>
            <p14:sldId id="299"/>
            <p14:sldId id="301"/>
            <p14:sldId id="302"/>
            <p14:sldId id="451"/>
            <p14:sldId id="461"/>
            <p14:sldId id="452"/>
            <p14:sldId id="453"/>
            <p14:sldId id="454"/>
            <p14:sldId id="455"/>
            <p14:sldId id="456"/>
            <p14:sldId id="457"/>
            <p14:sldId id="460"/>
            <p14:sldId id="465"/>
            <p14:sldId id="466"/>
            <p14:sldId id="462"/>
            <p14:sldId id="463"/>
            <p14:sldId id="46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ements, William" initials="CW" lastIdx="1" clrIdx="0">
    <p:extLst>
      <p:ext uri="{19B8F6BF-5375-455C-9EA6-DF929625EA0E}">
        <p15:presenceInfo xmlns:p15="http://schemas.microsoft.com/office/powerpoint/2012/main" userId="S-1-5-21-1292428093-1788223648-682003330-603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D3DADF-5505-4442-8723-AF2F7B06AD1D}" v="14" dt="2022-02-04T15:49:31.515"/>
    <p1510:client id="{15B83A71-3E7F-475A-AEA9-3D78D155D029}" v="2" dt="2022-02-04T15:56:12.5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62" d="100"/>
          <a:sy n="62" d="100"/>
        </p:scale>
        <p:origin x="811"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0AD3DADF-5505-4442-8723-AF2F7B06AD1D}"/>
    <pc:docChg chg="custSel addSld modSld">
      <pc:chgData name="Clements, William" userId="cbdb0636-a496-422a-8d40-98c53d494d26" providerId="ADAL" clId="{0AD3DADF-5505-4442-8723-AF2F7B06AD1D}" dt="2022-02-04T15:49:59.469" v="78" actId="1076"/>
      <pc:docMkLst>
        <pc:docMk/>
      </pc:docMkLst>
      <pc:sldChg chg="add">
        <pc:chgData name="Clements, William" userId="cbdb0636-a496-422a-8d40-98c53d494d26" providerId="ADAL" clId="{0AD3DADF-5505-4442-8723-AF2F7B06AD1D}" dt="2022-02-04T15:38:44.630" v="60"/>
        <pc:sldMkLst>
          <pc:docMk/>
          <pc:sldMk cId="866385442" sldId="296"/>
        </pc:sldMkLst>
      </pc:sldChg>
      <pc:sldChg chg="add">
        <pc:chgData name="Clements, William" userId="cbdb0636-a496-422a-8d40-98c53d494d26" providerId="ADAL" clId="{0AD3DADF-5505-4442-8723-AF2F7B06AD1D}" dt="2022-02-04T15:38:52.062" v="61"/>
        <pc:sldMkLst>
          <pc:docMk/>
          <pc:sldMk cId="1774325168" sldId="299"/>
        </pc:sldMkLst>
      </pc:sldChg>
      <pc:sldChg chg="add">
        <pc:chgData name="Clements, William" userId="cbdb0636-a496-422a-8d40-98c53d494d26" providerId="ADAL" clId="{0AD3DADF-5505-4442-8723-AF2F7B06AD1D}" dt="2022-02-04T15:39:02.489" v="62"/>
        <pc:sldMkLst>
          <pc:docMk/>
          <pc:sldMk cId="2750614360" sldId="301"/>
        </pc:sldMkLst>
      </pc:sldChg>
      <pc:sldChg chg="add">
        <pc:chgData name="Clements, William" userId="cbdb0636-a496-422a-8d40-98c53d494d26" providerId="ADAL" clId="{0AD3DADF-5505-4442-8723-AF2F7B06AD1D}" dt="2022-02-04T15:39:02.489" v="62"/>
        <pc:sldMkLst>
          <pc:docMk/>
          <pc:sldMk cId="3971234511" sldId="302"/>
        </pc:sldMkLst>
      </pc:sldChg>
      <pc:sldChg chg="modSp mod">
        <pc:chgData name="Clements, William" userId="cbdb0636-a496-422a-8d40-98c53d494d26" providerId="ADAL" clId="{0AD3DADF-5505-4442-8723-AF2F7B06AD1D}" dt="2022-02-02T15:53:03.718" v="52" actId="115"/>
        <pc:sldMkLst>
          <pc:docMk/>
          <pc:sldMk cId="1022290854" sldId="422"/>
        </pc:sldMkLst>
        <pc:spChg chg="mod">
          <ac:chgData name="Clements, William" userId="cbdb0636-a496-422a-8d40-98c53d494d26" providerId="ADAL" clId="{0AD3DADF-5505-4442-8723-AF2F7B06AD1D}" dt="2022-02-02T15:53:03.718" v="52" actId="115"/>
          <ac:spMkLst>
            <pc:docMk/>
            <pc:sldMk cId="1022290854" sldId="422"/>
            <ac:spMk id="3" creationId="{1FD10693-035B-4EBD-A2DC-700BBBA6F53C}"/>
          </ac:spMkLst>
        </pc:spChg>
      </pc:sldChg>
      <pc:sldChg chg="modSp mod">
        <pc:chgData name="Clements, William" userId="cbdb0636-a496-422a-8d40-98c53d494d26" providerId="ADAL" clId="{0AD3DADF-5505-4442-8723-AF2F7B06AD1D}" dt="2022-02-02T15:53:57.014" v="57" actId="20577"/>
        <pc:sldMkLst>
          <pc:docMk/>
          <pc:sldMk cId="1966771693" sldId="423"/>
        </pc:sldMkLst>
        <pc:spChg chg="mod">
          <ac:chgData name="Clements, William" userId="cbdb0636-a496-422a-8d40-98c53d494d26" providerId="ADAL" clId="{0AD3DADF-5505-4442-8723-AF2F7B06AD1D}" dt="2022-02-02T15:53:57.014" v="57" actId="20577"/>
          <ac:spMkLst>
            <pc:docMk/>
            <pc:sldMk cId="1966771693" sldId="423"/>
            <ac:spMk id="3" creationId="{88774700-184A-4C8F-B342-C2F2B0994905}"/>
          </ac:spMkLst>
        </pc:spChg>
      </pc:sldChg>
      <pc:sldChg chg="modSp mod">
        <pc:chgData name="Clements, William" userId="cbdb0636-a496-422a-8d40-98c53d494d26" providerId="ADAL" clId="{0AD3DADF-5505-4442-8723-AF2F7B06AD1D}" dt="2022-02-02T15:54:17.297" v="58" actId="14100"/>
        <pc:sldMkLst>
          <pc:docMk/>
          <pc:sldMk cId="4049209596" sldId="424"/>
        </pc:sldMkLst>
        <pc:spChg chg="mod">
          <ac:chgData name="Clements, William" userId="cbdb0636-a496-422a-8d40-98c53d494d26" providerId="ADAL" clId="{0AD3DADF-5505-4442-8723-AF2F7B06AD1D}" dt="2022-02-02T15:54:17.297" v="58" actId="14100"/>
          <ac:spMkLst>
            <pc:docMk/>
            <pc:sldMk cId="4049209596" sldId="424"/>
            <ac:spMk id="3" creationId="{E1FA4C3C-7FD3-4431-9A18-A6693F84A4CD}"/>
          </ac:spMkLst>
        </pc:spChg>
      </pc:sldChg>
      <pc:sldChg chg="modSp mod">
        <pc:chgData name="Clements, William" userId="cbdb0636-a496-422a-8d40-98c53d494d26" providerId="ADAL" clId="{0AD3DADF-5505-4442-8723-AF2F7B06AD1D}" dt="2022-02-02T15:37:56.552" v="21" actId="115"/>
        <pc:sldMkLst>
          <pc:docMk/>
          <pc:sldMk cId="1775132370" sldId="429"/>
        </pc:sldMkLst>
        <pc:spChg chg="mod">
          <ac:chgData name="Clements, William" userId="cbdb0636-a496-422a-8d40-98c53d494d26" providerId="ADAL" clId="{0AD3DADF-5505-4442-8723-AF2F7B06AD1D}" dt="2022-02-02T15:37:56.552" v="21" actId="115"/>
          <ac:spMkLst>
            <pc:docMk/>
            <pc:sldMk cId="1775132370" sldId="429"/>
            <ac:spMk id="6" creationId="{4BB05D82-575E-4814-9F29-44B5B887F530}"/>
          </ac:spMkLst>
        </pc:spChg>
      </pc:sldChg>
      <pc:sldChg chg="modSp mod">
        <pc:chgData name="Clements, William" userId="cbdb0636-a496-422a-8d40-98c53d494d26" providerId="ADAL" clId="{0AD3DADF-5505-4442-8723-AF2F7B06AD1D}" dt="2022-02-02T15:49:52.576" v="31" actId="20577"/>
        <pc:sldMkLst>
          <pc:docMk/>
          <pc:sldMk cId="208112434" sldId="438"/>
        </pc:sldMkLst>
        <pc:graphicFrameChg chg="modGraphic">
          <ac:chgData name="Clements, William" userId="cbdb0636-a496-422a-8d40-98c53d494d26" providerId="ADAL" clId="{0AD3DADF-5505-4442-8723-AF2F7B06AD1D}" dt="2022-02-02T15:49:52.576" v="31" actId="20577"/>
          <ac:graphicFrameMkLst>
            <pc:docMk/>
            <pc:sldMk cId="208112434" sldId="438"/>
            <ac:graphicFrameMk id="4" creationId="{96881759-63B2-48BA-AEB1-B50A7EEC3DDA}"/>
          </ac:graphicFrameMkLst>
        </pc:graphicFrameChg>
      </pc:sldChg>
      <pc:sldChg chg="modSp mod">
        <pc:chgData name="Clements, William" userId="cbdb0636-a496-422a-8d40-98c53d494d26" providerId="ADAL" clId="{0AD3DADF-5505-4442-8723-AF2F7B06AD1D}" dt="2022-02-02T15:50:42.120" v="40" actId="20577"/>
        <pc:sldMkLst>
          <pc:docMk/>
          <pc:sldMk cId="366295481" sldId="441"/>
        </pc:sldMkLst>
        <pc:graphicFrameChg chg="modGraphic">
          <ac:chgData name="Clements, William" userId="cbdb0636-a496-422a-8d40-98c53d494d26" providerId="ADAL" clId="{0AD3DADF-5505-4442-8723-AF2F7B06AD1D}" dt="2022-02-02T15:50:42.120" v="40" actId="20577"/>
          <ac:graphicFrameMkLst>
            <pc:docMk/>
            <pc:sldMk cId="366295481" sldId="441"/>
            <ac:graphicFrameMk id="10" creationId="{CD54E50A-D84F-4756-BBF1-447EA6F4BF54}"/>
          </ac:graphicFrameMkLst>
        </pc:graphicFrameChg>
      </pc:sldChg>
      <pc:sldChg chg="addSp modSp">
        <pc:chgData name="Clements, William" userId="cbdb0636-a496-422a-8d40-98c53d494d26" providerId="ADAL" clId="{0AD3DADF-5505-4442-8723-AF2F7B06AD1D}" dt="2022-02-02T15:55:38.406" v="59"/>
        <pc:sldMkLst>
          <pc:docMk/>
          <pc:sldMk cId="3897574986" sldId="444"/>
        </pc:sldMkLst>
        <pc:picChg chg="add mod">
          <ac:chgData name="Clements, William" userId="cbdb0636-a496-422a-8d40-98c53d494d26" providerId="ADAL" clId="{0AD3DADF-5505-4442-8723-AF2F7B06AD1D}" dt="2022-02-02T15:55:38.406" v="59"/>
          <ac:picMkLst>
            <pc:docMk/>
            <pc:sldMk cId="3897574986" sldId="444"/>
            <ac:picMk id="5" creationId="{BE4BD78D-7880-3C45-8CF7-FB2C031C4F29}"/>
          </ac:picMkLst>
        </pc:picChg>
      </pc:sldChg>
      <pc:sldChg chg="mod modShow">
        <pc:chgData name="Clements, William" userId="cbdb0636-a496-422a-8d40-98c53d494d26" providerId="ADAL" clId="{0AD3DADF-5505-4442-8723-AF2F7B06AD1D}" dt="2022-02-02T15:46:37.950" v="22" actId="729"/>
        <pc:sldMkLst>
          <pc:docMk/>
          <pc:sldMk cId="1072262837" sldId="453"/>
        </pc:sldMkLst>
      </pc:sldChg>
      <pc:sldChg chg="modSp mod">
        <pc:chgData name="Clements, William" userId="cbdb0636-a496-422a-8d40-98c53d494d26" providerId="ADAL" clId="{0AD3DADF-5505-4442-8723-AF2F7B06AD1D}" dt="2022-02-02T15:47:21.045" v="23" actId="313"/>
        <pc:sldMkLst>
          <pc:docMk/>
          <pc:sldMk cId="43954748" sldId="456"/>
        </pc:sldMkLst>
        <pc:spChg chg="mod">
          <ac:chgData name="Clements, William" userId="cbdb0636-a496-422a-8d40-98c53d494d26" providerId="ADAL" clId="{0AD3DADF-5505-4442-8723-AF2F7B06AD1D}" dt="2022-02-02T15:47:21.045" v="23" actId="313"/>
          <ac:spMkLst>
            <pc:docMk/>
            <pc:sldMk cId="43954748" sldId="456"/>
            <ac:spMk id="3" creationId="{F2961571-CCF9-4D1E-A6AD-2A12CE385D6B}"/>
          </ac:spMkLst>
        </pc:spChg>
      </pc:sldChg>
      <pc:sldChg chg="modSp mod">
        <pc:chgData name="Clements, William" userId="cbdb0636-a496-422a-8d40-98c53d494d26" providerId="ADAL" clId="{0AD3DADF-5505-4442-8723-AF2F7B06AD1D}" dt="2022-02-02T15:50:29.854" v="36" actId="20577"/>
        <pc:sldMkLst>
          <pc:docMk/>
          <pc:sldMk cId="2506804995" sldId="458"/>
        </pc:sldMkLst>
        <pc:graphicFrameChg chg="modGraphic">
          <ac:chgData name="Clements, William" userId="cbdb0636-a496-422a-8d40-98c53d494d26" providerId="ADAL" clId="{0AD3DADF-5505-4442-8723-AF2F7B06AD1D}" dt="2022-02-02T15:50:29.854" v="36" actId="20577"/>
          <ac:graphicFrameMkLst>
            <pc:docMk/>
            <pc:sldMk cId="2506804995" sldId="458"/>
            <ac:graphicFrameMk id="10" creationId="{CD54E50A-D84F-4756-BBF1-447EA6F4BF54}"/>
          </ac:graphicFrameMkLst>
        </pc:graphicFrameChg>
      </pc:sldChg>
      <pc:sldChg chg="addSp modSp add mod">
        <pc:chgData name="Clements, William" userId="cbdb0636-a496-422a-8d40-98c53d494d26" providerId="ADAL" clId="{0AD3DADF-5505-4442-8723-AF2F7B06AD1D}" dt="2022-02-04T15:49:59.469" v="78" actId="1076"/>
        <pc:sldMkLst>
          <pc:docMk/>
          <pc:sldMk cId="3431848801" sldId="460"/>
        </pc:sldMkLst>
        <pc:spChg chg="mod">
          <ac:chgData name="Clements, William" userId="cbdb0636-a496-422a-8d40-98c53d494d26" providerId="ADAL" clId="{0AD3DADF-5505-4442-8723-AF2F7B06AD1D}" dt="2022-02-02T15:48:27.237" v="25" actId="114"/>
          <ac:spMkLst>
            <pc:docMk/>
            <pc:sldMk cId="3431848801" sldId="460"/>
            <ac:spMk id="3" creationId="{62B13BBB-1779-4309-9C2E-3197156A84C2}"/>
          </ac:spMkLst>
        </pc:spChg>
        <pc:spChg chg="mod">
          <ac:chgData name="Clements, William" userId="cbdb0636-a496-422a-8d40-98c53d494d26" providerId="ADAL" clId="{0AD3DADF-5505-4442-8723-AF2F7B06AD1D}" dt="2022-02-04T15:48:29.209" v="66"/>
          <ac:spMkLst>
            <pc:docMk/>
            <pc:sldMk cId="3431848801" sldId="460"/>
            <ac:spMk id="4" creationId="{D58D8D7C-9375-4D05-8EA5-D31509EE3BAB}"/>
          </ac:spMkLst>
        </pc:spChg>
        <pc:picChg chg="add mod">
          <ac:chgData name="Clements, William" userId="cbdb0636-a496-422a-8d40-98c53d494d26" providerId="ADAL" clId="{0AD3DADF-5505-4442-8723-AF2F7B06AD1D}" dt="2022-02-04T15:49:57.357" v="77" actId="1076"/>
          <ac:picMkLst>
            <pc:docMk/>
            <pc:sldMk cId="3431848801" sldId="460"/>
            <ac:picMk id="5" creationId="{4397C782-DDB0-2C4D-BB61-CFFAC5EF8D85}"/>
          </ac:picMkLst>
        </pc:picChg>
        <pc:picChg chg="add mod">
          <ac:chgData name="Clements, William" userId="cbdb0636-a496-422a-8d40-98c53d494d26" providerId="ADAL" clId="{0AD3DADF-5505-4442-8723-AF2F7B06AD1D}" dt="2022-02-04T15:49:59.469" v="78" actId="1076"/>
          <ac:picMkLst>
            <pc:docMk/>
            <pc:sldMk cId="3431848801" sldId="460"/>
            <ac:picMk id="6" creationId="{13C50375-D97B-3643-893F-8AD1E0BD69A2}"/>
          </ac:picMkLst>
        </pc:picChg>
      </pc:sldChg>
      <pc:sldChg chg="add">
        <pc:chgData name="Clements, William" userId="cbdb0636-a496-422a-8d40-98c53d494d26" providerId="ADAL" clId="{0AD3DADF-5505-4442-8723-AF2F7B06AD1D}" dt="2022-02-04T15:43:50.430" v="63"/>
        <pc:sldMkLst>
          <pc:docMk/>
          <pc:sldMk cId="1808889818" sldId="461"/>
        </pc:sldMkLst>
      </pc:sldChg>
    </pc:docChg>
  </pc:docChgLst>
  <pc:docChgLst>
    <pc:chgData name="Clements, William" userId="cbdb0636-a496-422a-8d40-98c53d494d26" providerId="ADAL" clId="{AAB24A5F-3764-408E-AAAB-4C10EAC1AC1A}"/>
    <pc:docChg chg="undo custSel addSld delSld modSld sldOrd addSection modSection">
      <pc:chgData name="Clements, William" userId="cbdb0636-a496-422a-8d40-98c53d494d26" providerId="ADAL" clId="{AAB24A5F-3764-408E-AAAB-4C10EAC1AC1A}" dt="2022-01-25T23:01:24.617" v="1693"/>
      <pc:docMkLst>
        <pc:docMk/>
      </pc:docMkLst>
      <pc:sldChg chg="add">
        <pc:chgData name="Clements, William" userId="cbdb0636-a496-422a-8d40-98c53d494d26" providerId="ADAL" clId="{AAB24A5F-3764-408E-AAAB-4C10EAC1AC1A}" dt="2022-01-25T20:37:16.205" v="0"/>
        <pc:sldMkLst>
          <pc:docMk/>
          <pc:sldMk cId="967674940" sldId="261"/>
        </pc:sldMkLst>
      </pc:sldChg>
      <pc:sldChg chg="modSp add mod">
        <pc:chgData name="Clements, William" userId="cbdb0636-a496-422a-8d40-98c53d494d26" providerId="ADAL" clId="{AAB24A5F-3764-408E-AAAB-4C10EAC1AC1A}" dt="2022-01-25T20:41:51.614" v="26" actId="20577"/>
        <pc:sldMkLst>
          <pc:docMk/>
          <pc:sldMk cId="3470795059" sldId="317"/>
        </pc:sldMkLst>
        <pc:spChg chg="mod">
          <ac:chgData name="Clements, William" userId="cbdb0636-a496-422a-8d40-98c53d494d26" providerId="ADAL" clId="{AAB24A5F-3764-408E-AAAB-4C10EAC1AC1A}" dt="2022-01-25T20:41:51.614" v="26" actId="20577"/>
          <ac:spMkLst>
            <pc:docMk/>
            <pc:sldMk cId="3470795059" sldId="317"/>
            <ac:spMk id="2" creationId="{621870E3-51DC-4150-BED9-34656625FAA0}"/>
          </ac:spMkLst>
        </pc:spChg>
        <pc:spChg chg="mod">
          <ac:chgData name="Clements, William" userId="cbdb0636-a496-422a-8d40-98c53d494d26" providerId="ADAL" clId="{AAB24A5F-3764-408E-AAAB-4C10EAC1AC1A}" dt="2022-01-25T20:40:58.548" v="20"/>
          <ac:spMkLst>
            <pc:docMk/>
            <pc:sldMk cId="3470795059" sldId="317"/>
            <ac:spMk id="6" creationId="{084F8226-0E86-EC4C-B339-E9A0FBBFA60A}"/>
          </ac:spMkLst>
        </pc:spChg>
        <pc:graphicFrameChg chg="mod">
          <ac:chgData name="Clements, William" userId="cbdb0636-a496-422a-8d40-98c53d494d26" providerId="ADAL" clId="{AAB24A5F-3764-408E-AAAB-4C10EAC1AC1A}" dt="2022-01-25T20:41:46.993" v="24"/>
          <ac:graphicFrameMkLst>
            <pc:docMk/>
            <pc:sldMk cId="3470795059" sldId="317"/>
            <ac:graphicFrameMk id="5" creationId="{54DA3397-2395-4413-AA7B-363D4A4FB1A3}"/>
          </ac:graphicFrameMkLst>
        </pc:graphicFrameChg>
      </pc:sldChg>
      <pc:sldChg chg="modSp add mod">
        <pc:chgData name="Clements, William" userId="cbdb0636-a496-422a-8d40-98c53d494d26" providerId="ADAL" clId="{AAB24A5F-3764-408E-AAAB-4C10EAC1AC1A}" dt="2022-01-25T20:57:23.375" v="404"/>
        <pc:sldMkLst>
          <pc:docMk/>
          <pc:sldMk cId="2214745739" sldId="320"/>
        </pc:sldMkLst>
        <pc:spChg chg="mod">
          <ac:chgData name="Clements, William" userId="cbdb0636-a496-422a-8d40-98c53d494d26" providerId="ADAL" clId="{AAB24A5F-3764-408E-AAAB-4C10EAC1AC1A}" dt="2022-01-25T20:57:23.375" v="404"/>
          <ac:spMkLst>
            <pc:docMk/>
            <pc:sldMk cId="2214745739" sldId="320"/>
            <ac:spMk id="2" creationId="{44FD084F-9825-8944-A0BF-C5C759887998}"/>
          </ac:spMkLst>
        </pc:spChg>
        <pc:spChg chg="mod">
          <ac:chgData name="Clements, William" userId="cbdb0636-a496-422a-8d40-98c53d494d26" providerId="ADAL" clId="{AAB24A5F-3764-408E-AAAB-4C10EAC1AC1A}" dt="2022-01-25T20:40:28.191" v="19" actId="27636"/>
          <ac:spMkLst>
            <pc:docMk/>
            <pc:sldMk cId="2214745739" sldId="320"/>
            <ac:spMk id="3" creationId="{C9B08B58-F946-2548-B90E-3BBB8B09A3AA}"/>
          </ac:spMkLst>
        </pc:spChg>
      </pc:sldChg>
      <pc:sldChg chg="modSp add mod modClrScheme chgLayout">
        <pc:chgData name="Clements, William" userId="cbdb0636-a496-422a-8d40-98c53d494d26" providerId="ADAL" clId="{AAB24A5F-3764-408E-AAAB-4C10EAC1AC1A}" dt="2022-01-25T20:57:23.375" v="404"/>
        <pc:sldMkLst>
          <pc:docMk/>
          <pc:sldMk cId="1127886102" sldId="321"/>
        </pc:sldMkLst>
        <pc:spChg chg="mod ord">
          <ac:chgData name="Clements, William" userId="cbdb0636-a496-422a-8d40-98c53d494d26" providerId="ADAL" clId="{AAB24A5F-3764-408E-AAAB-4C10EAC1AC1A}" dt="2022-01-25T20:57:23.375" v="404"/>
          <ac:spMkLst>
            <pc:docMk/>
            <pc:sldMk cId="1127886102" sldId="321"/>
            <ac:spMk id="2" creationId="{494C542D-D91F-8F4B-92AA-9EEC572CD918}"/>
          </ac:spMkLst>
        </pc:spChg>
        <pc:spChg chg="mod ord">
          <ac:chgData name="Clements, William" userId="cbdb0636-a496-422a-8d40-98c53d494d26" providerId="ADAL" clId="{AAB24A5F-3764-408E-AAAB-4C10EAC1AC1A}" dt="2022-01-25T20:57:23.375" v="404"/>
          <ac:spMkLst>
            <pc:docMk/>
            <pc:sldMk cId="1127886102" sldId="321"/>
            <ac:spMk id="3" creationId="{9D6E3505-E746-C84D-B838-4C5F5C495174}"/>
          </ac:spMkLst>
        </pc:spChg>
      </pc:sldChg>
      <pc:sldChg chg="addSp modSp add">
        <pc:chgData name="Clements, William" userId="cbdb0636-a496-422a-8d40-98c53d494d26" providerId="ADAL" clId="{AAB24A5F-3764-408E-AAAB-4C10EAC1AC1A}" dt="2022-01-25T21:25:27.147" v="816"/>
        <pc:sldMkLst>
          <pc:docMk/>
          <pc:sldMk cId="1022290854" sldId="422"/>
        </pc:sldMkLst>
        <pc:spChg chg="mod">
          <ac:chgData name="Clements, William" userId="cbdb0636-a496-422a-8d40-98c53d494d26" providerId="ADAL" clId="{AAB24A5F-3764-408E-AAAB-4C10EAC1AC1A}" dt="2022-01-25T20:57:23.375" v="404"/>
          <ac:spMkLst>
            <pc:docMk/>
            <pc:sldMk cId="1022290854" sldId="422"/>
            <ac:spMk id="2" creationId="{419CE52D-3EAD-43C2-9334-6B23DA8A585C}"/>
          </ac:spMkLst>
        </pc:spChg>
        <pc:spChg chg="mod">
          <ac:chgData name="Clements, William" userId="cbdb0636-a496-422a-8d40-98c53d494d26" providerId="ADAL" clId="{AAB24A5F-3764-408E-AAAB-4C10EAC1AC1A}" dt="2022-01-25T20:57:23.375" v="404"/>
          <ac:spMkLst>
            <pc:docMk/>
            <pc:sldMk cId="1022290854" sldId="422"/>
            <ac:spMk id="3" creationId="{1FD10693-035B-4EBD-A2DC-700BBBA6F53C}"/>
          </ac:spMkLst>
        </pc:spChg>
        <pc:picChg chg="add mod">
          <ac:chgData name="Clements, William" userId="cbdb0636-a496-422a-8d40-98c53d494d26" providerId="ADAL" clId="{AAB24A5F-3764-408E-AAAB-4C10EAC1AC1A}" dt="2022-01-25T21:25:27.147" v="816"/>
          <ac:picMkLst>
            <pc:docMk/>
            <pc:sldMk cId="1022290854" sldId="422"/>
            <ac:picMk id="4" creationId="{5DCA24E1-D788-4064-8187-D07F64A7B5E1}"/>
          </ac:picMkLst>
        </pc:picChg>
      </pc:sldChg>
      <pc:sldChg chg="addSp modSp add">
        <pc:chgData name="Clements, William" userId="cbdb0636-a496-422a-8d40-98c53d494d26" providerId="ADAL" clId="{AAB24A5F-3764-408E-AAAB-4C10EAC1AC1A}" dt="2022-01-25T21:25:28.980" v="817"/>
        <pc:sldMkLst>
          <pc:docMk/>
          <pc:sldMk cId="1966771693" sldId="423"/>
        </pc:sldMkLst>
        <pc:spChg chg="mod">
          <ac:chgData name="Clements, William" userId="cbdb0636-a496-422a-8d40-98c53d494d26" providerId="ADAL" clId="{AAB24A5F-3764-408E-AAAB-4C10EAC1AC1A}" dt="2022-01-25T20:57:23.375" v="404"/>
          <ac:spMkLst>
            <pc:docMk/>
            <pc:sldMk cId="1966771693" sldId="423"/>
            <ac:spMk id="2" creationId="{C58E6AA5-A56B-46CB-91C1-3290529CF5CB}"/>
          </ac:spMkLst>
        </pc:spChg>
        <pc:spChg chg="mod">
          <ac:chgData name="Clements, William" userId="cbdb0636-a496-422a-8d40-98c53d494d26" providerId="ADAL" clId="{AAB24A5F-3764-408E-AAAB-4C10EAC1AC1A}" dt="2022-01-25T20:57:23.375" v="404"/>
          <ac:spMkLst>
            <pc:docMk/>
            <pc:sldMk cId="1966771693" sldId="423"/>
            <ac:spMk id="3" creationId="{88774700-184A-4C8F-B342-C2F2B0994905}"/>
          </ac:spMkLst>
        </pc:spChg>
        <pc:picChg chg="add mod">
          <ac:chgData name="Clements, William" userId="cbdb0636-a496-422a-8d40-98c53d494d26" providerId="ADAL" clId="{AAB24A5F-3764-408E-AAAB-4C10EAC1AC1A}" dt="2022-01-25T21:25:28.980" v="817"/>
          <ac:picMkLst>
            <pc:docMk/>
            <pc:sldMk cId="1966771693" sldId="423"/>
            <ac:picMk id="4" creationId="{EACAA39C-664F-4E47-BBB7-0495BC038413}"/>
          </ac:picMkLst>
        </pc:picChg>
      </pc:sldChg>
      <pc:sldChg chg="addSp modSp add">
        <pc:chgData name="Clements, William" userId="cbdb0636-a496-422a-8d40-98c53d494d26" providerId="ADAL" clId="{AAB24A5F-3764-408E-AAAB-4C10EAC1AC1A}" dt="2022-01-25T21:25:38.283" v="818"/>
        <pc:sldMkLst>
          <pc:docMk/>
          <pc:sldMk cId="4049209596" sldId="424"/>
        </pc:sldMkLst>
        <pc:spChg chg="mod">
          <ac:chgData name="Clements, William" userId="cbdb0636-a496-422a-8d40-98c53d494d26" providerId="ADAL" clId="{AAB24A5F-3764-408E-AAAB-4C10EAC1AC1A}" dt="2022-01-25T20:57:23.375" v="404"/>
          <ac:spMkLst>
            <pc:docMk/>
            <pc:sldMk cId="4049209596" sldId="424"/>
            <ac:spMk id="2" creationId="{60983F0C-1594-4B0F-A3C2-0C7E49AF3FB1}"/>
          </ac:spMkLst>
        </pc:spChg>
        <pc:spChg chg="mod">
          <ac:chgData name="Clements, William" userId="cbdb0636-a496-422a-8d40-98c53d494d26" providerId="ADAL" clId="{AAB24A5F-3764-408E-AAAB-4C10EAC1AC1A}" dt="2022-01-25T20:57:23.375" v="404"/>
          <ac:spMkLst>
            <pc:docMk/>
            <pc:sldMk cId="4049209596" sldId="424"/>
            <ac:spMk id="3" creationId="{E1FA4C3C-7FD3-4431-9A18-A6693F84A4CD}"/>
          </ac:spMkLst>
        </pc:spChg>
        <pc:picChg chg="add mod">
          <ac:chgData name="Clements, William" userId="cbdb0636-a496-422a-8d40-98c53d494d26" providerId="ADAL" clId="{AAB24A5F-3764-408E-AAAB-4C10EAC1AC1A}" dt="2022-01-25T21:25:38.283" v="818"/>
          <ac:picMkLst>
            <pc:docMk/>
            <pc:sldMk cId="4049209596" sldId="424"/>
            <ac:picMk id="4" creationId="{E3A12487-4CD1-486F-9E9B-5B621DF6D93F}"/>
          </ac:picMkLst>
        </pc:picChg>
      </pc:sldChg>
      <pc:sldChg chg="addSp delSp modSp add">
        <pc:chgData name="Clements, William" userId="cbdb0636-a496-422a-8d40-98c53d494d26" providerId="ADAL" clId="{AAB24A5F-3764-408E-AAAB-4C10EAC1AC1A}" dt="2022-01-25T21:27:10.375" v="831" actId="478"/>
        <pc:sldMkLst>
          <pc:docMk/>
          <pc:sldMk cId="1775132370" sldId="429"/>
        </pc:sldMkLst>
        <pc:spChg chg="mod">
          <ac:chgData name="Clements, William" userId="cbdb0636-a496-422a-8d40-98c53d494d26" providerId="ADAL" clId="{AAB24A5F-3764-408E-AAAB-4C10EAC1AC1A}" dt="2022-01-25T20:57:23.375" v="404"/>
          <ac:spMkLst>
            <pc:docMk/>
            <pc:sldMk cId="1775132370" sldId="429"/>
            <ac:spMk id="5" creationId="{A6410380-306D-4405-AD8D-B63D18863BB0}"/>
          </ac:spMkLst>
        </pc:spChg>
        <pc:spChg chg="mod">
          <ac:chgData name="Clements, William" userId="cbdb0636-a496-422a-8d40-98c53d494d26" providerId="ADAL" clId="{AAB24A5F-3764-408E-AAAB-4C10EAC1AC1A}" dt="2022-01-25T20:57:23.375" v="404"/>
          <ac:spMkLst>
            <pc:docMk/>
            <pc:sldMk cId="1775132370" sldId="429"/>
            <ac:spMk id="6" creationId="{4BB05D82-575E-4814-9F29-44B5B887F530}"/>
          </ac:spMkLst>
        </pc:spChg>
        <pc:picChg chg="add del mod">
          <ac:chgData name="Clements, William" userId="cbdb0636-a496-422a-8d40-98c53d494d26" providerId="ADAL" clId="{AAB24A5F-3764-408E-AAAB-4C10EAC1AC1A}" dt="2022-01-25T21:27:10.375" v="831" actId="478"/>
          <ac:picMkLst>
            <pc:docMk/>
            <pc:sldMk cId="1775132370" sldId="429"/>
            <ac:picMk id="4" creationId="{DEA21BEB-FBBD-40A5-B5CB-DCB92B8D9349}"/>
          </ac:picMkLst>
        </pc:picChg>
        <pc:picChg chg="add mod">
          <ac:chgData name="Clements, William" userId="cbdb0636-a496-422a-8d40-98c53d494d26" providerId="ADAL" clId="{AAB24A5F-3764-408E-AAAB-4C10EAC1AC1A}" dt="2022-01-25T21:27:08.898" v="830"/>
          <ac:picMkLst>
            <pc:docMk/>
            <pc:sldMk cId="1775132370" sldId="429"/>
            <ac:picMk id="7" creationId="{A2095FA7-3D06-4443-AA63-E80D5D385631}"/>
          </ac:picMkLst>
        </pc:picChg>
      </pc:sldChg>
      <pc:sldChg chg="addSp modSp add mod">
        <pc:chgData name="Clements, William" userId="cbdb0636-a496-422a-8d40-98c53d494d26" providerId="ADAL" clId="{AAB24A5F-3764-408E-AAAB-4C10EAC1AC1A}" dt="2022-01-25T23:01:24.617" v="1693"/>
        <pc:sldMkLst>
          <pc:docMk/>
          <pc:sldMk cId="2840097657" sldId="430"/>
        </pc:sldMkLst>
        <pc:spChg chg="mod">
          <ac:chgData name="Clements, William" userId="cbdb0636-a496-422a-8d40-98c53d494d26" providerId="ADAL" clId="{AAB24A5F-3764-408E-AAAB-4C10EAC1AC1A}" dt="2022-01-25T20:57:23.375" v="404"/>
          <ac:spMkLst>
            <pc:docMk/>
            <pc:sldMk cId="2840097657" sldId="430"/>
            <ac:spMk id="2" creationId="{1E3804BC-DBED-46E3-A68C-1C1E32DB2B60}"/>
          </ac:spMkLst>
        </pc:spChg>
        <pc:spChg chg="mod">
          <ac:chgData name="Clements, William" userId="cbdb0636-a496-422a-8d40-98c53d494d26" providerId="ADAL" clId="{AAB24A5F-3764-408E-AAAB-4C10EAC1AC1A}" dt="2022-01-25T23:01:23.058" v="1692" actId="21"/>
          <ac:spMkLst>
            <pc:docMk/>
            <pc:sldMk cId="2840097657" sldId="430"/>
            <ac:spMk id="3" creationId="{183EEB69-E268-44F0-92EA-96B22CF9C320}"/>
          </ac:spMkLst>
        </pc:spChg>
        <pc:spChg chg="mod">
          <ac:chgData name="Clements, William" userId="cbdb0636-a496-422a-8d40-98c53d494d26" providerId="ADAL" clId="{AAB24A5F-3764-408E-AAAB-4C10EAC1AC1A}" dt="2022-01-25T23:01:24.617" v="1693"/>
          <ac:spMkLst>
            <pc:docMk/>
            <pc:sldMk cId="2840097657" sldId="430"/>
            <ac:spMk id="4" creationId="{4CA02A01-AD40-475D-8FFE-FB50FE1C8331}"/>
          </ac:spMkLst>
        </pc:spChg>
        <pc:picChg chg="mod">
          <ac:chgData name="Clements, William" userId="cbdb0636-a496-422a-8d40-98c53d494d26" providerId="ADAL" clId="{AAB24A5F-3764-408E-AAAB-4C10EAC1AC1A}" dt="2022-01-25T21:26:14.052" v="825" actId="14100"/>
          <ac:picMkLst>
            <pc:docMk/>
            <pc:sldMk cId="2840097657" sldId="430"/>
            <ac:picMk id="6" creationId="{01E76044-15BA-49EB-B5AE-5EAE69356188}"/>
          </ac:picMkLst>
        </pc:picChg>
        <pc:picChg chg="add mod">
          <ac:chgData name="Clements, William" userId="cbdb0636-a496-422a-8d40-98c53d494d26" providerId="ADAL" clId="{AAB24A5F-3764-408E-AAAB-4C10EAC1AC1A}" dt="2022-01-25T21:26:05.008" v="821" actId="1076"/>
          <ac:picMkLst>
            <pc:docMk/>
            <pc:sldMk cId="2840097657" sldId="430"/>
            <ac:picMk id="7" creationId="{83052D50-42F8-4804-A4C5-0F4C0B503988}"/>
          </ac:picMkLst>
        </pc:picChg>
        <pc:picChg chg="mod">
          <ac:chgData name="Clements, William" userId="cbdb0636-a496-422a-8d40-98c53d494d26" providerId="ADAL" clId="{AAB24A5F-3764-408E-AAAB-4C10EAC1AC1A}" dt="2022-01-25T23:01:19.263" v="1691" actId="1076"/>
          <ac:picMkLst>
            <pc:docMk/>
            <pc:sldMk cId="2840097657" sldId="430"/>
            <ac:picMk id="8" creationId="{6B6F0FFE-1786-475A-AE20-4DAD9954E0FD}"/>
          </ac:picMkLst>
        </pc:picChg>
      </pc:sldChg>
      <pc:sldChg chg="addSp modSp add del">
        <pc:chgData name="Clements, William" userId="cbdb0636-a496-422a-8d40-98c53d494d26" providerId="ADAL" clId="{AAB24A5F-3764-408E-AAAB-4C10EAC1AC1A}" dt="2022-01-25T21:26:51.332" v="829" actId="47"/>
        <pc:sldMkLst>
          <pc:docMk/>
          <pc:sldMk cId="1126479179" sldId="431"/>
        </pc:sldMkLst>
        <pc:spChg chg="mod">
          <ac:chgData name="Clements, William" userId="cbdb0636-a496-422a-8d40-98c53d494d26" providerId="ADAL" clId="{AAB24A5F-3764-408E-AAAB-4C10EAC1AC1A}" dt="2022-01-25T20:57:23.375" v="404"/>
          <ac:spMkLst>
            <pc:docMk/>
            <pc:sldMk cId="1126479179" sldId="431"/>
            <ac:spMk id="2" creationId="{9FE136FC-3FDB-48CC-8A47-C3830BD5BB01}"/>
          </ac:spMkLst>
        </pc:spChg>
        <pc:spChg chg="mod">
          <ac:chgData name="Clements, William" userId="cbdb0636-a496-422a-8d40-98c53d494d26" providerId="ADAL" clId="{AAB24A5F-3764-408E-AAAB-4C10EAC1AC1A}" dt="2022-01-25T20:57:23.375" v="404"/>
          <ac:spMkLst>
            <pc:docMk/>
            <pc:sldMk cId="1126479179" sldId="431"/>
            <ac:spMk id="3" creationId="{3E4A66FE-9844-4C7B-8817-DDF04A75E85F}"/>
          </ac:spMkLst>
        </pc:spChg>
        <pc:spChg chg="mod">
          <ac:chgData name="Clements, William" userId="cbdb0636-a496-422a-8d40-98c53d494d26" providerId="ADAL" clId="{AAB24A5F-3764-408E-AAAB-4C10EAC1AC1A}" dt="2022-01-25T20:57:23.375" v="404"/>
          <ac:spMkLst>
            <pc:docMk/>
            <pc:sldMk cId="1126479179" sldId="431"/>
            <ac:spMk id="4" creationId="{141FDC00-02E5-47FE-9451-0B2E01DB282D}"/>
          </ac:spMkLst>
        </pc:spChg>
        <pc:picChg chg="add mod">
          <ac:chgData name="Clements, William" userId="cbdb0636-a496-422a-8d40-98c53d494d26" providerId="ADAL" clId="{AAB24A5F-3764-408E-AAAB-4C10EAC1AC1A}" dt="2022-01-25T21:26:21.837" v="827" actId="1076"/>
          <ac:picMkLst>
            <pc:docMk/>
            <pc:sldMk cId="1126479179" sldId="431"/>
            <ac:picMk id="5" creationId="{2238A88A-8E2E-475D-812C-7D16166FEB12}"/>
          </ac:picMkLst>
        </pc:picChg>
      </pc:sldChg>
      <pc:sldChg chg="addSp modSp add del">
        <pc:chgData name="Clements, William" userId="cbdb0636-a496-422a-8d40-98c53d494d26" providerId="ADAL" clId="{AAB24A5F-3764-408E-AAAB-4C10EAC1AC1A}" dt="2022-01-25T21:26:51.332" v="829" actId="47"/>
        <pc:sldMkLst>
          <pc:docMk/>
          <pc:sldMk cId="2842434846" sldId="432"/>
        </pc:sldMkLst>
        <pc:spChg chg="mod">
          <ac:chgData name="Clements, William" userId="cbdb0636-a496-422a-8d40-98c53d494d26" providerId="ADAL" clId="{AAB24A5F-3764-408E-AAAB-4C10EAC1AC1A}" dt="2022-01-25T20:57:23.375" v="404"/>
          <ac:spMkLst>
            <pc:docMk/>
            <pc:sldMk cId="2842434846" sldId="432"/>
            <ac:spMk id="2" creationId="{5CA42717-D270-4FF6-83B0-1357971BBB73}"/>
          </ac:spMkLst>
        </pc:spChg>
        <pc:spChg chg="mod">
          <ac:chgData name="Clements, William" userId="cbdb0636-a496-422a-8d40-98c53d494d26" providerId="ADAL" clId="{AAB24A5F-3764-408E-AAAB-4C10EAC1AC1A}" dt="2022-01-25T20:57:23.375" v="404"/>
          <ac:spMkLst>
            <pc:docMk/>
            <pc:sldMk cId="2842434846" sldId="432"/>
            <ac:spMk id="3" creationId="{C9313D3E-2B79-4527-B26C-10B86D1354B0}"/>
          </ac:spMkLst>
        </pc:spChg>
        <pc:spChg chg="mod">
          <ac:chgData name="Clements, William" userId="cbdb0636-a496-422a-8d40-98c53d494d26" providerId="ADAL" clId="{AAB24A5F-3764-408E-AAAB-4C10EAC1AC1A}" dt="2022-01-25T20:57:23.375" v="404"/>
          <ac:spMkLst>
            <pc:docMk/>
            <pc:sldMk cId="2842434846" sldId="432"/>
            <ac:spMk id="4" creationId="{F8F20861-61A2-40EA-93EF-D8C9770B894B}"/>
          </ac:spMkLst>
        </pc:spChg>
        <pc:picChg chg="add mod">
          <ac:chgData name="Clements, William" userId="cbdb0636-a496-422a-8d40-98c53d494d26" providerId="ADAL" clId="{AAB24A5F-3764-408E-AAAB-4C10EAC1AC1A}" dt="2022-01-25T21:26:32.668" v="828"/>
          <ac:picMkLst>
            <pc:docMk/>
            <pc:sldMk cId="2842434846" sldId="432"/>
            <ac:picMk id="5" creationId="{66EADFCD-7992-4AE2-A30D-B6E9C190979F}"/>
          </ac:picMkLst>
        </pc:picChg>
      </pc:sldChg>
      <pc:sldChg chg="modSp add mod">
        <pc:chgData name="Clements, William" userId="cbdb0636-a496-422a-8d40-98c53d494d26" providerId="ADAL" clId="{AAB24A5F-3764-408E-AAAB-4C10EAC1AC1A}" dt="2022-01-25T21:29:06.391" v="890" actId="20577"/>
        <pc:sldMkLst>
          <pc:docMk/>
          <pc:sldMk cId="3783252495" sldId="436"/>
        </pc:sldMkLst>
        <pc:spChg chg="mod">
          <ac:chgData name="Clements, William" userId="cbdb0636-a496-422a-8d40-98c53d494d26" providerId="ADAL" clId="{AAB24A5F-3764-408E-AAAB-4C10EAC1AC1A}" dt="2022-01-25T20:57:23.375" v="404"/>
          <ac:spMkLst>
            <pc:docMk/>
            <pc:sldMk cId="3783252495" sldId="436"/>
            <ac:spMk id="2" creationId="{25E7020F-9484-457F-9E6C-F96599E569C8}"/>
          </ac:spMkLst>
        </pc:spChg>
        <pc:spChg chg="mod">
          <ac:chgData name="Clements, William" userId="cbdb0636-a496-422a-8d40-98c53d494d26" providerId="ADAL" clId="{AAB24A5F-3764-408E-AAAB-4C10EAC1AC1A}" dt="2022-01-25T21:29:06.391" v="890" actId="20577"/>
          <ac:spMkLst>
            <pc:docMk/>
            <pc:sldMk cId="3783252495" sldId="436"/>
            <ac:spMk id="3" creationId="{16EE36A0-D258-4C41-AE4E-1271448349C1}"/>
          </ac:spMkLst>
        </pc:spChg>
      </pc:sldChg>
      <pc:sldChg chg="addSp delSp modSp new mod modClrScheme chgLayout">
        <pc:chgData name="Clements, William" userId="cbdb0636-a496-422a-8d40-98c53d494d26" providerId="ADAL" clId="{AAB24A5F-3764-408E-AAAB-4C10EAC1AC1A}" dt="2022-01-25T21:06:07.907" v="531" actId="20577"/>
        <pc:sldMkLst>
          <pc:docMk/>
          <pc:sldMk cId="933022618" sldId="437"/>
        </pc:sldMkLst>
        <pc:spChg chg="mod ord">
          <ac:chgData name="Clements, William" userId="cbdb0636-a496-422a-8d40-98c53d494d26" providerId="ADAL" clId="{AAB24A5F-3764-408E-AAAB-4C10EAC1AC1A}" dt="2022-01-25T20:59:30.719" v="429" actId="700"/>
          <ac:spMkLst>
            <pc:docMk/>
            <pc:sldMk cId="933022618" sldId="437"/>
            <ac:spMk id="2" creationId="{6AA0073D-DC45-42E7-BFF1-0D1AD60E4A0C}"/>
          </ac:spMkLst>
        </pc:spChg>
        <pc:spChg chg="del mod ord">
          <ac:chgData name="Clements, William" userId="cbdb0636-a496-422a-8d40-98c53d494d26" providerId="ADAL" clId="{AAB24A5F-3764-408E-AAAB-4C10EAC1AC1A}" dt="2022-01-25T20:59:30.719" v="429" actId="700"/>
          <ac:spMkLst>
            <pc:docMk/>
            <pc:sldMk cId="933022618" sldId="437"/>
            <ac:spMk id="3" creationId="{3197094F-E2F7-4579-AAB6-CB2C6FD8DC6A}"/>
          </ac:spMkLst>
        </pc:spChg>
        <pc:spChg chg="add mod ord">
          <ac:chgData name="Clements, William" userId="cbdb0636-a496-422a-8d40-98c53d494d26" providerId="ADAL" clId="{AAB24A5F-3764-408E-AAAB-4C10EAC1AC1A}" dt="2022-01-25T21:06:07.907" v="531" actId="20577"/>
          <ac:spMkLst>
            <pc:docMk/>
            <pc:sldMk cId="933022618" sldId="437"/>
            <ac:spMk id="4" creationId="{8734422A-9E61-4535-8361-54EE0859B44A}"/>
          </ac:spMkLst>
        </pc:spChg>
        <pc:spChg chg="add mod ord">
          <ac:chgData name="Clements, William" userId="cbdb0636-a496-422a-8d40-98c53d494d26" providerId="ADAL" clId="{AAB24A5F-3764-408E-AAAB-4C10EAC1AC1A}" dt="2022-01-25T21:05:58.282" v="528" actId="20577"/>
          <ac:spMkLst>
            <pc:docMk/>
            <pc:sldMk cId="933022618" sldId="437"/>
            <ac:spMk id="5" creationId="{D61B4320-470E-4918-94BA-A584AF72478D}"/>
          </ac:spMkLst>
        </pc:spChg>
        <pc:picChg chg="add mod">
          <ac:chgData name="Clements, William" userId="cbdb0636-a496-422a-8d40-98c53d494d26" providerId="ADAL" clId="{AAB24A5F-3764-408E-AAAB-4C10EAC1AC1A}" dt="2022-01-25T21:06:06.097" v="530" actId="14100"/>
          <ac:picMkLst>
            <pc:docMk/>
            <pc:sldMk cId="933022618" sldId="437"/>
            <ac:picMk id="7" creationId="{E65F09C1-D75D-4B49-9CEC-F0CFACB70080}"/>
          </ac:picMkLst>
        </pc:picChg>
        <pc:picChg chg="add mod">
          <ac:chgData name="Clements, William" userId="cbdb0636-a496-422a-8d40-98c53d494d26" providerId="ADAL" clId="{AAB24A5F-3764-408E-AAAB-4C10EAC1AC1A}" dt="2022-01-25T21:05:46.777" v="525" actId="1076"/>
          <ac:picMkLst>
            <pc:docMk/>
            <pc:sldMk cId="933022618" sldId="437"/>
            <ac:picMk id="9" creationId="{C8D65008-DA05-4016-85A6-958A9DD2C31A}"/>
          </ac:picMkLst>
        </pc:picChg>
      </pc:sldChg>
      <pc:sldChg chg="addSp modSp new mod">
        <pc:chgData name="Clements, William" userId="cbdb0636-a496-422a-8d40-98c53d494d26" providerId="ADAL" clId="{AAB24A5F-3764-408E-AAAB-4C10EAC1AC1A}" dt="2022-01-25T21:16:23.286" v="646" actId="1076"/>
        <pc:sldMkLst>
          <pc:docMk/>
          <pc:sldMk cId="208112434" sldId="438"/>
        </pc:sldMkLst>
        <pc:spChg chg="mod">
          <ac:chgData name="Clements, William" userId="cbdb0636-a496-422a-8d40-98c53d494d26" providerId="ADAL" clId="{AAB24A5F-3764-408E-AAAB-4C10EAC1AC1A}" dt="2022-01-25T20:57:23.375" v="404"/>
          <ac:spMkLst>
            <pc:docMk/>
            <pc:sldMk cId="208112434" sldId="438"/>
            <ac:spMk id="2" creationId="{29678E6C-BE05-4BD7-A585-E743288D94A3}"/>
          </ac:spMkLst>
        </pc:spChg>
        <pc:spChg chg="mod">
          <ac:chgData name="Clements, William" userId="cbdb0636-a496-422a-8d40-98c53d494d26" providerId="ADAL" clId="{AAB24A5F-3764-408E-AAAB-4C10EAC1AC1A}" dt="2022-01-25T21:13:25.532" v="644" actId="15"/>
          <ac:spMkLst>
            <pc:docMk/>
            <pc:sldMk cId="208112434" sldId="438"/>
            <ac:spMk id="3" creationId="{73308CE3-6E51-4FE3-8744-B6EBE9537725}"/>
          </ac:spMkLst>
        </pc:spChg>
        <pc:graphicFrameChg chg="add mod">
          <ac:chgData name="Clements, William" userId="cbdb0636-a496-422a-8d40-98c53d494d26" providerId="ADAL" clId="{AAB24A5F-3764-408E-AAAB-4C10EAC1AC1A}" dt="2022-01-25T21:16:23.286" v="646" actId="1076"/>
          <ac:graphicFrameMkLst>
            <pc:docMk/>
            <pc:sldMk cId="208112434" sldId="438"/>
            <ac:graphicFrameMk id="4" creationId="{96881759-63B2-48BA-AEB1-B50A7EEC3DDA}"/>
          </ac:graphicFrameMkLst>
        </pc:graphicFrameChg>
      </pc:sldChg>
      <pc:sldChg chg="modSp new del mod">
        <pc:chgData name="Clements, William" userId="cbdb0636-a496-422a-8d40-98c53d494d26" providerId="ADAL" clId="{AAB24A5F-3764-408E-AAAB-4C10EAC1AC1A}" dt="2022-01-25T21:16:50.229" v="647" actId="47"/>
        <pc:sldMkLst>
          <pc:docMk/>
          <pc:sldMk cId="3633506200" sldId="439"/>
        </pc:sldMkLst>
        <pc:spChg chg="mod">
          <ac:chgData name="Clements, William" userId="cbdb0636-a496-422a-8d40-98c53d494d26" providerId="ADAL" clId="{AAB24A5F-3764-408E-AAAB-4C10EAC1AC1A}" dt="2022-01-25T20:57:23.375" v="404"/>
          <ac:spMkLst>
            <pc:docMk/>
            <pc:sldMk cId="3633506200" sldId="439"/>
            <ac:spMk id="2" creationId="{F7AC3581-0AED-4FA1-A6BD-054AECCB0229}"/>
          </ac:spMkLst>
        </pc:spChg>
        <pc:spChg chg="mod">
          <ac:chgData name="Clements, William" userId="cbdb0636-a496-422a-8d40-98c53d494d26" providerId="ADAL" clId="{AAB24A5F-3764-408E-AAAB-4C10EAC1AC1A}" dt="2022-01-25T20:57:23.375" v="404"/>
          <ac:spMkLst>
            <pc:docMk/>
            <pc:sldMk cId="3633506200" sldId="439"/>
            <ac:spMk id="3" creationId="{77A37D4A-6714-45A7-AA08-60F123DC1CA4}"/>
          </ac:spMkLst>
        </pc:spChg>
      </pc:sldChg>
      <pc:sldChg chg="addSp modSp new mod modClrScheme chgLayout">
        <pc:chgData name="Clements, William" userId="cbdb0636-a496-422a-8d40-98c53d494d26" providerId="ADAL" clId="{AAB24A5F-3764-408E-AAAB-4C10EAC1AC1A}" dt="2022-01-25T20:57:23.375" v="404"/>
        <pc:sldMkLst>
          <pc:docMk/>
          <pc:sldMk cId="1761774037" sldId="440"/>
        </pc:sldMkLst>
        <pc:spChg chg="mod ord">
          <ac:chgData name="Clements, William" userId="cbdb0636-a496-422a-8d40-98c53d494d26" providerId="ADAL" clId="{AAB24A5F-3764-408E-AAAB-4C10EAC1AC1A}" dt="2022-01-25T20:57:23.375" v="404"/>
          <ac:spMkLst>
            <pc:docMk/>
            <pc:sldMk cId="1761774037" sldId="440"/>
            <ac:spMk id="2" creationId="{623B094F-83DC-4C62-A5A4-A2EEA9EEC185}"/>
          </ac:spMkLst>
        </pc:spChg>
        <pc:spChg chg="mod ord">
          <ac:chgData name="Clements, William" userId="cbdb0636-a496-422a-8d40-98c53d494d26" providerId="ADAL" clId="{AAB24A5F-3764-408E-AAAB-4C10EAC1AC1A}" dt="2022-01-25T20:57:23.375" v="404"/>
          <ac:spMkLst>
            <pc:docMk/>
            <pc:sldMk cId="1761774037" sldId="440"/>
            <ac:spMk id="3" creationId="{0C9FEC82-0782-4E22-9FDC-BC3376DE53EF}"/>
          </ac:spMkLst>
        </pc:spChg>
        <pc:spChg chg="add mod ord">
          <ac:chgData name="Clements, William" userId="cbdb0636-a496-422a-8d40-98c53d494d26" providerId="ADAL" clId="{AAB24A5F-3764-408E-AAAB-4C10EAC1AC1A}" dt="2022-01-25T20:57:23.375" v="404"/>
          <ac:spMkLst>
            <pc:docMk/>
            <pc:sldMk cId="1761774037" sldId="440"/>
            <ac:spMk id="4" creationId="{B15262A4-10EE-467E-8A39-247A7938CE4F}"/>
          </ac:spMkLst>
        </pc:spChg>
        <pc:graphicFrameChg chg="add mod">
          <ac:chgData name="Clements, William" userId="cbdb0636-a496-422a-8d40-98c53d494d26" providerId="ADAL" clId="{AAB24A5F-3764-408E-AAAB-4C10EAC1AC1A}" dt="2022-01-25T20:53:22.126" v="123" actId="1076"/>
          <ac:graphicFrameMkLst>
            <pc:docMk/>
            <pc:sldMk cId="1761774037" sldId="440"/>
            <ac:graphicFrameMk id="5" creationId="{804D057F-CA9C-40F8-966A-22E66996DFB4}"/>
          </ac:graphicFrameMkLst>
        </pc:graphicFrameChg>
      </pc:sldChg>
      <pc:sldChg chg="addSp delSp modSp new mod modClrScheme chgLayout">
        <pc:chgData name="Clements, William" userId="cbdb0636-a496-422a-8d40-98c53d494d26" providerId="ADAL" clId="{AAB24A5F-3764-408E-AAAB-4C10EAC1AC1A}" dt="2022-01-25T20:57:23.375" v="404"/>
        <pc:sldMkLst>
          <pc:docMk/>
          <pc:sldMk cId="366295481" sldId="441"/>
        </pc:sldMkLst>
        <pc:spChg chg="del mod ord">
          <ac:chgData name="Clements, William" userId="cbdb0636-a496-422a-8d40-98c53d494d26" providerId="ADAL" clId="{AAB24A5F-3764-408E-AAAB-4C10EAC1AC1A}" dt="2022-01-25T20:53:43.266" v="169" actId="700"/>
          <ac:spMkLst>
            <pc:docMk/>
            <pc:sldMk cId="366295481" sldId="441"/>
            <ac:spMk id="2" creationId="{2E83596B-684C-48B5-94CB-45384C6BD7BC}"/>
          </ac:spMkLst>
        </pc:spChg>
        <pc:spChg chg="del mod ord">
          <ac:chgData name="Clements, William" userId="cbdb0636-a496-422a-8d40-98c53d494d26" providerId="ADAL" clId="{AAB24A5F-3764-408E-AAAB-4C10EAC1AC1A}" dt="2022-01-25T20:53:43.266" v="169" actId="700"/>
          <ac:spMkLst>
            <pc:docMk/>
            <pc:sldMk cId="366295481" sldId="441"/>
            <ac:spMk id="3" creationId="{B5597F5C-8451-4BBA-BACB-B97EBD77E27A}"/>
          </ac:spMkLst>
        </pc:spChg>
        <pc:spChg chg="del mod ord">
          <ac:chgData name="Clements, William" userId="cbdb0636-a496-422a-8d40-98c53d494d26" providerId="ADAL" clId="{AAB24A5F-3764-408E-AAAB-4C10EAC1AC1A}" dt="2022-01-25T20:53:43.266" v="169" actId="700"/>
          <ac:spMkLst>
            <pc:docMk/>
            <pc:sldMk cId="366295481" sldId="441"/>
            <ac:spMk id="4" creationId="{24F98B16-9E9B-4D65-84D3-D696777C9CB7}"/>
          </ac:spMkLst>
        </pc:spChg>
        <pc:spChg chg="add mod ord">
          <ac:chgData name="Clements, William" userId="cbdb0636-a496-422a-8d40-98c53d494d26" providerId="ADAL" clId="{AAB24A5F-3764-408E-AAAB-4C10EAC1AC1A}" dt="2022-01-25T20:57:23.375" v="404"/>
          <ac:spMkLst>
            <pc:docMk/>
            <pc:sldMk cId="366295481" sldId="441"/>
            <ac:spMk id="5" creationId="{CF3E21C4-44C4-469E-86F6-A7D5CE0355D2}"/>
          </ac:spMkLst>
        </pc:spChg>
        <pc:spChg chg="add mod ord">
          <ac:chgData name="Clements, William" userId="cbdb0636-a496-422a-8d40-98c53d494d26" providerId="ADAL" clId="{AAB24A5F-3764-408E-AAAB-4C10EAC1AC1A}" dt="2022-01-25T20:57:23.375" v="404"/>
          <ac:spMkLst>
            <pc:docMk/>
            <pc:sldMk cId="366295481" sldId="441"/>
            <ac:spMk id="6" creationId="{BFC50821-4E15-4B13-BA41-C95BBCFC0DED}"/>
          </ac:spMkLst>
        </pc:spChg>
        <pc:spChg chg="add mod ord">
          <ac:chgData name="Clements, William" userId="cbdb0636-a496-422a-8d40-98c53d494d26" providerId="ADAL" clId="{AAB24A5F-3764-408E-AAAB-4C10EAC1AC1A}" dt="2022-01-25T20:57:23.375" v="404"/>
          <ac:spMkLst>
            <pc:docMk/>
            <pc:sldMk cId="366295481" sldId="441"/>
            <ac:spMk id="7" creationId="{0ED2F0E0-8B1E-4324-9BE8-01AFFE200AC1}"/>
          </ac:spMkLst>
        </pc:spChg>
        <pc:spChg chg="add mod ord">
          <ac:chgData name="Clements, William" userId="cbdb0636-a496-422a-8d40-98c53d494d26" providerId="ADAL" clId="{AAB24A5F-3764-408E-AAAB-4C10EAC1AC1A}" dt="2022-01-25T20:57:23.375" v="404"/>
          <ac:spMkLst>
            <pc:docMk/>
            <pc:sldMk cId="366295481" sldId="441"/>
            <ac:spMk id="8" creationId="{33A23551-D4E1-4669-848C-2E38C36EFA89}"/>
          </ac:spMkLst>
        </pc:spChg>
        <pc:spChg chg="add del mod ord">
          <ac:chgData name="Clements, William" userId="cbdb0636-a496-422a-8d40-98c53d494d26" providerId="ADAL" clId="{AAB24A5F-3764-408E-AAAB-4C10EAC1AC1A}" dt="2022-01-25T20:54:21.765" v="205"/>
          <ac:spMkLst>
            <pc:docMk/>
            <pc:sldMk cId="366295481" sldId="441"/>
            <ac:spMk id="9" creationId="{49B7C8D2-CE31-4C6A-893C-F41DB0D2CEBC}"/>
          </ac:spMkLst>
        </pc:spChg>
        <pc:spChg chg="add del">
          <ac:chgData name="Clements, William" userId="cbdb0636-a496-422a-8d40-98c53d494d26" providerId="ADAL" clId="{AAB24A5F-3764-408E-AAAB-4C10EAC1AC1A}" dt="2022-01-25T20:54:42.122" v="236" actId="478"/>
          <ac:spMkLst>
            <pc:docMk/>
            <pc:sldMk cId="366295481" sldId="441"/>
            <ac:spMk id="11" creationId="{E5A671CA-2E21-47F7-90BB-CA9E00701235}"/>
          </ac:spMkLst>
        </pc:spChg>
        <pc:graphicFrameChg chg="add mod">
          <ac:chgData name="Clements, William" userId="cbdb0636-a496-422a-8d40-98c53d494d26" providerId="ADAL" clId="{AAB24A5F-3764-408E-AAAB-4C10EAC1AC1A}" dt="2022-01-25T20:54:21.765" v="205"/>
          <ac:graphicFrameMkLst>
            <pc:docMk/>
            <pc:sldMk cId="366295481" sldId="441"/>
            <ac:graphicFrameMk id="10" creationId="{CD54E50A-D84F-4756-BBF1-447EA6F4BF54}"/>
          </ac:graphicFrameMkLst>
        </pc:graphicFrameChg>
      </pc:sldChg>
      <pc:sldChg chg="addSp delSp modSp new mod">
        <pc:chgData name="Clements, William" userId="cbdb0636-a496-422a-8d40-98c53d494d26" providerId="ADAL" clId="{AAB24A5F-3764-408E-AAAB-4C10EAC1AC1A}" dt="2022-01-25T20:58:12.411" v="428" actId="313"/>
        <pc:sldMkLst>
          <pc:docMk/>
          <pc:sldMk cId="3686837465" sldId="442"/>
        </pc:sldMkLst>
        <pc:spChg chg="mod">
          <ac:chgData name="Clements, William" userId="cbdb0636-a496-422a-8d40-98c53d494d26" providerId="ADAL" clId="{AAB24A5F-3764-408E-AAAB-4C10EAC1AC1A}" dt="2022-01-25T20:57:23.375" v="404"/>
          <ac:spMkLst>
            <pc:docMk/>
            <pc:sldMk cId="3686837465" sldId="442"/>
            <ac:spMk id="2" creationId="{F6AABE7E-64E7-473E-A36A-8B0DE41C85C3}"/>
          </ac:spMkLst>
        </pc:spChg>
        <pc:spChg chg="mod">
          <ac:chgData name="Clements, William" userId="cbdb0636-a496-422a-8d40-98c53d494d26" providerId="ADAL" clId="{AAB24A5F-3764-408E-AAAB-4C10EAC1AC1A}" dt="2022-01-25T20:57:44.407" v="424" actId="20577"/>
          <ac:spMkLst>
            <pc:docMk/>
            <pc:sldMk cId="3686837465" sldId="442"/>
            <ac:spMk id="3" creationId="{0538B13A-5DCB-405D-BF6B-B7F5A7A7EBA7}"/>
          </ac:spMkLst>
        </pc:spChg>
        <pc:spChg chg="mod">
          <ac:chgData name="Clements, William" userId="cbdb0636-a496-422a-8d40-98c53d494d26" providerId="ADAL" clId="{AAB24A5F-3764-408E-AAAB-4C10EAC1AC1A}" dt="2022-01-25T20:57:36.262" v="407" actId="27636"/>
          <ac:spMkLst>
            <pc:docMk/>
            <pc:sldMk cId="3686837465" sldId="442"/>
            <ac:spMk id="4" creationId="{E08F25F2-719E-475A-911F-12636AA9C31E}"/>
          </ac:spMkLst>
        </pc:spChg>
        <pc:spChg chg="mod">
          <ac:chgData name="Clements, William" userId="cbdb0636-a496-422a-8d40-98c53d494d26" providerId="ADAL" clId="{AAB24A5F-3764-408E-AAAB-4C10EAC1AC1A}" dt="2022-01-25T20:57:23.375" v="404"/>
          <ac:spMkLst>
            <pc:docMk/>
            <pc:sldMk cId="3686837465" sldId="442"/>
            <ac:spMk id="5" creationId="{7C4333C7-6ADF-4A00-BA1F-F47C4B523D8F}"/>
          </ac:spMkLst>
        </pc:spChg>
        <pc:spChg chg="mod">
          <ac:chgData name="Clements, William" userId="cbdb0636-a496-422a-8d40-98c53d494d26" providerId="ADAL" clId="{AAB24A5F-3764-408E-AAAB-4C10EAC1AC1A}" dt="2022-01-25T20:58:12.411" v="428" actId="313"/>
          <ac:spMkLst>
            <pc:docMk/>
            <pc:sldMk cId="3686837465" sldId="442"/>
            <ac:spMk id="6" creationId="{DB64C152-907C-4427-BBA1-FC1825CFFB10}"/>
          </ac:spMkLst>
        </pc:spChg>
        <pc:spChg chg="add del">
          <ac:chgData name="Clements, William" userId="cbdb0636-a496-422a-8d40-98c53d494d26" providerId="ADAL" clId="{AAB24A5F-3764-408E-AAAB-4C10EAC1AC1A}" dt="2022-01-25T20:54:46.256" v="237" actId="478"/>
          <ac:spMkLst>
            <pc:docMk/>
            <pc:sldMk cId="3686837465" sldId="442"/>
            <ac:spMk id="8" creationId="{0CCF3B5C-0DE4-4F1A-B208-E33ED3EF9F02}"/>
          </ac:spMkLst>
        </pc:spChg>
      </pc:sldChg>
      <pc:sldChg chg="modSp new mod">
        <pc:chgData name="Clements, William" userId="cbdb0636-a496-422a-8d40-98c53d494d26" providerId="ADAL" clId="{AAB24A5F-3764-408E-AAAB-4C10EAC1AC1A}" dt="2022-01-25T21:11:09.786" v="607"/>
        <pc:sldMkLst>
          <pc:docMk/>
          <pc:sldMk cId="4254904144" sldId="443"/>
        </pc:sldMkLst>
        <pc:spChg chg="mod">
          <ac:chgData name="Clements, William" userId="cbdb0636-a496-422a-8d40-98c53d494d26" providerId="ADAL" clId="{AAB24A5F-3764-408E-AAAB-4C10EAC1AC1A}" dt="2022-01-25T21:06:16.110" v="533"/>
          <ac:spMkLst>
            <pc:docMk/>
            <pc:sldMk cId="4254904144" sldId="443"/>
            <ac:spMk id="2" creationId="{BD9D3B80-A2D2-4C2B-8823-AE635BA6D780}"/>
          </ac:spMkLst>
        </pc:spChg>
        <pc:spChg chg="mod">
          <ac:chgData name="Clements, William" userId="cbdb0636-a496-422a-8d40-98c53d494d26" providerId="ADAL" clId="{AAB24A5F-3764-408E-AAAB-4C10EAC1AC1A}" dt="2022-01-25T21:11:02.776" v="604" actId="27636"/>
          <ac:spMkLst>
            <pc:docMk/>
            <pc:sldMk cId="4254904144" sldId="443"/>
            <ac:spMk id="3" creationId="{2A275793-08DD-44A3-B124-37F0BD28CA50}"/>
          </ac:spMkLst>
        </pc:spChg>
        <pc:spChg chg="mod">
          <ac:chgData name="Clements, William" userId="cbdb0636-a496-422a-8d40-98c53d494d26" providerId="ADAL" clId="{AAB24A5F-3764-408E-AAAB-4C10EAC1AC1A}" dt="2022-01-25T21:11:09.786" v="607"/>
          <ac:spMkLst>
            <pc:docMk/>
            <pc:sldMk cId="4254904144" sldId="443"/>
            <ac:spMk id="4" creationId="{D4AEAD34-A7EE-4E01-BC3F-07F1984EE9AF}"/>
          </ac:spMkLst>
        </pc:spChg>
      </pc:sldChg>
      <pc:sldChg chg="modSp new mod ord">
        <pc:chgData name="Clements, William" userId="cbdb0636-a496-422a-8d40-98c53d494d26" providerId="ADAL" clId="{AAB24A5F-3764-408E-AAAB-4C10EAC1AC1A}" dt="2022-01-25T23:01:08.274" v="1686"/>
        <pc:sldMkLst>
          <pc:docMk/>
          <pc:sldMk cId="3897574986" sldId="444"/>
        </pc:sldMkLst>
        <pc:spChg chg="mod">
          <ac:chgData name="Clements, William" userId="cbdb0636-a496-422a-8d40-98c53d494d26" providerId="ADAL" clId="{AAB24A5F-3764-408E-AAAB-4C10EAC1AC1A}" dt="2022-01-25T23:00:46.401" v="1674"/>
          <ac:spMkLst>
            <pc:docMk/>
            <pc:sldMk cId="3897574986" sldId="444"/>
            <ac:spMk id="2" creationId="{DD02F592-8FE9-4124-9455-742F0B866F6E}"/>
          </ac:spMkLst>
        </pc:spChg>
        <pc:spChg chg="mod">
          <ac:chgData name="Clements, William" userId="cbdb0636-a496-422a-8d40-98c53d494d26" providerId="ADAL" clId="{AAB24A5F-3764-408E-AAAB-4C10EAC1AC1A}" dt="2022-01-25T23:00:52.398" v="1678" actId="27636"/>
          <ac:spMkLst>
            <pc:docMk/>
            <pc:sldMk cId="3897574986" sldId="444"/>
            <ac:spMk id="3" creationId="{20FD69F1-0134-42A9-8440-5C43ABD4BB2F}"/>
          </ac:spMkLst>
        </pc:spChg>
        <pc:spChg chg="mod">
          <ac:chgData name="Clements, William" userId="cbdb0636-a496-422a-8d40-98c53d494d26" providerId="ADAL" clId="{AAB24A5F-3764-408E-AAAB-4C10EAC1AC1A}" dt="2022-01-25T23:01:08.274" v="1686"/>
          <ac:spMkLst>
            <pc:docMk/>
            <pc:sldMk cId="3897574986" sldId="444"/>
            <ac:spMk id="4" creationId="{C342EBEC-FC75-45C4-8C04-B77576CA2B42}"/>
          </ac:spMkLst>
        </pc:spChg>
      </pc:sldChg>
      <pc:sldChg chg="modSp new del mod">
        <pc:chgData name="Clements, William" userId="cbdb0636-a496-422a-8d40-98c53d494d26" providerId="ADAL" clId="{AAB24A5F-3764-408E-AAAB-4C10EAC1AC1A}" dt="2022-01-25T21:24:17.172" v="812" actId="2696"/>
        <pc:sldMkLst>
          <pc:docMk/>
          <pc:sldMk cId="828436557" sldId="445"/>
        </pc:sldMkLst>
        <pc:spChg chg="mod">
          <ac:chgData name="Clements, William" userId="cbdb0636-a496-422a-8d40-98c53d494d26" providerId="ADAL" clId="{AAB24A5F-3764-408E-AAAB-4C10EAC1AC1A}" dt="2022-01-25T21:18:06.087" v="655" actId="27636"/>
          <ac:spMkLst>
            <pc:docMk/>
            <pc:sldMk cId="828436557" sldId="445"/>
            <ac:spMk id="2" creationId="{FDFBBFE6-4C84-4C2B-A165-13BA0431933D}"/>
          </ac:spMkLst>
        </pc:spChg>
        <pc:spChg chg="mod">
          <ac:chgData name="Clements, William" userId="cbdb0636-a496-422a-8d40-98c53d494d26" providerId="ADAL" clId="{AAB24A5F-3764-408E-AAAB-4C10EAC1AC1A}" dt="2022-01-25T21:18:13.834" v="656"/>
          <ac:spMkLst>
            <pc:docMk/>
            <pc:sldMk cId="828436557" sldId="445"/>
            <ac:spMk id="3" creationId="{0278BB67-0DDC-4F58-BA56-0E05E2375E43}"/>
          </ac:spMkLst>
        </pc:spChg>
        <pc:spChg chg="mod">
          <ac:chgData name="Clements, William" userId="cbdb0636-a496-422a-8d40-98c53d494d26" providerId="ADAL" clId="{AAB24A5F-3764-408E-AAAB-4C10EAC1AC1A}" dt="2022-01-25T21:18:19.034" v="657"/>
          <ac:spMkLst>
            <pc:docMk/>
            <pc:sldMk cId="828436557" sldId="445"/>
            <ac:spMk id="4" creationId="{9CE99421-0624-4261-9AEF-C924498386C5}"/>
          </ac:spMkLst>
        </pc:spChg>
      </pc:sldChg>
      <pc:sldChg chg="add">
        <pc:chgData name="Clements, William" userId="cbdb0636-a496-422a-8d40-98c53d494d26" providerId="ADAL" clId="{AAB24A5F-3764-408E-AAAB-4C10EAC1AC1A}" dt="2022-01-25T21:24:24.060" v="813"/>
        <pc:sldMkLst>
          <pc:docMk/>
          <pc:sldMk cId="3259654978" sldId="445"/>
        </pc:sldMkLst>
      </pc:sldChg>
      <pc:sldChg chg="add">
        <pc:chgData name="Clements, William" userId="cbdb0636-a496-422a-8d40-98c53d494d26" providerId="ADAL" clId="{AAB24A5F-3764-408E-AAAB-4C10EAC1AC1A}" dt="2022-01-25T21:24:24.060" v="813"/>
        <pc:sldMkLst>
          <pc:docMk/>
          <pc:sldMk cId="269599741" sldId="446"/>
        </pc:sldMkLst>
      </pc:sldChg>
      <pc:sldChg chg="modSp new del mod">
        <pc:chgData name="Clements, William" userId="cbdb0636-a496-422a-8d40-98c53d494d26" providerId="ADAL" clId="{AAB24A5F-3764-408E-AAAB-4C10EAC1AC1A}" dt="2022-01-25T21:24:17.172" v="812" actId="2696"/>
        <pc:sldMkLst>
          <pc:docMk/>
          <pc:sldMk cId="1270829515" sldId="446"/>
        </pc:sldMkLst>
        <pc:spChg chg="mod">
          <ac:chgData name="Clements, William" userId="cbdb0636-a496-422a-8d40-98c53d494d26" providerId="ADAL" clId="{AAB24A5F-3764-408E-AAAB-4C10EAC1AC1A}" dt="2022-01-25T21:19:13.070" v="678"/>
          <ac:spMkLst>
            <pc:docMk/>
            <pc:sldMk cId="1270829515" sldId="446"/>
            <ac:spMk id="2" creationId="{BCFB0D17-A431-438A-A323-CF98C397A2B0}"/>
          </ac:spMkLst>
        </pc:spChg>
        <pc:spChg chg="mod">
          <ac:chgData name="Clements, William" userId="cbdb0636-a496-422a-8d40-98c53d494d26" providerId="ADAL" clId="{AAB24A5F-3764-408E-AAAB-4C10EAC1AC1A}" dt="2022-01-25T21:21:35.390" v="723" actId="27636"/>
          <ac:spMkLst>
            <pc:docMk/>
            <pc:sldMk cId="1270829515" sldId="446"/>
            <ac:spMk id="3" creationId="{CA2BE313-EB49-40C4-BD03-4CBC174CCCE3}"/>
          </ac:spMkLst>
        </pc:spChg>
        <pc:spChg chg="mod">
          <ac:chgData name="Clements, William" userId="cbdb0636-a496-422a-8d40-98c53d494d26" providerId="ADAL" clId="{AAB24A5F-3764-408E-AAAB-4C10EAC1AC1A}" dt="2022-01-25T21:21:57.050" v="737" actId="20577"/>
          <ac:spMkLst>
            <pc:docMk/>
            <pc:sldMk cId="1270829515" sldId="446"/>
            <ac:spMk id="4" creationId="{69AE50B4-701B-43AF-A1FB-3A65ADD448FA}"/>
          </ac:spMkLst>
        </pc:spChg>
      </pc:sldChg>
      <pc:sldChg chg="add">
        <pc:chgData name="Clements, William" userId="cbdb0636-a496-422a-8d40-98c53d494d26" providerId="ADAL" clId="{AAB24A5F-3764-408E-AAAB-4C10EAC1AC1A}" dt="2022-01-25T21:24:24.060" v="813"/>
        <pc:sldMkLst>
          <pc:docMk/>
          <pc:sldMk cId="1797538247" sldId="447"/>
        </pc:sldMkLst>
      </pc:sldChg>
      <pc:sldChg chg="modSp new del mod">
        <pc:chgData name="Clements, William" userId="cbdb0636-a496-422a-8d40-98c53d494d26" providerId="ADAL" clId="{AAB24A5F-3764-408E-AAAB-4C10EAC1AC1A}" dt="2022-01-25T21:24:17.172" v="812" actId="2696"/>
        <pc:sldMkLst>
          <pc:docMk/>
          <pc:sldMk cId="2076211490" sldId="447"/>
        </pc:sldMkLst>
        <pc:spChg chg="mod">
          <ac:chgData name="Clements, William" userId="cbdb0636-a496-422a-8d40-98c53d494d26" providerId="ADAL" clId="{AAB24A5F-3764-408E-AAAB-4C10EAC1AC1A}" dt="2022-01-25T21:22:25.005" v="740" actId="20577"/>
          <ac:spMkLst>
            <pc:docMk/>
            <pc:sldMk cId="2076211490" sldId="447"/>
            <ac:spMk id="2" creationId="{D0849083-8674-4F04-8DBE-3F21DDD3702A}"/>
          </ac:spMkLst>
        </pc:spChg>
        <pc:spChg chg="mod">
          <ac:chgData name="Clements, William" userId="cbdb0636-a496-422a-8d40-98c53d494d26" providerId="ADAL" clId="{AAB24A5F-3764-408E-AAAB-4C10EAC1AC1A}" dt="2022-01-25T21:23:43.830" v="811" actId="113"/>
          <ac:spMkLst>
            <pc:docMk/>
            <pc:sldMk cId="2076211490" sldId="447"/>
            <ac:spMk id="3" creationId="{62B13BBB-1779-4309-9C2E-3197156A84C2}"/>
          </ac:spMkLst>
        </pc:spChg>
        <pc:spChg chg="mod">
          <ac:chgData name="Clements, William" userId="cbdb0636-a496-422a-8d40-98c53d494d26" providerId="ADAL" clId="{AAB24A5F-3764-408E-AAAB-4C10EAC1AC1A}" dt="2022-01-25T21:22:30.853" v="742" actId="27636"/>
          <ac:spMkLst>
            <pc:docMk/>
            <pc:sldMk cId="2076211490" sldId="447"/>
            <ac:spMk id="4" creationId="{D58D8D7C-9375-4D05-8EA5-D31509EE3BAB}"/>
          </ac:spMkLst>
        </pc:spChg>
      </pc:sldChg>
      <pc:sldChg chg="add del">
        <pc:chgData name="Clements, William" userId="cbdb0636-a496-422a-8d40-98c53d494d26" providerId="ADAL" clId="{AAB24A5F-3764-408E-AAAB-4C10EAC1AC1A}" dt="2022-01-25T21:56:32.623" v="1656" actId="2696"/>
        <pc:sldMkLst>
          <pc:docMk/>
          <pc:sldMk cId="3980922026" sldId="448"/>
        </pc:sldMkLst>
      </pc:sldChg>
      <pc:sldChg chg="add">
        <pc:chgData name="Clements, William" userId="cbdb0636-a496-422a-8d40-98c53d494d26" providerId="ADAL" clId="{AAB24A5F-3764-408E-AAAB-4C10EAC1AC1A}" dt="2022-01-25T21:56:37.774" v="1657"/>
        <pc:sldMkLst>
          <pc:docMk/>
          <pc:sldMk cId="4045064841" sldId="448"/>
        </pc:sldMkLst>
      </pc:sldChg>
      <pc:sldChg chg="add">
        <pc:chgData name="Clements, William" userId="cbdb0636-a496-422a-8d40-98c53d494d26" providerId="ADAL" clId="{AAB24A5F-3764-408E-AAAB-4C10EAC1AC1A}" dt="2022-01-25T21:56:37.774" v="1657"/>
        <pc:sldMkLst>
          <pc:docMk/>
          <pc:sldMk cId="3404271290" sldId="449"/>
        </pc:sldMkLst>
      </pc:sldChg>
      <pc:sldChg chg="addSp delSp modSp new del mod modClrScheme chgLayout">
        <pc:chgData name="Clements, William" userId="cbdb0636-a496-422a-8d40-98c53d494d26" providerId="ADAL" clId="{AAB24A5F-3764-408E-AAAB-4C10EAC1AC1A}" dt="2022-01-25T21:56:32.623" v="1656" actId="2696"/>
        <pc:sldMkLst>
          <pc:docMk/>
          <pc:sldMk cId="4131780776" sldId="449"/>
        </pc:sldMkLst>
        <pc:spChg chg="del mod ord">
          <ac:chgData name="Clements, William" userId="cbdb0636-a496-422a-8d40-98c53d494d26" providerId="ADAL" clId="{AAB24A5F-3764-408E-AAAB-4C10EAC1AC1A}" dt="2022-01-25T21:30:30.308" v="893" actId="700"/>
          <ac:spMkLst>
            <pc:docMk/>
            <pc:sldMk cId="4131780776" sldId="449"/>
            <ac:spMk id="2" creationId="{A1979C45-A6DD-4DC8-8224-736D29DA1CC5}"/>
          </ac:spMkLst>
        </pc:spChg>
        <pc:spChg chg="del mod ord">
          <ac:chgData name="Clements, William" userId="cbdb0636-a496-422a-8d40-98c53d494d26" providerId="ADAL" clId="{AAB24A5F-3764-408E-AAAB-4C10EAC1AC1A}" dt="2022-01-25T21:30:30.308" v="893" actId="700"/>
          <ac:spMkLst>
            <pc:docMk/>
            <pc:sldMk cId="4131780776" sldId="449"/>
            <ac:spMk id="3" creationId="{B38DF3D9-9FC4-4629-96A0-E8DE1F5A6AF0}"/>
          </ac:spMkLst>
        </pc:spChg>
        <pc:spChg chg="del">
          <ac:chgData name="Clements, William" userId="cbdb0636-a496-422a-8d40-98c53d494d26" providerId="ADAL" clId="{AAB24A5F-3764-408E-AAAB-4C10EAC1AC1A}" dt="2022-01-25T21:30:30.308" v="893" actId="700"/>
          <ac:spMkLst>
            <pc:docMk/>
            <pc:sldMk cId="4131780776" sldId="449"/>
            <ac:spMk id="4" creationId="{DB5C910F-B08A-4187-A155-092CA173361C}"/>
          </ac:spMkLst>
        </pc:spChg>
        <pc:spChg chg="add mod ord">
          <ac:chgData name="Clements, William" userId="cbdb0636-a496-422a-8d40-98c53d494d26" providerId="ADAL" clId="{AAB24A5F-3764-408E-AAAB-4C10EAC1AC1A}" dt="2022-01-25T21:31:50.248" v="1069" actId="20577"/>
          <ac:spMkLst>
            <pc:docMk/>
            <pc:sldMk cId="4131780776" sldId="449"/>
            <ac:spMk id="5" creationId="{1F0B68AB-2CAA-4DF8-B29E-19258B07889A}"/>
          </ac:spMkLst>
        </pc:spChg>
        <pc:spChg chg="add del mod ord">
          <ac:chgData name="Clements, William" userId="cbdb0636-a496-422a-8d40-98c53d494d26" providerId="ADAL" clId="{AAB24A5F-3764-408E-AAAB-4C10EAC1AC1A}" dt="2022-01-25T21:30:32.777" v="894" actId="3680"/>
          <ac:spMkLst>
            <pc:docMk/>
            <pc:sldMk cId="4131780776" sldId="449"/>
            <ac:spMk id="6" creationId="{6FC8A69D-C126-44C5-8D7B-48A7C1B88E2B}"/>
          </ac:spMkLst>
        </pc:spChg>
        <pc:graphicFrameChg chg="add mod ord modGraphic">
          <ac:chgData name="Clements, William" userId="cbdb0636-a496-422a-8d40-98c53d494d26" providerId="ADAL" clId="{AAB24A5F-3764-408E-AAAB-4C10EAC1AC1A}" dt="2022-01-25T21:31:34.815" v="1062" actId="20577"/>
          <ac:graphicFrameMkLst>
            <pc:docMk/>
            <pc:sldMk cId="4131780776" sldId="449"/>
            <ac:graphicFrameMk id="7" creationId="{C406733D-09EA-4812-AE7B-A0875ACB80E1}"/>
          </ac:graphicFrameMkLst>
        </pc:graphicFrameChg>
      </pc:sldChg>
      <pc:sldChg chg="add">
        <pc:chgData name="Clements, William" userId="cbdb0636-a496-422a-8d40-98c53d494d26" providerId="ADAL" clId="{AAB24A5F-3764-408E-AAAB-4C10EAC1AC1A}" dt="2022-01-25T21:56:37.774" v="1657"/>
        <pc:sldMkLst>
          <pc:docMk/>
          <pc:sldMk cId="36505697" sldId="450"/>
        </pc:sldMkLst>
      </pc:sldChg>
      <pc:sldChg chg="addSp modSp new del mod">
        <pc:chgData name="Clements, William" userId="cbdb0636-a496-422a-8d40-98c53d494d26" providerId="ADAL" clId="{AAB24A5F-3764-408E-AAAB-4C10EAC1AC1A}" dt="2022-01-25T21:56:32.623" v="1656" actId="2696"/>
        <pc:sldMkLst>
          <pc:docMk/>
          <pc:sldMk cId="932531490" sldId="450"/>
        </pc:sldMkLst>
        <pc:spChg chg="mod">
          <ac:chgData name="Clements, William" userId="cbdb0636-a496-422a-8d40-98c53d494d26" providerId="ADAL" clId="{AAB24A5F-3764-408E-AAAB-4C10EAC1AC1A}" dt="2022-01-25T21:32:14.448" v="1090" actId="20577"/>
          <ac:spMkLst>
            <pc:docMk/>
            <pc:sldMk cId="932531490" sldId="450"/>
            <ac:spMk id="2" creationId="{32208D77-99E3-4C00-8765-0BB48DF28066}"/>
          </ac:spMkLst>
        </pc:spChg>
        <pc:spChg chg="mod">
          <ac:chgData name="Clements, William" userId="cbdb0636-a496-422a-8d40-98c53d494d26" providerId="ADAL" clId="{AAB24A5F-3764-408E-AAAB-4C10EAC1AC1A}" dt="2022-01-25T21:32:08.892" v="1071"/>
          <ac:spMkLst>
            <pc:docMk/>
            <pc:sldMk cId="932531490" sldId="450"/>
            <ac:spMk id="3" creationId="{73CBE26C-8BE1-40DB-9210-FFCA27AB8260}"/>
          </ac:spMkLst>
        </pc:spChg>
        <pc:graphicFrameChg chg="add mod modGraphic">
          <ac:chgData name="Clements, William" userId="cbdb0636-a496-422a-8d40-98c53d494d26" providerId="ADAL" clId="{AAB24A5F-3764-408E-AAAB-4C10EAC1AC1A}" dt="2022-01-25T21:33:08.570" v="1149" actId="2161"/>
          <ac:graphicFrameMkLst>
            <pc:docMk/>
            <pc:sldMk cId="932531490" sldId="450"/>
            <ac:graphicFrameMk id="4" creationId="{0F6C8A60-2906-441C-89CF-FB0BE5580F61}"/>
          </ac:graphicFrameMkLst>
        </pc:graphicFrameChg>
      </pc:sldChg>
      <pc:sldChg chg="modSp new del mod">
        <pc:chgData name="Clements, William" userId="cbdb0636-a496-422a-8d40-98c53d494d26" providerId="ADAL" clId="{AAB24A5F-3764-408E-AAAB-4C10EAC1AC1A}" dt="2022-01-25T21:56:32.623" v="1656" actId="2696"/>
        <pc:sldMkLst>
          <pc:docMk/>
          <pc:sldMk cId="2627091621" sldId="451"/>
        </pc:sldMkLst>
        <pc:spChg chg="mod">
          <ac:chgData name="Clements, William" userId="cbdb0636-a496-422a-8d40-98c53d494d26" providerId="ADAL" clId="{AAB24A5F-3764-408E-AAAB-4C10EAC1AC1A}" dt="2022-01-25T21:55:42.511" v="1649" actId="27636"/>
          <ac:spMkLst>
            <pc:docMk/>
            <pc:sldMk cId="2627091621" sldId="451"/>
            <ac:spMk id="2" creationId="{62129B14-470B-4CBE-90C4-8909A6F11E9C}"/>
          </ac:spMkLst>
        </pc:spChg>
        <pc:spChg chg="mod">
          <ac:chgData name="Clements, William" userId="cbdb0636-a496-422a-8d40-98c53d494d26" providerId="ADAL" clId="{AAB24A5F-3764-408E-AAAB-4C10EAC1AC1A}" dt="2022-01-25T21:45:31.545" v="1240" actId="27636"/>
          <ac:spMkLst>
            <pc:docMk/>
            <pc:sldMk cId="2627091621" sldId="451"/>
            <ac:spMk id="3" creationId="{42711B56-9896-4B6F-BA55-C40C3F42B1CD}"/>
          </ac:spMkLst>
        </pc:spChg>
      </pc:sldChg>
      <pc:sldChg chg="add">
        <pc:chgData name="Clements, William" userId="cbdb0636-a496-422a-8d40-98c53d494d26" providerId="ADAL" clId="{AAB24A5F-3764-408E-AAAB-4C10EAC1AC1A}" dt="2022-01-25T21:56:37.774" v="1657"/>
        <pc:sldMkLst>
          <pc:docMk/>
          <pc:sldMk cId="3600871903" sldId="451"/>
        </pc:sldMkLst>
      </pc:sldChg>
      <pc:sldChg chg="add">
        <pc:chgData name="Clements, William" userId="cbdb0636-a496-422a-8d40-98c53d494d26" providerId="ADAL" clId="{AAB24A5F-3764-408E-AAAB-4C10EAC1AC1A}" dt="2022-01-25T21:56:37.774" v="1657"/>
        <pc:sldMkLst>
          <pc:docMk/>
          <pc:sldMk cId="3037013053" sldId="452"/>
        </pc:sldMkLst>
      </pc:sldChg>
      <pc:sldChg chg="modSp new del mod">
        <pc:chgData name="Clements, William" userId="cbdb0636-a496-422a-8d40-98c53d494d26" providerId="ADAL" clId="{AAB24A5F-3764-408E-AAAB-4C10EAC1AC1A}" dt="2022-01-25T21:56:32.623" v="1656" actId="2696"/>
        <pc:sldMkLst>
          <pc:docMk/>
          <pc:sldMk cId="3981028218" sldId="452"/>
        </pc:sldMkLst>
        <pc:spChg chg="mod">
          <ac:chgData name="Clements, William" userId="cbdb0636-a496-422a-8d40-98c53d494d26" providerId="ADAL" clId="{AAB24A5F-3764-408E-AAAB-4C10EAC1AC1A}" dt="2022-01-25T21:55:46.401" v="1650"/>
          <ac:spMkLst>
            <pc:docMk/>
            <pc:sldMk cId="3981028218" sldId="452"/>
            <ac:spMk id="2" creationId="{6C0BEAF4-49D5-47FF-93E5-61DE314443E6}"/>
          </ac:spMkLst>
        </pc:spChg>
        <pc:spChg chg="mod">
          <ac:chgData name="Clements, William" userId="cbdb0636-a496-422a-8d40-98c53d494d26" providerId="ADAL" clId="{AAB24A5F-3764-408E-AAAB-4C10EAC1AC1A}" dt="2022-01-25T21:47:09.923" v="1247" actId="20577"/>
          <ac:spMkLst>
            <pc:docMk/>
            <pc:sldMk cId="3981028218" sldId="452"/>
            <ac:spMk id="3" creationId="{ABF5644B-F290-4A95-A8E4-06172B50F59A}"/>
          </ac:spMkLst>
        </pc:spChg>
      </pc:sldChg>
      <pc:sldChg chg="add">
        <pc:chgData name="Clements, William" userId="cbdb0636-a496-422a-8d40-98c53d494d26" providerId="ADAL" clId="{AAB24A5F-3764-408E-AAAB-4C10EAC1AC1A}" dt="2022-01-25T21:56:37.774" v="1657"/>
        <pc:sldMkLst>
          <pc:docMk/>
          <pc:sldMk cId="1072262837" sldId="453"/>
        </pc:sldMkLst>
      </pc:sldChg>
      <pc:sldChg chg="modSp new del mod">
        <pc:chgData name="Clements, William" userId="cbdb0636-a496-422a-8d40-98c53d494d26" providerId="ADAL" clId="{AAB24A5F-3764-408E-AAAB-4C10EAC1AC1A}" dt="2022-01-25T21:56:32.623" v="1656" actId="2696"/>
        <pc:sldMkLst>
          <pc:docMk/>
          <pc:sldMk cId="1262022466" sldId="453"/>
        </pc:sldMkLst>
        <pc:spChg chg="mod">
          <ac:chgData name="Clements, William" userId="cbdb0636-a496-422a-8d40-98c53d494d26" providerId="ADAL" clId="{AAB24A5F-3764-408E-AAAB-4C10EAC1AC1A}" dt="2022-01-25T21:55:48.097" v="1651"/>
          <ac:spMkLst>
            <pc:docMk/>
            <pc:sldMk cId="1262022466" sldId="453"/>
            <ac:spMk id="2" creationId="{1528C08F-C4D7-458F-AABE-1A675E23C5DB}"/>
          </ac:spMkLst>
        </pc:spChg>
        <pc:spChg chg="mod">
          <ac:chgData name="Clements, William" userId="cbdb0636-a496-422a-8d40-98c53d494d26" providerId="ADAL" clId="{AAB24A5F-3764-408E-AAAB-4C10EAC1AC1A}" dt="2022-01-25T21:47:54.041" v="1250" actId="27636"/>
          <ac:spMkLst>
            <pc:docMk/>
            <pc:sldMk cId="1262022466" sldId="453"/>
            <ac:spMk id="3" creationId="{F2961571-CCF9-4D1E-A6AD-2A12CE385D6B}"/>
          </ac:spMkLst>
        </pc:spChg>
      </pc:sldChg>
      <pc:sldChg chg="add">
        <pc:chgData name="Clements, William" userId="cbdb0636-a496-422a-8d40-98c53d494d26" providerId="ADAL" clId="{AAB24A5F-3764-408E-AAAB-4C10EAC1AC1A}" dt="2022-01-25T21:56:37.774" v="1657"/>
        <pc:sldMkLst>
          <pc:docMk/>
          <pc:sldMk cId="273303933" sldId="454"/>
        </pc:sldMkLst>
      </pc:sldChg>
      <pc:sldChg chg="modSp add del mod">
        <pc:chgData name="Clements, William" userId="cbdb0636-a496-422a-8d40-98c53d494d26" providerId="ADAL" clId="{AAB24A5F-3764-408E-AAAB-4C10EAC1AC1A}" dt="2022-01-25T21:56:32.623" v="1656" actId="2696"/>
        <pc:sldMkLst>
          <pc:docMk/>
          <pc:sldMk cId="2927021546" sldId="454"/>
        </pc:sldMkLst>
        <pc:spChg chg="mod">
          <ac:chgData name="Clements, William" userId="cbdb0636-a496-422a-8d40-98c53d494d26" providerId="ADAL" clId="{AAB24A5F-3764-408E-AAAB-4C10EAC1AC1A}" dt="2022-01-25T21:55:49.761" v="1652"/>
          <ac:spMkLst>
            <pc:docMk/>
            <pc:sldMk cId="2927021546" sldId="454"/>
            <ac:spMk id="2" creationId="{1528C08F-C4D7-458F-AABE-1A675E23C5DB}"/>
          </ac:spMkLst>
        </pc:spChg>
        <pc:spChg chg="mod">
          <ac:chgData name="Clements, William" userId="cbdb0636-a496-422a-8d40-98c53d494d26" providerId="ADAL" clId="{AAB24A5F-3764-408E-AAAB-4C10EAC1AC1A}" dt="2022-01-25T21:48:33.183" v="1258" actId="20577"/>
          <ac:spMkLst>
            <pc:docMk/>
            <pc:sldMk cId="2927021546" sldId="454"/>
            <ac:spMk id="3" creationId="{F2961571-CCF9-4D1E-A6AD-2A12CE385D6B}"/>
          </ac:spMkLst>
        </pc:spChg>
      </pc:sldChg>
      <pc:sldChg chg="modSp add del mod">
        <pc:chgData name="Clements, William" userId="cbdb0636-a496-422a-8d40-98c53d494d26" providerId="ADAL" clId="{AAB24A5F-3764-408E-AAAB-4C10EAC1AC1A}" dt="2022-01-25T21:56:32.623" v="1656" actId="2696"/>
        <pc:sldMkLst>
          <pc:docMk/>
          <pc:sldMk cId="1653818425" sldId="455"/>
        </pc:sldMkLst>
        <pc:spChg chg="mod">
          <ac:chgData name="Clements, William" userId="cbdb0636-a496-422a-8d40-98c53d494d26" providerId="ADAL" clId="{AAB24A5F-3764-408E-AAAB-4C10EAC1AC1A}" dt="2022-01-25T21:55:52.548" v="1653"/>
          <ac:spMkLst>
            <pc:docMk/>
            <pc:sldMk cId="1653818425" sldId="455"/>
            <ac:spMk id="2" creationId="{1528C08F-C4D7-458F-AABE-1A675E23C5DB}"/>
          </ac:spMkLst>
        </pc:spChg>
        <pc:spChg chg="mod">
          <ac:chgData name="Clements, William" userId="cbdb0636-a496-422a-8d40-98c53d494d26" providerId="ADAL" clId="{AAB24A5F-3764-408E-AAAB-4C10EAC1AC1A}" dt="2022-01-25T21:53:09.226" v="1438" actId="20577"/>
          <ac:spMkLst>
            <pc:docMk/>
            <pc:sldMk cId="1653818425" sldId="455"/>
            <ac:spMk id="3" creationId="{F2961571-CCF9-4D1E-A6AD-2A12CE385D6B}"/>
          </ac:spMkLst>
        </pc:spChg>
      </pc:sldChg>
      <pc:sldChg chg="add">
        <pc:chgData name="Clements, William" userId="cbdb0636-a496-422a-8d40-98c53d494d26" providerId="ADAL" clId="{AAB24A5F-3764-408E-AAAB-4C10EAC1AC1A}" dt="2022-01-25T21:56:37.774" v="1657"/>
        <pc:sldMkLst>
          <pc:docMk/>
          <pc:sldMk cId="2226308502" sldId="455"/>
        </pc:sldMkLst>
      </pc:sldChg>
      <pc:sldChg chg="add">
        <pc:chgData name="Clements, William" userId="cbdb0636-a496-422a-8d40-98c53d494d26" providerId="ADAL" clId="{AAB24A5F-3764-408E-AAAB-4C10EAC1AC1A}" dt="2022-01-25T21:56:37.774" v="1657"/>
        <pc:sldMkLst>
          <pc:docMk/>
          <pc:sldMk cId="43954748" sldId="456"/>
        </pc:sldMkLst>
      </pc:sldChg>
      <pc:sldChg chg="modSp add del mod">
        <pc:chgData name="Clements, William" userId="cbdb0636-a496-422a-8d40-98c53d494d26" providerId="ADAL" clId="{AAB24A5F-3764-408E-AAAB-4C10EAC1AC1A}" dt="2022-01-25T21:56:32.623" v="1656" actId="2696"/>
        <pc:sldMkLst>
          <pc:docMk/>
          <pc:sldMk cId="3193408797" sldId="456"/>
        </pc:sldMkLst>
        <pc:spChg chg="mod">
          <ac:chgData name="Clements, William" userId="cbdb0636-a496-422a-8d40-98c53d494d26" providerId="ADAL" clId="{AAB24A5F-3764-408E-AAAB-4C10EAC1AC1A}" dt="2022-01-25T21:55:54.530" v="1654"/>
          <ac:spMkLst>
            <pc:docMk/>
            <pc:sldMk cId="3193408797" sldId="456"/>
            <ac:spMk id="2" creationId="{1528C08F-C4D7-458F-AABE-1A675E23C5DB}"/>
          </ac:spMkLst>
        </pc:spChg>
        <pc:spChg chg="mod">
          <ac:chgData name="Clements, William" userId="cbdb0636-a496-422a-8d40-98c53d494d26" providerId="ADAL" clId="{AAB24A5F-3764-408E-AAAB-4C10EAC1AC1A}" dt="2022-01-25T21:54:51.571" v="1593" actId="20577"/>
          <ac:spMkLst>
            <pc:docMk/>
            <pc:sldMk cId="3193408797" sldId="456"/>
            <ac:spMk id="3" creationId="{F2961571-CCF9-4D1E-A6AD-2A12CE385D6B}"/>
          </ac:spMkLst>
        </pc:spChg>
      </pc:sldChg>
      <pc:sldChg chg="modSp add del mod">
        <pc:chgData name="Clements, William" userId="cbdb0636-a496-422a-8d40-98c53d494d26" providerId="ADAL" clId="{AAB24A5F-3764-408E-AAAB-4C10EAC1AC1A}" dt="2022-01-25T21:56:32.623" v="1656" actId="2696"/>
        <pc:sldMkLst>
          <pc:docMk/>
          <pc:sldMk cId="1527487734" sldId="457"/>
        </pc:sldMkLst>
        <pc:spChg chg="mod">
          <ac:chgData name="Clements, William" userId="cbdb0636-a496-422a-8d40-98c53d494d26" providerId="ADAL" clId="{AAB24A5F-3764-408E-AAAB-4C10EAC1AC1A}" dt="2022-01-25T21:55:57.067" v="1655"/>
          <ac:spMkLst>
            <pc:docMk/>
            <pc:sldMk cId="1527487734" sldId="457"/>
            <ac:spMk id="2" creationId="{1528C08F-C4D7-458F-AABE-1A675E23C5DB}"/>
          </ac:spMkLst>
        </pc:spChg>
        <pc:spChg chg="mod">
          <ac:chgData name="Clements, William" userId="cbdb0636-a496-422a-8d40-98c53d494d26" providerId="ADAL" clId="{AAB24A5F-3764-408E-AAAB-4C10EAC1AC1A}" dt="2022-01-25T21:55:17.252" v="1646" actId="20577"/>
          <ac:spMkLst>
            <pc:docMk/>
            <pc:sldMk cId="1527487734" sldId="457"/>
            <ac:spMk id="3" creationId="{F2961571-CCF9-4D1E-A6AD-2A12CE385D6B}"/>
          </ac:spMkLst>
        </pc:spChg>
      </pc:sldChg>
      <pc:sldChg chg="add">
        <pc:chgData name="Clements, William" userId="cbdb0636-a496-422a-8d40-98c53d494d26" providerId="ADAL" clId="{AAB24A5F-3764-408E-AAAB-4C10EAC1AC1A}" dt="2022-01-25T21:56:37.774" v="1657"/>
        <pc:sldMkLst>
          <pc:docMk/>
          <pc:sldMk cId="2570239915" sldId="457"/>
        </pc:sldMkLst>
      </pc:sldChg>
      <pc:sldChg chg="add">
        <pc:chgData name="Clements, William" userId="cbdb0636-a496-422a-8d40-98c53d494d26" providerId="ADAL" clId="{AAB24A5F-3764-408E-AAAB-4C10EAC1AC1A}" dt="2022-01-25T22:59:23.239" v="1658"/>
        <pc:sldMkLst>
          <pc:docMk/>
          <pc:sldMk cId="2506804995" sldId="458"/>
        </pc:sldMkLst>
      </pc:sldChg>
      <pc:sldChg chg="add">
        <pc:chgData name="Clements, William" userId="cbdb0636-a496-422a-8d40-98c53d494d26" providerId="ADAL" clId="{AAB24A5F-3764-408E-AAAB-4C10EAC1AC1A}" dt="2022-01-25T22:59:23.239" v="1658"/>
        <pc:sldMkLst>
          <pc:docMk/>
          <pc:sldMk cId="2592971224" sldId="459"/>
        </pc:sldMkLst>
      </pc:sldChg>
    </pc:docChg>
  </pc:docChgLst>
  <pc:docChgLst>
    <pc:chgData name="Clements, William" userId="cbdb0636-a496-422a-8d40-98c53d494d26" providerId="ADAL" clId="{15B83A71-3E7F-475A-AEA9-3D78D155D029}"/>
    <pc:docChg chg="addSld modSld modSection">
      <pc:chgData name="Clements, William" userId="cbdb0636-a496-422a-8d40-98c53d494d26" providerId="ADAL" clId="{15B83A71-3E7F-475A-AEA9-3D78D155D029}" dt="2022-02-04T15:56:12.522" v="23"/>
      <pc:docMkLst>
        <pc:docMk/>
      </pc:docMkLst>
      <pc:sldChg chg="add">
        <pc:chgData name="Clements, William" userId="cbdb0636-a496-422a-8d40-98c53d494d26" providerId="ADAL" clId="{15B83A71-3E7F-475A-AEA9-3D78D155D029}" dt="2022-02-04T15:54:47.879" v="0"/>
        <pc:sldMkLst>
          <pc:docMk/>
          <pc:sldMk cId="1635072533" sldId="462"/>
        </pc:sldMkLst>
      </pc:sldChg>
      <pc:sldChg chg="add">
        <pc:chgData name="Clements, William" userId="cbdb0636-a496-422a-8d40-98c53d494d26" providerId="ADAL" clId="{15B83A71-3E7F-475A-AEA9-3D78D155D029}" dt="2022-02-04T15:54:47.879" v="0"/>
        <pc:sldMkLst>
          <pc:docMk/>
          <pc:sldMk cId="4069869953" sldId="463"/>
        </pc:sldMkLst>
      </pc:sldChg>
      <pc:sldChg chg="add">
        <pc:chgData name="Clements, William" userId="cbdb0636-a496-422a-8d40-98c53d494d26" providerId="ADAL" clId="{15B83A71-3E7F-475A-AEA9-3D78D155D029}" dt="2022-02-04T15:54:47.879" v="0"/>
        <pc:sldMkLst>
          <pc:docMk/>
          <pc:sldMk cId="3454702108" sldId="464"/>
        </pc:sldMkLst>
      </pc:sldChg>
      <pc:sldChg chg="modSp new mod">
        <pc:chgData name="Clements, William" userId="cbdb0636-a496-422a-8d40-98c53d494d26" providerId="ADAL" clId="{15B83A71-3E7F-475A-AEA9-3D78D155D029}" dt="2022-02-04T15:55:04.432" v="22" actId="20577"/>
        <pc:sldMkLst>
          <pc:docMk/>
          <pc:sldMk cId="912243868" sldId="465"/>
        </pc:sldMkLst>
        <pc:spChg chg="mod">
          <ac:chgData name="Clements, William" userId="cbdb0636-a496-422a-8d40-98c53d494d26" providerId="ADAL" clId="{15B83A71-3E7F-475A-AEA9-3D78D155D029}" dt="2022-02-04T15:55:04.432" v="22" actId="20577"/>
          <ac:spMkLst>
            <pc:docMk/>
            <pc:sldMk cId="912243868" sldId="465"/>
            <ac:spMk id="2" creationId="{4DE32DAE-6D41-4899-A2BC-8C84030B8DAF}"/>
          </ac:spMkLst>
        </pc:spChg>
      </pc:sldChg>
      <pc:sldChg chg="add">
        <pc:chgData name="Clements, William" userId="cbdb0636-a496-422a-8d40-98c53d494d26" providerId="ADAL" clId="{15B83A71-3E7F-475A-AEA9-3D78D155D029}" dt="2022-02-04T15:56:12.522" v="23"/>
        <pc:sldMkLst>
          <pc:docMk/>
          <pc:sldMk cId="4094457719" sldId="466"/>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2-07T10:18:37.707" idx="1">
    <p:pos x="10" y="10"/>
    <p:text/>
    <p:extLst>
      <p:ext uri="{C676402C-5697-4E1C-873F-D02D1690AC5C}">
        <p15:threadingInfo xmlns:p15="http://schemas.microsoft.com/office/powerpoint/2012/main" timeZoneBias="420"/>
      </p:ext>
    </p:extLst>
  </p:cm>
</p:cmLst>
</file>

<file path=ppt/diagrams/_rels/data1.xml.rels><?xml version="1.0" encoding="UTF-8" standalone="yes"?>
<Relationships xmlns="http://schemas.openxmlformats.org/package/2006/relationships"><Relationship Id="rId3" Type="http://schemas.openxmlformats.org/officeDocument/2006/relationships/hyperlink" Target="https://byui-cse.github.io/cse474-course/Module05/M05Prove.html" TargetMode="External"/><Relationship Id="rId2" Type="http://schemas.openxmlformats.org/officeDocument/2006/relationships/hyperlink" Target="https://byui-cse.github.io/cse474-course/Module05/M05Teach2.html" TargetMode="External"/><Relationship Id="rId1" Type="http://schemas.openxmlformats.org/officeDocument/2006/relationships/hyperlink" Target="https://byui-cse.github.io/cse474-course/Module05/M05Teach1.html"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byui-cse.github.io/cse474-course/Module05/M05Prove.html" TargetMode="External"/><Relationship Id="rId2" Type="http://schemas.openxmlformats.org/officeDocument/2006/relationships/hyperlink" Target="https://byui-cse.github.io/cse474-course/Module05/M05Teach2.html" TargetMode="External"/><Relationship Id="rId1" Type="http://schemas.openxmlformats.org/officeDocument/2006/relationships/hyperlink" Target="https://byui-cse.github.io/cse474-course/Module05/M05Teach1.html"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185CE5-13B4-4F82-BD1E-7A3372F0CA72}"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6A2D996E-3A73-45B0-A948-E17E11C4AFD5}">
      <dgm:prSet/>
      <dgm:spPr/>
      <dgm:t>
        <a:bodyPr/>
        <a:lstStyle/>
        <a:p>
          <a:r>
            <a:rPr lang="en-US" dirty="0">
              <a:hlinkClick xmlns:r="http://schemas.openxmlformats.org/officeDocument/2006/relationships" r:id="rId1"/>
            </a:rPr>
            <a:t>How do I create a software quality plan?</a:t>
          </a:r>
          <a:endParaRPr lang="en-US" b="0" dirty="0"/>
        </a:p>
      </dgm:t>
    </dgm:pt>
    <dgm:pt modelId="{F9D89D21-5B2B-4D82-BBA1-8B2CF92229AF}" type="parTrans" cxnId="{55C60F3C-8638-426D-81DB-D27C439B63FE}">
      <dgm:prSet/>
      <dgm:spPr/>
      <dgm:t>
        <a:bodyPr/>
        <a:lstStyle/>
        <a:p>
          <a:endParaRPr lang="en-US"/>
        </a:p>
      </dgm:t>
    </dgm:pt>
    <dgm:pt modelId="{8A848618-DA7C-42B0-8D48-BD32783A801F}" type="sibTrans" cxnId="{55C60F3C-8638-426D-81DB-D27C439B63FE}">
      <dgm:prSet/>
      <dgm:spPr/>
      <dgm:t>
        <a:bodyPr/>
        <a:lstStyle/>
        <a:p>
          <a:endParaRPr lang="en-US"/>
        </a:p>
      </dgm:t>
    </dgm:pt>
    <dgm:pt modelId="{D80E8160-DBB9-43C3-83B1-339A0D9F08DE}">
      <dgm:prSet/>
      <dgm:spPr/>
      <dgm:t>
        <a:bodyPr/>
        <a:lstStyle/>
        <a:p>
          <a:r>
            <a:rPr lang="en-US" dirty="0">
              <a:hlinkClick xmlns:r="http://schemas.openxmlformats.org/officeDocument/2006/relationships" r:id="rId2"/>
            </a:rPr>
            <a:t>What reviews and audits do I need as a QA professional?</a:t>
          </a:r>
          <a:endParaRPr lang="en-US" b="0" dirty="0"/>
        </a:p>
      </dgm:t>
    </dgm:pt>
    <dgm:pt modelId="{6C4A217E-1A1A-40D0-8110-019485670DD6}" type="parTrans" cxnId="{1B0BD217-E47E-454A-8468-F2A5B3A9E03D}">
      <dgm:prSet/>
      <dgm:spPr/>
      <dgm:t>
        <a:bodyPr/>
        <a:lstStyle/>
        <a:p>
          <a:endParaRPr lang="en-US"/>
        </a:p>
      </dgm:t>
    </dgm:pt>
    <dgm:pt modelId="{AA94AFAC-449B-41B0-815B-E318C8FD27B2}" type="sibTrans" cxnId="{1B0BD217-E47E-454A-8468-F2A5B3A9E03D}">
      <dgm:prSet/>
      <dgm:spPr/>
      <dgm:t>
        <a:bodyPr/>
        <a:lstStyle/>
        <a:p>
          <a:endParaRPr lang="en-US"/>
        </a:p>
      </dgm:t>
    </dgm:pt>
    <dgm:pt modelId="{C437EA9D-77D8-4581-9F41-B91B72834238}">
      <dgm:prSet/>
      <dgm:spPr/>
      <dgm:t>
        <a:bodyPr/>
        <a:lstStyle/>
        <a:p>
          <a:r>
            <a:rPr lang="en-US" dirty="0">
              <a:hlinkClick xmlns:r="http://schemas.openxmlformats.org/officeDocument/2006/relationships" r:id="rId3"/>
            </a:rPr>
            <a:t>Complete SQAP Section 6</a:t>
          </a:r>
          <a:br>
            <a:rPr lang="en-US" b="1" dirty="0"/>
          </a:br>
          <a:endParaRPr lang="en-US" dirty="0"/>
        </a:p>
      </dgm:t>
    </dgm:pt>
    <dgm:pt modelId="{EABAD4F0-5CCB-4340-91E6-2C2E4ADCAB2A}" type="parTrans" cxnId="{CBF4342C-5A84-4C4E-89F6-1349A5A7E690}">
      <dgm:prSet/>
      <dgm:spPr/>
      <dgm:t>
        <a:bodyPr/>
        <a:lstStyle/>
        <a:p>
          <a:endParaRPr lang="en-US"/>
        </a:p>
      </dgm:t>
    </dgm:pt>
    <dgm:pt modelId="{E1EE7EB8-5DE6-4186-8D83-0A14C81E5F98}" type="sibTrans" cxnId="{CBF4342C-5A84-4C4E-89F6-1349A5A7E690}">
      <dgm:prSet/>
      <dgm:spPr/>
      <dgm:t>
        <a:bodyPr/>
        <a:lstStyle/>
        <a:p>
          <a:endParaRPr lang="en-US"/>
        </a:p>
      </dgm:t>
    </dgm:pt>
    <dgm:pt modelId="{D06AC6DF-F50A-42E1-AB5A-3CAEBB7F4D6E}" type="pres">
      <dgm:prSet presAssocID="{9F185CE5-13B4-4F82-BD1E-7A3372F0CA72}" presName="hierChild1" presStyleCnt="0">
        <dgm:presLayoutVars>
          <dgm:chPref val="1"/>
          <dgm:dir/>
          <dgm:animOne val="branch"/>
          <dgm:animLvl val="lvl"/>
          <dgm:resizeHandles/>
        </dgm:presLayoutVars>
      </dgm:prSet>
      <dgm:spPr/>
    </dgm:pt>
    <dgm:pt modelId="{88D113CB-AF02-4C51-A8AF-128601F69893}" type="pres">
      <dgm:prSet presAssocID="{6A2D996E-3A73-45B0-A948-E17E11C4AFD5}" presName="hierRoot1" presStyleCnt="0"/>
      <dgm:spPr/>
    </dgm:pt>
    <dgm:pt modelId="{9CAA537D-4C2F-46E2-BC59-BA957F8B6558}" type="pres">
      <dgm:prSet presAssocID="{6A2D996E-3A73-45B0-A948-E17E11C4AFD5}" presName="composite" presStyleCnt="0"/>
      <dgm:spPr/>
    </dgm:pt>
    <dgm:pt modelId="{3C4F456F-5CF8-4429-A7F7-0CEE3607A9C9}" type="pres">
      <dgm:prSet presAssocID="{6A2D996E-3A73-45B0-A948-E17E11C4AFD5}" presName="background" presStyleLbl="node0" presStyleIdx="0" presStyleCnt="3"/>
      <dgm:spPr/>
    </dgm:pt>
    <dgm:pt modelId="{F4DFA205-C7DE-4F3D-A51F-2356691E211D}" type="pres">
      <dgm:prSet presAssocID="{6A2D996E-3A73-45B0-A948-E17E11C4AFD5}" presName="text" presStyleLbl="fgAcc0" presStyleIdx="0" presStyleCnt="3">
        <dgm:presLayoutVars>
          <dgm:chPref val="3"/>
        </dgm:presLayoutVars>
      </dgm:prSet>
      <dgm:spPr/>
    </dgm:pt>
    <dgm:pt modelId="{4F12D894-0FA9-4F6B-953D-12ABE870CFB4}" type="pres">
      <dgm:prSet presAssocID="{6A2D996E-3A73-45B0-A948-E17E11C4AFD5}" presName="hierChild2" presStyleCnt="0"/>
      <dgm:spPr/>
    </dgm:pt>
    <dgm:pt modelId="{9713130F-3783-47F1-95D7-F89A78029852}" type="pres">
      <dgm:prSet presAssocID="{D80E8160-DBB9-43C3-83B1-339A0D9F08DE}" presName="hierRoot1" presStyleCnt="0"/>
      <dgm:spPr/>
    </dgm:pt>
    <dgm:pt modelId="{ED079170-9EE8-4C0D-8F22-2B8387A7A2EC}" type="pres">
      <dgm:prSet presAssocID="{D80E8160-DBB9-43C3-83B1-339A0D9F08DE}" presName="composite" presStyleCnt="0"/>
      <dgm:spPr/>
    </dgm:pt>
    <dgm:pt modelId="{B59EA32D-3733-4516-BD1D-D5F479DCC82F}" type="pres">
      <dgm:prSet presAssocID="{D80E8160-DBB9-43C3-83B1-339A0D9F08DE}" presName="background" presStyleLbl="node0" presStyleIdx="1" presStyleCnt="3"/>
      <dgm:spPr/>
    </dgm:pt>
    <dgm:pt modelId="{CD8C02BF-4740-479A-9225-44B3973F8BC0}" type="pres">
      <dgm:prSet presAssocID="{D80E8160-DBB9-43C3-83B1-339A0D9F08DE}" presName="text" presStyleLbl="fgAcc0" presStyleIdx="1" presStyleCnt="3">
        <dgm:presLayoutVars>
          <dgm:chPref val="3"/>
        </dgm:presLayoutVars>
      </dgm:prSet>
      <dgm:spPr/>
    </dgm:pt>
    <dgm:pt modelId="{3E20ADC0-9E7C-4361-9DF1-0492438DE4A7}" type="pres">
      <dgm:prSet presAssocID="{D80E8160-DBB9-43C3-83B1-339A0D9F08DE}" presName="hierChild2" presStyleCnt="0"/>
      <dgm:spPr/>
    </dgm:pt>
    <dgm:pt modelId="{A9C594C6-5B76-4757-A609-A50D5E1A4206}" type="pres">
      <dgm:prSet presAssocID="{C437EA9D-77D8-4581-9F41-B91B72834238}" presName="hierRoot1" presStyleCnt="0"/>
      <dgm:spPr/>
    </dgm:pt>
    <dgm:pt modelId="{40D4446A-CDE4-44AF-91F6-F5E296C067AE}" type="pres">
      <dgm:prSet presAssocID="{C437EA9D-77D8-4581-9F41-B91B72834238}" presName="composite" presStyleCnt="0"/>
      <dgm:spPr/>
    </dgm:pt>
    <dgm:pt modelId="{23A8B1BE-ABC6-4607-B669-6A91A9317EA9}" type="pres">
      <dgm:prSet presAssocID="{C437EA9D-77D8-4581-9F41-B91B72834238}" presName="background" presStyleLbl="node0" presStyleIdx="2" presStyleCnt="3"/>
      <dgm:spPr/>
    </dgm:pt>
    <dgm:pt modelId="{CFF5746A-F617-4B15-9B6A-97499B991FFC}" type="pres">
      <dgm:prSet presAssocID="{C437EA9D-77D8-4581-9F41-B91B72834238}" presName="text" presStyleLbl="fgAcc0" presStyleIdx="2" presStyleCnt="3">
        <dgm:presLayoutVars>
          <dgm:chPref val="3"/>
        </dgm:presLayoutVars>
      </dgm:prSet>
      <dgm:spPr/>
    </dgm:pt>
    <dgm:pt modelId="{10FD8481-5DDD-44B6-A8CE-BFD8F470EE4B}" type="pres">
      <dgm:prSet presAssocID="{C437EA9D-77D8-4581-9F41-B91B72834238}" presName="hierChild2" presStyleCnt="0"/>
      <dgm:spPr/>
    </dgm:pt>
  </dgm:ptLst>
  <dgm:cxnLst>
    <dgm:cxn modelId="{1B0BD217-E47E-454A-8468-F2A5B3A9E03D}" srcId="{9F185CE5-13B4-4F82-BD1E-7A3372F0CA72}" destId="{D80E8160-DBB9-43C3-83B1-339A0D9F08DE}" srcOrd="1" destOrd="0" parTransId="{6C4A217E-1A1A-40D0-8110-019485670DD6}" sibTransId="{AA94AFAC-449B-41B0-815B-E318C8FD27B2}"/>
    <dgm:cxn modelId="{CBF4342C-5A84-4C4E-89F6-1349A5A7E690}" srcId="{9F185CE5-13B4-4F82-BD1E-7A3372F0CA72}" destId="{C437EA9D-77D8-4581-9F41-B91B72834238}" srcOrd="2" destOrd="0" parTransId="{EABAD4F0-5CCB-4340-91E6-2C2E4ADCAB2A}" sibTransId="{E1EE7EB8-5DE6-4186-8D83-0A14C81E5F98}"/>
    <dgm:cxn modelId="{5521DD3B-6D56-49B9-8411-A3ACD9C4D146}" type="presOf" srcId="{D80E8160-DBB9-43C3-83B1-339A0D9F08DE}" destId="{CD8C02BF-4740-479A-9225-44B3973F8BC0}" srcOrd="0" destOrd="0" presId="urn:microsoft.com/office/officeart/2005/8/layout/hierarchy1"/>
    <dgm:cxn modelId="{55C60F3C-8638-426D-81DB-D27C439B63FE}" srcId="{9F185CE5-13B4-4F82-BD1E-7A3372F0CA72}" destId="{6A2D996E-3A73-45B0-A948-E17E11C4AFD5}" srcOrd="0" destOrd="0" parTransId="{F9D89D21-5B2B-4D82-BBA1-8B2CF92229AF}" sibTransId="{8A848618-DA7C-42B0-8D48-BD32783A801F}"/>
    <dgm:cxn modelId="{33A13377-6E6A-4FE1-8491-C3E2BCCE2A69}" type="presOf" srcId="{C437EA9D-77D8-4581-9F41-B91B72834238}" destId="{CFF5746A-F617-4B15-9B6A-97499B991FFC}" srcOrd="0" destOrd="0" presId="urn:microsoft.com/office/officeart/2005/8/layout/hierarchy1"/>
    <dgm:cxn modelId="{B1EFF98F-8E60-4136-BE8E-512FD49631D7}" type="presOf" srcId="{9F185CE5-13B4-4F82-BD1E-7A3372F0CA72}" destId="{D06AC6DF-F50A-42E1-AB5A-3CAEBB7F4D6E}" srcOrd="0" destOrd="0" presId="urn:microsoft.com/office/officeart/2005/8/layout/hierarchy1"/>
    <dgm:cxn modelId="{565DBBAE-C686-480F-BC1A-7AB3DB324C6C}" type="presOf" srcId="{6A2D996E-3A73-45B0-A948-E17E11C4AFD5}" destId="{F4DFA205-C7DE-4F3D-A51F-2356691E211D}" srcOrd="0" destOrd="0" presId="urn:microsoft.com/office/officeart/2005/8/layout/hierarchy1"/>
    <dgm:cxn modelId="{3D3C9E0D-DA01-4832-9E21-46911B9802C7}" type="presParOf" srcId="{D06AC6DF-F50A-42E1-AB5A-3CAEBB7F4D6E}" destId="{88D113CB-AF02-4C51-A8AF-128601F69893}" srcOrd="0" destOrd="0" presId="urn:microsoft.com/office/officeart/2005/8/layout/hierarchy1"/>
    <dgm:cxn modelId="{7ABA2B1E-F25D-4398-8310-C53552EC47FC}" type="presParOf" srcId="{88D113CB-AF02-4C51-A8AF-128601F69893}" destId="{9CAA537D-4C2F-46E2-BC59-BA957F8B6558}" srcOrd="0" destOrd="0" presId="urn:microsoft.com/office/officeart/2005/8/layout/hierarchy1"/>
    <dgm:cxn modelId="{55FB1DA6-8329-4D9D-9E68-EC44B00162BF}" type="presParOf" srcId="{9CAA537D-4C2F-46E2-BC59-BA957F8B6558}" destId="{3C4F456F-5CF8-4429-A7F7-0CEE3607A9C9}" srcOrd="0" destOrd="0" presId="urn:microsoft.com/office/officeart/2005/8/layout/hierarchy1"/>
    <dgm:cxn modelId="{997BC559-BA82-4BA2-A683-88292E6A8735}" type="presParOf" srcId="{9CAA537D-4C2F-46E2-BC59-BA957F8B6558}" destId="{F4DFA205-C7DE-4F3D-A51F-2356691E211D}" srcOrd="1" destOrd="0" presId="urn:microsoft.com/office/officeart/2005/8/layout/hierarchy1"/>
    <dgm:cxn modelId="{07030778-7DF5-4275-BA86-11A88F380A5C}" type="presParOf" srcId="{88D113CB-AF02-4C51-A8AF-128601F69893}" destId="{4F12D894-0FA9-4F6B-953D-12ABE870CFB4}" srcOrd="1" destOrd="0" presId="urn:microsoft.com/office/officeart/2005/8/layout/hierarchy1"/>
    <dgm:cxn modelId="{BFA41DEF-E2D4-4CB2-B663-1C645AE7C601}" type="presParOf" srcId="{D06AC6DF-F50A-42E1-AB5A-3CAEBB7F4D6E}" destId="{9713130F-3783-47F1-95D7-F89A78029852}" srcOrd="1" destOrd="0" presId="urn:microsoft.com/office/officeart/2005/8/layout/hierarchy1"/>
    <dgm:cxn modelId="{DDB3E05D-A343-47EB-A66E-7595637DFE9A}" type="presParOf" srcId="{9713130F-3783-47F1-95D7-F89A78029852}" destId="{ED079170-9EE8-4C0D-8F22-2B8387A7A2EC}" srcOrd="0" destOrd="0" presId="urn:microsoft.com/office/officeart/2005/8/layout/hierarchy1"/>
    <dgm:cxn modelId="{CD91B159-DB27-48B4-A9B0-B953C9268EE2}" type="presParOf" srcId="{ED079170-9EE8-4C0D-8F22-2B8387A7A2EC}" destId="{B59EA32D-3733-4516-BD1D-D5F479DCC82F}" srcOrd="0" destOrd="0" presId="urn:microsoft.com/office/officeart/2005/8/layout/hierarchy1"/>
    <dgm:cxn modelId="{AFCD9C6C-9A76-4F0C-81FC-A619D323B936}" type="presParOf" srcId="{ED079170-9EE8-4C0D-8F22-2B8387A7A2EC}" destId="{CD8C02BF-4740-479A-9225-44B3973F8BC0}" srcOrd="1" destOrd="0" presId="urn:microsoft.com/office/officeart/2005/8/layout/hierarchy1"/>
    <dgm:cxn modelId="{4D3FCA47-1FBD-470C-ADAA-01079E9ED00B}" type="presParOf" srcId="{9713130F-3783-47F1-95D7-F89A78029852}" destId="{3E20ADC0-9E7C-4361-9DF1-0492438DE4A7}" srcOrd="1" destOrd="0" presId="urn:microsoft.com/office/officeart/2005/8/layout/hierarchy1"/>
    <dgm:cxn modelId="{E37AA2C9-EAD3-4302-992E-7C7F028D5AA5}" type="presParOf" srcId="{D06AC6DF-F50A-42E1-AB5A-3CAEBB7F4D6E}" destId="{A9C594C6-5B76-4757-A609-A50D5E1A4206}" srcOrd="2" destOrd="0" presId="urn:microsoft.com/office/officeart/2005/8/layout/hierarchy1"/>
    <dgm:cxn modelId="{5EB0E702-74BD-49FF-AC5C-776FE0C3AA46}" type="presParOf" srcId="{A9C594C6-5B76-4757-A609-A50D5E1A4206}" destId="{40D4446A-CDE4-44AF-91F6-F5E296C067AE}" srcOrd="0" destOrd="0" presId="urn:microsoft.com/office/officeart/2005/8/layout/hierarchy1"/>
    <dgm:cxn modelId="{0801C963-8A0C-453A-992C-E7B8B7B5B0DB}" type="presParOf" srcId="{40D4446A-CDE4-44AF-91F6-F5E296C067AE}" destId="{23A8B1BE-ABC6-4607-B669-6A91A9317EA9}" srcOrd="0" destOrd="0" presId="urn:microsoft.com/office/officeart/2005/8/layout/hierarchy1"/>
    <dgm:cxn modelId="{9BD077AC-0805-426F-97FF-0C85C570D230}" type="presParOf" srcId="{40D4446A-CDE4-44AF-91F6-F5E296C067AE}" destId="{CFF5746A-F617-4B15-9B6A-97499B991FFC}" srcOrd="1" destOrd="0" presId="urn:microsoft.com/office/officeart/2005/8/layout/hierarchy1"/>
    <dgm:cxn modelId="{1F9B5CCE-FDFE-464A-93F6-0011D27CCE55}" type="presParOf" srcId="{A9C594C6-5B76-4757-A609-A50D5E1A4206}" destId="{10FD8481-5DDD-44B6-A8CE-BFD8F470EE4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F456F-5CF8-4429-A7F7-0CEE3607A9C9}">
      <dsp:nvSpPr>
        <dsp:cNvPr id="0" name=""/>
        <dsp:cNvSpPr/>
      </dsp:nvSpPr>
      <dsp:spPr>
        <a:xfrm>
          <a:off x="0" y="740056"/>
          <a:ext cx="3043237" cy="19324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DFA205-C7DE-4F3D-A51F-2356691E211D}">
      <dsp:nvSpPr>
        <dsp:cNvPr id="0" name=""/>
        <dsp:cNvSpPr/>
      </dsp:nvSpPr>
      <dsp:spPr>
        <a:xfrm>
          <a:off x="338137" y="1061286"/>
          <a:ext cx="3043237" cy="19324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hlinkClick xmlns:r="http://schemas.openxmlformats.org/officeDocument/2006/relationships" r:id="rId1"/>
            </a:rPr>
            <a:t>How do I create a software quality plan?</a:t>
          </a:r>
          <a:endParaRPr lang="en-US" sz="2800" b="0" kern="1200" dirty="0"/>
        </a:p>
      </dsp:txBody>
      <dsp:txXfrm>
        <a:off x="394737" y="1117886"/>
        <a:ext cx="2930037" cy="1819255"/>
      </dsp:txXfrm>
    </dsp:sp>
    <dsp:sp modelId="{B59EA32D-3733-4516-BD1D-D5F479DCC82F}">
      <dsp:nvSpPr>
        <dsp:cNvPr id="0" name=""/>
        <dsp:cNvSpPr/>
      </dsp:nvSpPr>
      <dsp:spPr>
        <a:xfrm>
          <a:off x="3719512" y="740056"/>
          <a:ext cx="3043237" cy="19324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8C02BF-4740-479A-9225-44B3973F8BC0}">
      <dsp:nvSpPr>
        <dsp:cNvPr id="0" name=""/>
        <dsp:cNvSpPr/>
      </dsp:nvSpPr>
      <dsp:spPr>
        <a:xfrm>
          <a:off x="4057650" y="1061286"/>
          <a:ext cx="3043237" cy="19324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hlinkClick xmlns:r="http://schemas.openxmlformats.org/officeDocument/2006/relationships" r:id="rId2"/>
            </a:rPr>
            <a:t>What reviews and audits do I need as a QA professional?</a:t>
          </a:r>
          <a:endParaRPr lang="en-US" sz="2800" b="0" kern="1200" dirty="0"/>
        </a:p>
      </dsp:txBody>
      <dsp:txXfrm>
        <a:off x="4114250" y="1117886"/>
        <a:ext cx="2930037" cy="1819255"/>
      </dsp:txXfrm>
    </dsp:sp>
    <dsp:sp modelId="{23A8B1BE-ABC6-4607-B669-6A91A9317EA9}">
      <dsp:nvSpPr>
        <dsp:cNvPr id="0" name=""/>
        <dsp:cNvSpPr/>
      </dsp:nvSpPr>
      <dsp:spPr>
        <a:xfrm>
          <a:off x="7439025" y="740056"/>
          <a:ext cx="3043237" cy="19324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F5746A-F617-4B15-9B6A-97499B991FFC}">
      <dsp:nvSpPr>
        <dsp:cNvPr id="0" name=""/>
        <dsp:cNvSpPr/>
      </dsp:nvSpPr>
      <dsp:spPr>
        <a:xfrm>
          <a:off x="7777162" y="1061286"/>
          <a:ext cx="3043237" cy="19324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hlinkClick xmlns:r="http://schemas.openxmlformats.org/officeDocument/2006/relationships" r:id="rId3"/>
            </a:rPr>
            <a:t>Complete SQAP Section 6</a:t>
          </a:r>
          <a:br>
            <a:rPr lang="en-US" sz="2800" b="1" kern="1200" dirty="0"/>
          </a:br>
          <a:endParaRPr lang="en-US" sz="2800" kern="1200" dirty="0"/>
        </a:p>
      </dsp:txBody>
      <dsp:txXfrm>
        <a:off x="7833762" y="1117886"/>
        <a:ext cx="2930037" cy="18192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19C24-5953-43D3-A585-21D42E30B1D1}" type="datetimeFigureOut">
              <a:rPr lang="en-US" smtClean="0"/>
              <a:t>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3C0DCB-52DE-4219-8A8F-B68185E40762}" type="slidenum">
              <a:rPr lang="en-US" smtClean="0"/>
              <a:t>‹#›</a:t>
            </a:fld>
            <a:endParaRPr lang="en-US"/>
          </a:p>
        </p:txBody>
      </p:sp>
    </p:spTree>
    <p:extLst>
      <p:ext uri="{BB962C8B-B14F-4D97-AF65-F5344CB8AC3E}">
        <p14:creationId xmlns:p14="http://schemas.microsoft.com/office/powerpoint/2010/main" val="1682151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3C0DCB-52DE-4219-8A8F-B68185E40762}" type="slidenum">
              <a:rPr lang="en-US" smtClean="0"/>
              <a:t>14</a:t>
            </a:fld>
            <a:endParaRPr lang="en-US"/>
          </a:p>
        </p:txBody>
      </p:sp>
    </p:spTree>
    <p:extLst>
      <p:ext uri="{BB962C8B-B14F-4D97-AF65-F5344CB8AC3E}">
        <p14:creationId xmlns:p14="http://schemas.microsoft.com/office/powerpoint/2010/main" val="2744098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726EE6-A9ED-411B-A630-2A68207BF3AC}" type="slidenum">
              <a:rPr lang="en-US" smtClean="0"/>
              <a:t>29</a:t>
            </a:fld>
            <a:endParaRPr lang="en-US"/>
          </a:p>
        </p:txBody>
      </p:sp>
    </p:spTree>
    <p:extLst>
      <p:ext uri="{BB962C8B-B14F-4D97-AF65-F5344CB8AC3E}">
        <p14:creationId xmlns:p14="http://schemas.microsoft.com/office/powerpoint/2010/main" val="3441951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CAC6E7-933D-4EF1-912E-A711A17328F1}"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26643-EB17-4C0D-A77F-A5DD387EF77A}" type="slidenum">
              <a:rPr lang="en-US" smtClean="0"/>
              <a:t>‹#›</a:t>
            </a:fld>
            <a:endParaRPr lang="en-US"/>
          </a:p>
        </p:txBody>
      </p:sp>
    </p:spTree>
    <p:extLst>
      <p:ext uri="{BB962C8B-B14F-4D97-AF65-F5344CB8AC3E}">
        <p14:creationId xmlns:p14="http://schemas.microsoft.com/office/powerpoint/2010/main" val="1371959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F97305-8593-4038-B82D-D9766277C3DC}"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185976-38ED-4859-AAC0-34A3A99CBF03}" type="slidenum">
              <a:rPr lang="en-US" smtClean="0"/>
              <a:t>‹#›</a:t>
            </a:fld>
            <a:endParaRPr lang="en-US"/>
          </a:p>
        </p:txBody>
      </p:sp>
    </p:spTree>
    <p:extLst>
      <p:ext uri="{BB962C8B-B14F-4D97-AF65-F5344CB8AC3E}">
        <p14:creationId xmlns:p14="http://schemas.microsoft.com/office/powerpoint/2010/main" val="3957662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F97305-8593-4038-B82D-D9766277C3DC}"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185976-38ED-4859-AAC0-34A3A99CBF03}" type="slidenum">
              <a:rPr lang="en-US" smtClean="0"/>
              <a:t>‹#›</a:t>
            </a:fld>
            <a:endParaRPr lang="en-US"/>
          </a:p>
        </p:txBody>
      </p:sp>
    </p:spTree>
    <p:extLst>
      <p:ext uri="{BB962C8B-B14F-4D97-AF65-F5344CB8AC3E}">
        <p14:creationId xmlns:p14="http://schemas.microsoft.com/office/powerpoint/2010/main" val="35957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CAC6E7-933D-4EF1-912E-A711A17328F1}"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26643-EB17-4C0D-A77F-A5DD387EF77A}" type="slidenum">
              <a:rPr lang="en-US" smtClean="0"/>
              <a:t>‹#›</a:t>
            </a:fld>
            <a:endParaRPr lang="en-US"/>
          </a:p>
        </p:txBody>
      </p:sp>
    </p:spTree>
    <p:extLst>
      <p:ext uri="{BB962C8B-B14F-4D97-AF65-F5344CB8AC3E}">
        <p14:creationId xmlns:p14="http://schemas.microsoft.com/office/powerpoint/2010/main" val="1139269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F97305-8593-4038-B82D-D9766277C3DC}"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185976-38ED-4859-AAC0-34A3A99CBF03}" type="slidenum">
              <a:rPr lang="en-US" smtClean="0"/>
              <a:t>‹#›</a:t>
            </a:fld>
            <a:endParaRPr lang="en-US"/>
          </a:p>
        </p:txBody>
      </p:sp>
    </p:spTree>
    <p:extLst>
      <p:ext uri="{BB962C8B-B14F-4D97-AF65-F5344CB8AC3E}">
        <p14:creationId xmlns:p14="http://schemas.microsoft.com/office/powerpoint/2010/main" val="170288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F97305-8593-4038-B82D-D9766277C3DC}"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185976-38ED-4859-AAC0-34A3A99CBF03}" type="slidenum">
              <a:rPr lang="en-US" smtClean="0"/>
              <a:t>‹#›</a:t>
            </a:fld>
            <a:endParaRPr lang="en-US"/>
          </a:p>
        </p:txBody>
      </p:sp>
    </p:spTree>
    <p:extLst>
      <p:ext uri="{BB962C8B-B14F-4D97-AF65-F5344CB8AC3E}">
        <p14:creationId xmlns:p14="http://schemas.microsoft.com/office/powerpoint/2010/main" val="1139725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F97305-8593-4038-B82D-D9766277C3DC}" type="datetimeFigureOut">
              <a:rPr lang="en-US" smtClean="0"/>
              <a:t>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185976-38ED-4859-AAC0-34A3A99CBF03}" type="slidenum">
              <a:rPr lang="en-US" smtClean="0"/>
              <a:t>‹#›</a:t>
            </a:fld>
            <a:endParaRPr lang="en-US"/>
          </a:p>
        </p:txBody>
      </p:sp>
    </p:spTree>
    <p:extLst>
      <p:ext uri="{BB962C8B-B14F-4D97-AF65-F5344CB8AC3E}">
        <p14:creationId xmlns:p14="http://schemas.microsoft.com/office/powerpoint/2010/main" val="815264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F97305-8593-4038-B82D-D9766277C3DC}" type="datetimeFigureOut">
              <a:rPr lang="en-US" smtClean="0"/>
              <a:t>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185976-38ED-4859-AAC0-34A3A99CBF03}" type="slidenum">
              <a:rPr lang="en-US" smtClean="0"/>
              <a:t>‹#›</a:t>
            </a:fld>
            <a:endParaRPr lang="en-US"/>
          </a:p>
        </p:txBody>
      </p:sp>
    </p:spTree>
    <p:extLst>
      <p:ext uri="{BB962C8B-B14F-4D97-AF65-F5344CB8AC3E}">
        <p14:creationId xmlns:p14="http://schemas.microsoft.com/office/powerpoint/2010/main" val="4044414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CAC6E7-933D-4EF1-912E-A711A17328F1}" type="datetimeFigureOut">
              <a:rPr lang="en-US" smtClean="0"/>
              <a:t>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626643-EB17-4C0D-A77F-A5DD387EF77A}" type="slidenum">
              <a:rPr lang="en-US" smtClean="0"/>
              <a:t>‹#›</a:t>
            </a:fld>
            <a:endParaRPr lang="en-US"/>
          </a:p>
        </p:txBody>
      </p:sp>
    </p:spTree>
    <p:extLst>
      <p:ext uri="{BB962C8B-B14F-4D97-AF65-F5344CB8AC3E}">
        <p14:creationId xmlns:p14="http://schemas.microsoft.com/office/powerpoint/2010/main" val="356532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F97305-8593-4038-B82D-D9766277C3DC}"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185976-38ED-4859-AAC0-34A3A99CBF03}" type="slidenum">
              <a:rPr lang="en-US" smtClean="0"/>
              <a:t>‹#›</a:t>
            </a:fld>
            <a:endParaRPr lang="en-US"/>
          </a:p>
        </p:txBody>
      </p:sp>
    </p:spTree>
    <p:extLst>
      <p:ext uri="{BB962C8B-B14F-4D97-AF65-F5344CB8AC3E}">
        <p14:creationId xmlns:p14="http://schemas.microsoft.com/office/powerpoint/2010/main" val="803257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F97305-8593-4038-B82D-D9766277C3DC}"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185976-38ED-4859-AAC0-34A3A99CBF03}" type="slidenum">
              <a:rPr lang="en-US" smtClean="0"/>
              <a:t>‹#›</a:t>
            </a:fld>
            <a:endParaRPr lang="en-US"/>
          </a:p>
        </p:txBody>
      </p:sp>
    </p:spTree>
    <p:extLst>
      <p:ext uri="{BB962C8B-B14F-4D97-AF65-F5344CB8AC3E}">
        <p14:creationId xmlns:p14="http://schemas.microsoft.com/office/powerpoint/2010/main" val="1838538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97305-8593-4038-B82D-D9766277C3DC}" type="datetimeFigureOut">
              <a:rPr lang="en-US" smtClean="0"/>
              <a:t>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85976-38ED-4859-AAC0-34A3A99CBF03}" type="slidenum">
              <a:rPr lang="en-US" smtClean="0"/>
              <a:t>‹#›</a:t>
            </a:fld>
            <a:endParaRPr lang="en-US"/>
          </a:p>
        </p:txBody>
      </p:sp>
    </p:spTree>
    <p:extLst>
      <p:ext uri="{BB962C8B-B14F-4D97-AF65-F5344CB8AC3E}">
        <p14:creationId xmlns:p14="http://schemas.microsoft.com/office/powerpoint/2010/main" val="3787590735"/>
      </p:ext>
    </p:extLst>
  </p:cSld>
  <p:clrMap bg1="dk1" tx1="lt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byui-cse.github.io/cse474-course/Module05/M05Teach2.html"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byui-cse.github.io/cse474-course/Module05/M05Prove.html"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hyperlink" Target="https://byui-cse.github.io/cse474-course/Module05/M05Teach2.html"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byui-cse.github.io/cse474-course/Module05/M05Teach2.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hyperlink" Target="https://byui-cse.github.io/cse474-course/Module05/M05Teach2.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byui-cse.github.io/cse474-course/Module05/M05Teach2.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byui-cse.github.io/cse474-course/Module05/M05Teach2.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byui-cse.github.io/cse474-course/Module05/M05Teach2.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byui-cse.github.io/cse474-course/Module05/M05Teach2.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byui-cse.github.io/cse474-course/Module05/M05Teach2.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byui-cse.github.io/cse474-course/Module05/M05Prove.html" TargetMode="Externa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byui.idm.oclc.org/document/1040117" TargetMode="External"/><Relationship Id="rId2" Type="http://schemas.openxmlformats.org/officeDocument/2006/relationships/hyperlink" Target="https://ieeexplore-ieee-org.byui.idm.oclc.org/document/6835311" TargetMode="External"/><Relationship Id="rId1" Type="http://schemas.openxmlformats.org/officeDocument/2006/relationships/slideLayout" Target="../slideLayouts/slideLayout2.xml"/><Relationship Id="rId4" Type="http://schemas.openxmlformats.org/officeDocument/2006/relationships/hyperlink" Target="https://ebookcentral.proquest.com/lib/byui/detail.action?docID=300259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s://asq.org/quality-resources/idea-creation-tools" TargetMode="Externa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hyperlink" Target="https://byui-cse.github.io/cse474-course/Module05/M05Teach1.html"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byui-cse.github.io/cse474-course/Module05/M05Teach2.html"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C542D-D91F-8F4B-92AA-9EEC572CD918}"/>
              </a:ext>
            </a:extLst>
          </p:cNvPr>
          <p:cNvSpPr>
            <a:spLocks noGrp="1"/>
          </p:cNvSpPr>
          <p:nvPr>
            <p:ph type="ctrTitle"/>
          </p:nvPr>
        </p:nvSpPr>
        <p:spPr/>
        <p:txBody>
          <a:bodyPr/>
          <a:lstStyle/>
          <a:p>
            <a:r>
              <a:rPr lang="en-US" dirty="0"/>
              <a:t>Welcome to Week 05</a:t>
            </a:r>
            <a:br>
              <a:rPr lang="en-US" dirty="0"/>
            </a:br>
            <a:r>
              <a:rPr lang="en-US" dirty="0"/>
              <a:t>Processes</a:t>
            </a:r>
          </a:p>
        </p:txBody>
      </p:sp>
      <p:sp>
        <p:nvSpPr>
          <p:cNvPr id="3" name="Subtitle 2">
            <a:extLst>
              <a:ext uri="{FF2B5EF4-FFF2-40B4-BE49-F238E27FC236}">
                <a16:creationId xmlns:a16="http://schemas.microsoft.com/office/drawing/2014/main" id="{9D6E3505-E746-C84D-B838-4C5F5C495174}"/>
              </a:ext>
            </a:extLst>
          </p:cNvPr>
          <p:cNvSpPr>
            <a:spLocks noGrp="1"/>
          </p:cNvSpPr>
          <p:nvPr>
            <p:ph type="subTitle" idx="1"/>
          </p:nvPr>
        </p:nvSpPr>
        <p:spPr/>
        <p:txBody>
          <a:bodyPr/>
          <a:lstStyle/>
          <a:p>
            <a:r>
              <a:rPr lang="en-US" dirty="0"/>
              <a:t>CSE 474 Quality Assurance</a:t>
            </a:r>
          </a:p>
          <a:p>
            <a:r>
              <a:rPr lang="en-US" dirty="0"/>
              <a:t>Brother W. Clements</a:t>
            </a:r>
          </a:p>
        </p:txBody>
      </p:sp>
    </p:spTree>
    <p:extLst>
      <p:ext uri="{BB962C8B-B14F-4D97-AF65-F5344CB8AC3E}">
        <p14:creationId xmlns:p14="http://schemas.microsoft.com/office/powerpoint/2010/main" val="1127886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B0D17-A431-438A-A323-CF98C397A2B0}"/>
              </a:ext>
            </a:extLst>
          </p:cNvPr>
          <p:cNvSpPr>
            <a:spLocks noGrp="1"/>
          </p:cNvSpPr>
          <p:nvPr>
            <p:ph type="title"/>
          </p:nvPr>
        </p:nvSpPr>
        <p:spPr/>
        <p:txBody>
          <a:bodyPr/>
          <a:lstStyle/>
          <a:p>
            <a:r>
              <a:rPr lang="en-US" dirty="0">
                <a:hlinkClick r:id="rId2"/>
              </a:rPr>
              <a:t>What reviews and audits do I need as a QA professional?</a:t>
            </a:r>
            <a:endParaRPr lang="en-US" dirty="0"/>
          </a:p>
        </p:txBody>
      </p:sp>
      <p:sp>
        <p:nvSpPr>
          <p:cNvPr id="3" name="Content Placeholder 2">
            <a:extLst>
              <a:ext uri="{FF2B5EF4-FFF2-40B4-BE49-F238E27FC236}">
                <a16:creationId xmlns:a16="http://schemas.microsoft.com/office/drawing/2014/main" id="{CA2BE313-EB49-40C4-BD03-4CBC174CCCE3}"/>
              </a:ext>
            </a:extLst>
          </p:cNvPr>
          <p:cNvSpPr>
            <a:spLocks noGrp="1"/>
          </p:cNvSpPr>
          <p:nvPr>
            <p:ph sz="half" idx="1"/>
          </p:nvPr>
        </p:nvSpPr>
        <p:spPr/>
        <p:txBody>
          <a:bodyPr>
            <a:normAutofit fontScale="55000" lnSpcReduction="20000"/>
          </a:bodyPr>
          <a:lstStyle/>
          <a:p>
            <a:r>
              <a:rPr lang="en-US" dirty="0"/>
              <a:t>Part 1: Look through </a:t>
            </a:r>
            <a:r>
              <a:rPr lang="en-US" b="1" u="sng" dirty="0"/>
              <a:t>Week 02 Lifecycles </a:t>
            </a:r>
            <a:r>
              <a:rPr lang="en-US" dirty="0"/>
              <a:t>and determine a list of </a:t>
            </a:r>
            <a:r>
              <a:rPr lang="en-US" b="1" dirty="0"/>
              <a:t>deliverables</a:t>
            </a:r>
            <a:r>
              <a:rPr lang="en-US" dirty="0"/>
              <a:t> from each of the methodologies. Include deliverables from Waterfall, Spiral, XP and Agile, label accordantly. </a:t>
            </a:r>
            <a:br>
              <a:rPr lang="en-US" dirty="0"/>
            </a:br>
            <a:endParaRPr lang="en-US" dirty="0"/>
          </a:p>
          <a:p>
            <a:r>
              <a:rPr lang="en-US" dirty="0"/>
              <a:t>Part 2: Look through the </a:t>
            </a:r>
            <a:r>
              <a:rPr lang="en-US" b="1" dirty="0"/>
              <a:t>730-2002 IEEE Standards for Software Quality Assurance Plans</a:t>
            </a:r>
            <a:r>
              <a:rPr lang="en-US" dirty="0"/>
              <a:t>, Cert. SW Quality Engr Handbook chapters, and the SWBOK, and PMBOK. Update your list of missing </a:t>
            </a:r>
            <a:r>
              <a:rPr lang="en-US" b="1" dirty="0"/>
              <a:t>deliverables</a:t>
            </a:r>
            <a:r>
              <a:rPr lang="en-US" dirty="0"/>
              <a:t>, marking your sources for each deliverable.</a:t>
            </a:r>
            <a:br>
              <a:rPr lang="en-US" dirty="0"/>
            </a:br>
            <a:endParaRPr lang="en-US" dirty="0"/>
          </a:p>
          <a:p>
            <a:r>
              <a:rPr lang="en-US" dirty="0"/>
              <a:t>Part 3: For each deliverable determine if it should be </a:t>
            </a:r>
            <a:r>
              <a:rPr lang="en-US" b="1" dirty="0"/>
              <a:t>reviewed or audited</a:t>
            </a:r>
            <a:r>
              <a:rPr lang="en-US" dirty="0"/>
              <a:t>. 	</a:t>
            </a:r>
          </a:p>
          <a:p>
            <a:pPr lvl="1"/>
            <a:r>
              <a:rPr lang="en-US" dirty="0"/>
              <a:t>A review is typically a meeting going over a product, and an audit determines if a process was followed. </a:t>
            </a:r>
          </a:p>
          <a:p>
            <a:pPr lvl="1"/>
            <a:r>
              <a:rPr lang="en-US" dirty="0"/>
              <a:t>For example, a Software Requirements Specification (deliverable) should be reviewed, and the meeting minutes are evidence the process was followed and is auditable. You might have to update the list.</a:t>
            </a:r>
            <a:br>
              <a:rPr lang="en-US" dirty="0"/>
            </a:br>
            <a:endParaRPr lang="en-US" dirty="0"/>
          </a:p>
        </p:txBody>
      </p:sp>
      <p:sp>
        <p:nvSpPr>
          <p:cNvPr id="4" name="Content Placeholder 3">
            <a:extLst>
              <a:ext uri="{FF2B5EF4-FFF2-40B4-BE49-F238E27FC236}">
                <a16:creationId xmlns:a16="http://schemas.microsoft.com/office/drawing/2014/main" id="{69AE50B4-701B-43AF-A1FB-3A65ADD448FA}"/>
              </a:ext>
            </a:extLst>
          </p:cNvPr>
          <p:cNvSpPr>
            <a:spLocks noGrp="1"/>
          </p:cNvSpPr>
          <p:nvPr>
            <p:ph sz="half" idx="2"/>
          </p:nvPr>
        </p:nvSpPr>
        <p:spPr/>
        <p:txBody>
          <a:bodyPr>
            <a:normAutofit fontScale="55000" lnSpcReduction="20000"/>
          </a:bodyPr>
          <a:lstStyle/>
          <a:p>
            <a:r>
              <a:rPr lang="en-US" dirty="0"/>
              <a:t>Part 4: Update the list to </a:t>
            </a:r>
            <a:r>
              <a:rPr lang="en-US" b="1" dirty="0"/>
              <a:t>indicate</a:t>
            </a:r>
            <a:r>
              <a:rPr lang="en-US" dirty="0"/>
              <a:t> </a:t>
            </a:r>
            <a:r>
              <a:rPr lang="en-US" b="1" dirty="0"/>
              <a:t>how</a:t>
            </a:r>
            <a:r>
              <a:rPr lang="en-US" dirty="0"/>
              <a:t> the review or audit will be </a:t>
            </a:r>
            <a:r>
              <a:rPr lang="en-US" b="1" dirty="0"/>
              <a:t>accomplished</a:t>
            </a:r>
            <a:r>
              <a:rPr lang="en-US" dirty="0"/>
              <a:t>, implemented or verified.</a:t>
            </a:r>
            <a:br>
              <a:rPr lang="en-US" dirty="0"/>
            </a:br>
            <a:endParaRPr lang="en-US" dirty="0"/>
          </a:p>
          <a:p>
            <a:r>
              <a:rPr lang="en-US" dirty="0"/>
              <a:t>Part 5: Organize the list you made in the Teach activity into four categories:</a:t>
            </a:r>
          </a:p>
          <a:p>
            <a:pPr lvl="1"/>
            <a:r>
              <a:rPr lang="en-US" dirty="0"/>
              <a:t>Static Verification </a:t>
            </a:r>
          </a:p>
          <a:p>
            <a:pPr lvl="1"/>
            <a:r>
              <a:rPr lang="en-US" dirty="0"/>
              <a:t>Dynamic Verification </a:t>
            </a:r>
          </a:p>
          <a:p>
            <a:pPr lvl="1"/>
            <a:r>
              <a:rPr lang="en-US" dirty="0"/>
              <a:t>Static Validation </a:t>
            </a:r>
          </a:p>
          <a:p>
            <a:pPr lvl="1"/>
            <a:r>
              <a:rPr lang="en-US" dirty="0"/>
              <a:t>Dynamic Validation </a:t>
            </a:r>
          </a:p>
          <a:p>
            <a:r>
              <a:rPr lang="en-US" dirty="0"/>
              <a:t>Part 6: Establish a </a:t>
            </a:r>
            <a:r>
              <a:rPr lang="en-US" b="1" dirty="0"/>
              <a:t>logical order </a:t>
            </a:r>
            <a:r>
              <a:rPr lang="en-US" dirty="0"/>
              <a:t>for the deliverables, reviews, and audits. </a:t>
            </a:r>
            <a:r>
              <a:rPr lang="en-US" b="1" dirty="0"/>
              <a:t>Create a dependence schedule</a:t>
            </a:r>
            <a:r>
              <a:rPr lang="en-US" dirty="0"/>
              <a:t>, a schedule of events without actual dates. Determine significate milestones.</a:t>
            </a:r>
            <a:br>
              <a:rPr lang="en-US" dirty="0"/>
            </a:br>
            <a:endParaRPr lang="en-US" dirty="0"/>
          </a:p>
          <a:p>
            <a:r>
              <a:rPr lang="en-US" dirty="0"/>
              <a:t>Part 7: Determine the possible </a:t>
            </a:r>
            <a:r>
              <a:rPr lang="en-US" b="1" dirty="0"/>
              <a:t>outputs of the reviews and audits.</a:t>
            </a:r>
            <a:r>
              <a:rPr lang="en-US" dirty="0"/>
              <a:t> Besides the meeting minutes, what other possible outputs might be recorded that need to be recorded or tracked. </a:t>
            </a:r>
          </a:p>
          <a:p>
            <a:endParaRPr lang="en-US" dirty="0"/>
          </a:p>
        </p:txBody>
      </p:sp>
    </p:spTree>
    <p:extLst>
      <p:ext uri="{BB962C8B-B14F-4D97-AF65-F5344CB8AC3E}">
        <p14:creationId xmlns:p14="http://schemas.microsoft.com/office/powerpoint/2010/main" val="269599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49083-8674-4F04-8DBE-3F21DDD3702A}"/>
              </a:ext>
            </a:extLst>
          </p:cNvPr>
          <p:cNvSpPr>
            <a:spLocks noGrp="1"/>
          </p:cNvSpPr>
          <p:nvPr>
            <p:ph type="title"/>
          </p:nvPr>
        </p:nvSpPr>
        <p:spPr/>
        <p:txBody>
          <a:bodyPr/>
          <a:lstStyle/>
          <a:p>
            <a:r>
              <a:rPr lang="en-US" dirty="0">
                <a:hlinkClick r:id="rId2"/>
              </a:rPr>
              <a:t>Complete SQAP Section 6</a:t>
            </a:r>
            <a:endParaRPr lang="en-US" dirty="0"/>
          </a:p>
        </p:txBody>
      </p:sp>
      <p:sp>
        <p:nvSpPr>
          <p:cNvPr id="3" name="Content Placeholder 2">
            <a:extLst>
              <a:ext uri="{FF2B5EF4-FFF2-40B4-BE49-F238E27FC236}">
                <a16:creationId xmlns:a16="http://schemas.microsoft.com/office/drawing/2014/main" id="{62B13BBB-1779-4309-9C2E-3197156A84C2}"/>
              </a:ext>
            </a:extLst>
          </p:cNvPr>
          <p:cNvSpPr>
            <a:spLocks noGrp="1"/>
          </p:cNvSpPr>
          <p:nvPr>
            <p:ph sz="half" idx="1"/>
          </p:nvPr>
        </p:nvSpPr>
        <p:spPr/>
        <p:txBody>
          <a:bodyPr>
            <a:normAutofit fontScale="55000" lnSpcReduction="20000"/>
          </a:bodyPr>
          <a:lstStyle/>
          <a:p>
            <a:r>
              <a:rPr lang="en-US" dirty="0"/>
              <a:t>Using the information, you gathered in the teach activity update the SQAP Section 6. </a:t>
            </a:r>
          </a:p>
          <a:p>
            <a:pPr>
              <a:buFont typeface="Arial" panose="020B0604020202020204" pitchFamily="34" charset="0"/>
              <a:buChar char="•"/>
            </a:pPr>
            <a:r>
              <a:rPr lang="en-US" b="1" dirty="0"/>
              <a:t>Create sub-sections </a:t>
            </a:r>
            <a:r>
              <a:rPr lang="en-US" dirty="0"/>
              <a:t>that logically make sense. Explain each sub-section with a brief description of the sub-section. Do not use “This sub-section...”, instead of naming the sub-section and describing its purpose.</a:t>
            </a:r>
          </a:p>
          <a:p>
            <a:pPr>
              <a:buFont typeface="Arial" panose="020B0604020202020204" pitchFamily="34" charset="0"/>
              <a:buChar char="•"/>
            </a:pPr>
            <a:r>
              <a:rPr lang="en-US" b="1" dirty="0"/>
              <a:t>Add in the different reviews and audits into the subsections</a:t>
            </a:r>
            <a:r>
              <a:rPr lang="en-US" dirty="0"/>
              <a:t>, explain the purposes of the review, how it will be accomplished, implemented, and verified.</a:t>
            </a:r>
          </a:p>
          <a:p>
            <a:pPr>
              <a:buFont typeface="Arial" panose="020B0604020202020204" pitchFamily="34" charset="0"/>
              <a:buChar char="•"/>
            </a:pPr>
            <a:r>
              <a:rPr lang="en-US" dirty="0"/>
              <a:t>In 730-2002 IEEE Standards for Software Quality Assurance Plans, section 4.6.1, the section’s purpose is explained. In the notes of the assignment, </a:t>
            </a:r>
            <a:r>
              <a:rPr lang="en-US" b="1" dirty="0"/>
              <a:t>indicate how you fulfilled each of the four purposes</a:t>
            </a:r>
            <a:r>
              <a:rPr lang="en-US" dirty="0"/>
              <a:t>. </a:t>
            </a:r>
          </a:p>
          <a:p>
            <a:pPr>
              <a:buFont typeface="Arial" panose="020B0604020202020204" pitchFamily="34" charset="0"/>
              <a:buChar char="•"/>
            </a:pPr>
            <a:r>
              <a:rPr lang="en-US" b="1" dirty="0"/>
              <a:t>Include additional reviews </a:t>
            </a:r>
            <a:r>
              <a:rPr lang="en-US" dirty="0"/>
              <a:t>specifically spelled out in this week’s assignments, such as</a:t>
            </a:r>
          </a:p>
          <a:p>
            <a:pPr marL="742950" lvl="1" indent="-285750">
              <a:buFont typeface="Arial" panose="020B0604020202020204" pitchFamily="34" charset="0"/>
              <a:buChar char="•"/>
            </a:pPr>
            <a:r>
              <a:rPr lang="en-US" dirty="0"/>
              <a:t>Other reviews and audits</a:t>
            </a:r>
          </a:p>
          <a:p>
            <a:pPr marL="742950" lvl="1" indent="-285750">
              <a:buFont typeface="Arial" panose="020B0604020202020204" pitchFamily="34" charset="0"/>
              <a:buChar char="•"/>
            </a:pPr>
            <a:r>
              <a:rPr lang="en-US" dirty="0"/>
              <a:t>Managerial reviews</a:t>
            </a:r>
          </a:p>
          <a:p>
            <a:pPr marL="742950" lvl="1" indent="-285750">
              <a:buFont typeface="Arial" panose="020B0604020202020204" pitchFamily="34" charset="0"/>
              <a:buChar char="•"/>
            </a:pPr>
            <a:r>
              <a:rPr lang="en-US" dirty="0"/>
              <a:t>Walk-throughs</a:t>
            </a:r>
          </a:p>
          <a:p>
            <a:pPr marL="742950" lvl="1" indent="-285750">
              <a:buFont typeface="Arial" panose="020B0604020202020204" pitchFamily="34" charset="0"/>
              <a:buChar char="•"/>
            </a:pPr>
            <a:r>
              <a:rPr lang="en-US" dirty="0"/>
              <a:t>Inspections</a:t>
            </a:r>
          </a:p>
          <a:p>
            <a:pPr marL="742950" lvl="1" indent="-285750">
              <a:buFont typeface="Arial" panose="020B0604020202020204" pitchFamily="34" charset="0"/>
              <a:buChar char="•"/>
            </a:pPr>
            <a:r>
              <a:rPr lang="en-US" dirty="0"/>
              <a:t>Technical reviews</a:t>
            </a:r>
          </a:p>
          <a:p>
            <a:pPr marL="742950" lvl="1" indent="-285750">
              <a:buFont typeface="Arial" panose="020B0604020202020204" pitchFamily="34" charset="0"/>
              <a:buChar char="•"/>
            </a:pPr>
            <a:r>
              <a:rPr lang="en-US" dirty="0"/>
              <a:t>Supplier reviews.</a:t>
            </a:r>
          </a:p>
          <a:p>
            <a:endParaRPr lang="en-US" dirty="0"/>
          </a:p>
        </p:txBody>
      </p:sp>
      <p:sp>
        <p:nvSpPr>
          <p:cNvPr id="4" name="Content Placeholder 3">
            <a:extLst>
              <a:ext uri="{FF2B5EF4-FFF2-40B4-BE49-F238E27FC236}">
                <a16:creationId xmlns:a16="http://schemas.microsoft.com/office/drawing/2014/main" id="{D58D8D7C-9375-4D05-8EA5-D31509EE3BAB}"/>
              </a:ext>
            </a:extLst>
          </p:cNvPr>
          <p:cNvSpPr>
            <a:spLocks noGrp="1"/>
          </p:cNvSpPr>
          <p:nvPr>
            <p:ph sz="half" idx="2"/>
          </p:nvPr>
        </p:nvSpPr>
        <p:spPr/>
        <p:txBody>
          <a:bodyPr>
            <a:normAutofit fontScale="55000" lnSpcReduction="20000"/>
          </a:bodyPr>
          <a:lstStyle/>
          <a:p>
            <a:endParaRPr lang="en-US"/>
          </a:p>
        </p:txBody>
      </p:sp>
    </p:spTree>
    <p:extLst>
      <p:ext uri="{BB962C8B-B14F-4D97-AF65-F5344CB8AC3E}">
        <p14:creationId xmlns:p14="http://schemas.microsoft.com/office/powerpoint/2010/main" val="1797538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0073D-DC45-42E7-BFF1-0D1AD60E4A0C}"/>
              </a:ext>
            </a:extLst>
          </p:cNvPr>
          <p:cNvSpPr>
            <a:spLocks noGrp="1"/>
          </p:cNvSpPr>
          <p:nvPr>
            <p:ph type="title"/>
          </p:nvPr>
        </p:nvSpPr>
        <p:spPr/>
        <p:txBody>
          <a:bodyPr/>
          <a:lstStyle/>
          <a:p>
            <a:r>
              <a:rPr lang="en-US" dirty="0"/>
              <a:t>IEEE Standard for Software Quality Assurance Processes</a:t>
            </a:r>
          </a:p>
        </p:txBody>
      </p:sp>
      <p:sp>
        <p:nvSpPr>
          <p:cNvPr id="4" name="Content Placeholder 3">
            <a:extLst>
              <a:ext uri="{FF2B5EF4-FFF2-40B4-BE49-F238E27FC236}">
                <a16:creationId xmlns:a16="http://schemas.microsoft.com/office/drawing/2014/main" id="{8734422A-9E61-4535-8361-54EE0859B44A}"/>
              </a:ext>
            </a:extLst>
          </p:cNvPr>
          <p:cNvSpPr>
            <a:spLocks noGrp="1"/>
          </p:cNvSpPr>
          <p:nvPr>
            <p:ph sz="half" idx="1"/>
          </p:nvPr>
        </p:nvSpPr>
        <p:spPr/>
        <p:txBody>
          <a:bodyPr>
            <a:normAutofit/>
          </a:bodyPr>
          <a:lstStyle/>
          <a:p>
            <a:r>
              <a:rPr lang="en-US" sz="1800" b="1" i="0" u="none" strike="noStrike" baseline="0" dirty="0">
                <a:latin typeface="Arial-BoldMT"/>
              </a:rPr>
              <a:t>1.1 Scope</a:t>
            </a:r>
          </a:p>
          <a:p>
            <a:pPr lvl="1"/>
            <a:r>
              <a:rPr lang="en-US" sz="1600" b="0" i="0" u="none" strike="noStrike" baseline="0" dirty="0">
                <a:latin typeface="TimesNewRomanPSMT"/>
              </a:rPr>
              <a:t>This standard establishes requirements for initiating, planning, controlling, and executing the Software Quality Assurance (SQA) processes of a software development or maintenance project</a:t>
            </a:r>
          </a:p>
          <a:p>
            <a:pPr algn="l"/>
            <a:r>
              <a:rPr lang="en-US" sz="1800" b="1" i="0" u="none" strike="noStrike" baseline="0" dirty="0">
                <a:latin typeface="Arial-BoldMT"/>
              </a:rPr>
              <a:t>1.2 Purpose</a:t>
            </a:r>
          </a:p>
          <a:p>
            <a:pPr lvl="1"/>
            <a:r>
              <a:rPr lang="en-US" sz="1400" b="0" i="0" u="none" strike="noStrike" baseline="0" dirty="0">
                <a:latin typeface="TimesNewRomanPSMT"/>
              </a:rPr>
              <a:t>produce and collect </a:t>
            </a:r>
            <a:r>
              <a:rPr lang="en-US" sz="1400" b="1" i="0" u="sng" strike="noStrike" baseline="0" dirty="0">
                <a:latin typeface="TimesNewRomanPSMT"/>
              </a:rPr>
              <a:t>evidence</a:t>
            </a:r>
            <a:r>
              <a:rPr lang="en-US" sz="1400" b="0" i="0" u="none" strike="noStrike" baseline="0" dirty="0">
                <a:latin typeface="TimesNewRomanPSMT"/>
              </a:rPr>
              <a:t> that form the basis for giving a justified statement of confidence that the software product conforms to its established requirements</a:t>
            </a:r>
          </a:p>
          <a:p>
            <a:pPr lvl="1"/>
            <a:r>
              <a:rPr lang="en-US" sz="1400" b="0" i="0" u="none" strike="noStrike" baseline="0" dirty="0">
                <a:latin typeface="TimesNewRomanPSMT"/>
              </a:rPr>
              <a:t>uniform, minimum acceptable requirements for SQA processes</a:t>
            </a:r>
            <a:endParaRPr lang="en-US" sz="1400" b="1" dirty="0">
              <a:latin typeface="Arial-BoldMT"/>
            </a:endParaRPr>
          </a:p>
          <a:p>
            <a:pPr algn="l"/>
            <a:r>
              <a:rPr lang="en-US" sz="1800" b="1" i="0" u="none" strike="noStrike" baseline="0" dirty="0">
                <a:latin typeface="Arial-BoldMT"/>
              </a:rPr>
              <a:t>1.3 Field of application</a:t>
            </a:r>
          </a:p>
          <a:p>
            <a:pPr lvl="1"/>
            <a:r>
              <a:rPr lang="en-US" sz="1800" b="0" i="0" u="none" strike="noStrike" baseline="0" dirty="0">
                <a:latin typeface="TimesNewRomanPSMT"/>
              </a:rPr>
              <a:t>standard guides SQA </a:t>
            </a:r>
            <a:br>
              <a:rPr lang="en-US" sz="1800" b="0" i="0" u="none" strike="noStrike" baseline="0" dirty="0">
                <a:latin typeface="TimesNewRomanPSMT"/>
              </a:rPr>
            </a:br>
            <a:r>
              <a:rPr lang="en-US" sz="1800" b="0" i="0" u="none" strike="noStrike" baseline="0" dirty="0">
                <a:latin typeface="TimesNewRomanPSMT"/>
              </a:rPr>
              <a:t>activities</a:t>
            </a:r>
          </a:p>
          <a:p>
            <a:endParaRPr lang="en-US" dirty="0"/>
          </a:p>
        </p:txBody>
      </p:sp>
      <p:sp>
        <p:nvSpPr>
          <p:cNvPr id="5" name="Content Placeholder 4">
            <a:extLst>
              <a:ext uri="{FF2B5EF4-FFF2-40B4-BE49-F238E27FC236}">
                <a16:creationId xmlns:a16="http://schemas.microsoft.com/office/drawing/2014/main" id="{D61B4320-470E-4918-94BA-A584AF72478D}"/>
              </a:ext>
            </a:extLst>
          </p:cNvPr>
          <p:cNvSpPr>
            <a:spLocks noGrp="1"/>
          </p:cNvSpPr>
          <p:nvPr>
            <p:ph sz="half" idx="2"/>
          </p:nvPr>
        </p:nvSpPr>
        <p:spPr/>
        <p:txBody>
          <a:bodyPr>
            <a:normAutofit/>
          </a:bodyPr>
          <a:lstStyle/>
          <a:p>
            <a:r>
              <a:rPr lang="en-US" sz="1800" b="1" i="0" u="none" strike="noStrike" baseline="0" dirty="0">
                <a:latin typeface="Arial-BoldMT"/>
              </a:rPr>
              <a:t>4. Key concepts of Software Quality Assurance</a:t>
            </a:r>
          </a:p>
          <a:p>
            <a:pPr lvl="1"/>
            <a:r>
              <a:rPr lang="en-US" sz="1400" b="1" i="0" u="none" strike="noStrike" baseline="0" dirty="0">
                <a:latin typeface="Arial-BoldMT"/>
              </a:rPr>
              <a:t>4.1 Organizational management responsibility</a:t>
            </a:r>
            <a:endParaRPr lang="en-US" sz="1400" b="1" dirty="0">
              <a:latin typeface="Arial-BoldMT"/>
            </a:endParaRPr>
          </a:p>
          <a:p>
            <a:pPr lvl="1"/>
            <a:r>
              <a:rPr lang="en-US" sz="1400" b="1" i="0" u="none" strike="noStrike" baseline="0" dirty="0">
                <a:latin typeface="Arial-BoldMT"/>
              </a:rPr>
              <a:t>4.2 Organization and project relationship</a:t>
            </a:r>
          </a:p>
          <a:p>
            <a:pPr lvl="1"/>
            <a:r>
              <a:rPr lang="en-US" sz="1400" b="1" i="0" u="none" strike="noStrike" baseline="0" dirty="0">
                <a:latin typeface="Arial-BoldMT"/>
              </a:rPr>
              <a:t>4.3 Software quality and relationship to requirements</a:t>
            </a:r>
            <a:endParaRPr lang="en-US" sz="1400" b="1" dirty="0">
              <a:latin typeface="Arial-BoldMT"/>
            </a:endParaRPr>
          </a:p>
          <a:p>
            <a:pPr lvl="1"/>
            <a:r>
              <a:rPr lang="en-US" sz="1400" b="1" i="0" u="none" strike="noStrike" baseline="0" dirty="0">
                <a:latin typeface="Arial-BoldMT"/>
              </a:rPr>
              <a:t>4.4 Overview of SQA activities</a:t>
            </a:r>
          </a:p>
          <a:p>
            <a:pPr lvl="1"/>
            <a:r>
              <a:rPr lang="en-US" sz="1400" b="1" i="0" u="none" strike="noStrike" baseline="0" dirty="0">
                <a:latin typeface="Arial-BoldMT"/>
              </a:rPr>
              <a:t>4.5 Acquirer and supplier perspectives</a:t>
            </a:r>
            <a:endParaRPr lang="en-US" sz="1400" b="1" dirty="0">
              <a:latin typeface="Arial-BoldMT"/>
            </a:endParaRPr>
          </a:p>
          <a:p>
            <a:pPr lvl="1"/>
            <a:r>
              <a:rPr lang="en-US" sz="1400" b="1" i="0" u="none" strike="noStrike" baseline="0" dirty="0">
                <a:latin typeface="Arial-BoldMT"/>
              </a:rPr>
              <a:t>4.6 Key concepts of this standard</a:t>
            </a:r>
          </a:p>
          <a:p>
            <a:pPr lvl="2"/>
            <a:r>
              <a:rPr lang="en-US" sz="1000" b="1" i="0" u="none" strike="noStrike" baseline="0" dirty="0">
                <a:latin typeface="Arial-BoldMT"/>
              </a:rPr>
              <a:t>4.6.1 Defining the software quality assurance role</a:t>
            </a:r>
            <a:endParaRPr lang="en-US" sz="1000" b="1" dirty="0">
              <a:latin typeface="Arial-BoldMT"/>
            </a:endParaRPr>
          </a:p>
          <a:p>
            <a:pPr lvl="2"/>
            <a:r>
              <a:rPr lang="en-US" sz="1000" b="1" i="0" u="none" strike="noStrike" baseline="0" dirty="0">
                <a:latin typeface="Arial-BoldMT"/>
              </a:rPr>
              <a:t>4.6.2 Software product risks</a:t>
            </a:r>
          </a:p>
          <a:p>
            <a:pPr lvl="1"/>
            <a:r>
              <a:rPr lang="en-US" sz="1400" b="1" i="0" u="none" strike="noStrike" baseline="0" dirty="0">
                <a:latin typeface="Arial-BoldMT"/>
              </a:rPr>
              <a:t>4.6.3 Relationship between systems and software</a:t>
            </a:r>
          </a:p>
          <a:p>
            <a:pPr lvl="1"/>
            <a:r>
              <a:rPr lang="en-US" sz="1400" b="1" i="0" u="none" strike="noStrike" baseline="0" dirty="0">
                <a:latin typeface="Arial-BoldMT"/>
              </a:rPr>
              <a:t>4.7 Software process </a:t>
            </a:r>
            <a:br>
              <a:rPr lang="en-US" sz="1400" b="1" i="0" u="none" strike="noStrike" baseline="0" dirty="0">
                <a:latin typeface="Arial-BoldMT"/>
              </a:rPr>
            </a:br>
            <a:r>
              <a:rPr lang="en-US" sz="1400" b="1" i="0" u="none" strike="noStrike" baseline="0" dirty="0">
                <a:latin typeface="Arial-BoldMT"/>
              </a:rPr>
              <a:t>improvement</a:t>
            </a:r>
          </a:p>
          <a:p>
            <a:pPr lvl="1"/>
            <a:r>
              <a:rPr lang="en-US" sz="1400" b="1" i="0" u="none" strike="noStrike" baseline="0" dirty="0">
                <a:latin typeface="Arial-BoldMT"/>
              </a:rPr>
              <a:t>4.8 Maintaining quality </a:t>
            </a:r>
            <a:br>
              <a:rPr lang="en-US" sz="1400" b="1" i="0" u="none" strike="noStrike" baseline="0" dirty="0">
                <a:latin typeface="Arial-BoldMT"/>
              </a:rPr>
            </a:br>
            <a:r>
              <a:rPr lang="en-US" sz="1400" b="1" i="0" u="none" strike="noStrike" baseline="0" dirty="0">
                <a:latin typeface="Arial-BoldMT"/>
              </a:rPr>
              <a:t>management system </a:t>
            </a:r>
            <a:br>
              <a:rPr lang="en-US" sz="1400" b="1" i="0" u="none" strike="noStrike" baseline="0" dirty="0">
                <a:latin typeface="Arial-BoldMT"/>
              </a:rPr>
            </a:br>
            <a:r>
              <a:rPr lang="en-US" sz="1400" b="1" i="0" u="none" strike="noStrike" baseline="0" dirty="0">
                <a:latin typeface="Arial-BoldMT"/>
              </a:rPr>
              <a:t>consistency</a:t>
            </a:r>
            <a:endParaRPr lang="en-US" dirty="0"/>
          </a:p>
        </p:txBody>
      </p:sp>
      <p:pic>
        <p:nvPicPr>
          <p:cNvPr id="7" name="Picture 6">
            <a:extLst>
              <a:ext uri="{FF2B5EF4-FFF2-40B4-BE49-F238E27FC236}">
                <a16:creationId xmlns:a16="http://schemas.microsoft.com/office/drawing/2014/main" id="{E65F09C1-D75D-4B49-9CEC-F0CFACB70080}"/>
              </a:ext>
            </a:extLst>
          </p:cNvPr>
          <p:cNvPicPr>
            <a:picLocks noChangeAspect="1"/>
          </p:cNvPicPr>
          <p:nvPr/>
        </p:nvPicPr>
        <p:blipFill>
          <a:blip r:embed="rId2"/>
          <a:stretch>
            <a:fillRect/>
          </a:stretch>
        </p:blipFill>
        <p:spPr>
          <a:xfrm>
            <a:off x="3889247" y="4620768"/>
            <a:ext cx="2721793" cy="2237232"/>
          </a:xfrm>
          <a:prstGeom prst="rect">
            <a:avLst/>
          </a:prstGeom>
        </p:spPr>
      </p:pic>
      <p:pic>
        <p:nvPicPr>
          <p:cNvPr id="9" name="Picture 8">
            <a:extLst>
              <a:ext uri="{FF2B5EF4-FFF2-40B4-BE49-F238E27FC236}">
                <a16:creationId xmlns:a16="http://schemas.microsoft.com/office/drawing/2014/main" id="{C8D65008-DA05-4016-85A6-958A9DD2C31A}"/>
              </a:ext>
            </a:extLst>
          </p:cNvPr>
          <p:cNvPicPr>
            <a:picLocks noChangeAspect="1"/>
          </p:cNvPicPr>
          <p:nvPr/>
        </p:nvPicPr>
        <p:blipFill>
          <a:blip r:embed="rId3"/>
          <a:stretch>
            <a:fillRect/>
          </a:stretch>
        </p:blipFill>
        <p:spPr>
          <a:xfrm>
            <a:off x="9482138" y="4794977"/>
            <a:ext cx="2709862" cy="2063023"/>
          </a:xfrm>
          <a:prstGeom prst="rect">
            <a:avLst/>
          </a:prstGeom>
        </p:spPr>
      </p:pic>
    </p:spTree>
    <p:extLst>
      <p:ext uri="{BB962C8B-B14F-4D97-AF65-F5344CB8AC3E}">
        <p14:creationId xmlns:p14="http://schemas.microsoft.com/office/powerpoint/2010/main" val="933022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3B80-A2D2-4C2B-8823-AE635BA6D780}"/>
              </a:ext>
            </a:extLst>
          </p:cNvPr>
          <p:cNvSpPr>
            <a:spLocks noGrp="1"/>
          </p:cNvSpPr>
          <p:nvPr>
            <p:ph type="title"/>
          </p:nvPr>
        </p:nvSpPr>
        <p:spPr/>
        <p:txBody>
          <a:bodyPr/>
          <a:lstStyle/>
          <a:p>
            <a:r>
              <a:rPr lang="en-US" dirty="0"/>
              <a:t>IEEE Standard for Software Quality Assurance Processes</a:t>
            </a:r>
          </a:p>
        </p:txBody>
      </p:sp>
      <p:sp>
        <p:nvSpPr>
          <p:cNvPr id="3" name="Content Placeholder 2">
            <a:extLst>
              <a:ext uri="{FF2B5EF4-FFF2-40B4-BE49-F238E27FC236}">
                <a16:creationId xmlns:a16="http://schemas.microsoft.com/office/drawing/2014/main" id="{2A275793-08DD-44A3-B124-37F0BD28CA50}"/>
              </a:ext>
            </a:extLst>
          </p:cNvPr>
          <p:cNvSpPr>
            <a:spLocks noGrp="1"/>
          </p:cNvSpPr>
          <p:nvPr>
            <p:ph sz="half" idx="1"/>
          </p:nvPr>
        </p:nvSpPr>
        <p:spPr/>
        <p:txBody>
          <a:bodyPr>
            <a:normAutofit fontScale="85000" lnSpcReduction="20000"/>
          </a:bodyPr>
          <a:lstStyle/>
          <a:p>
            <a:r>
              <a:rPr lang="en-US" sz="1800" b="1" i="0" u="none" strike="noStrike" baseline="0" dirty="0">
                <a:latin typeface="Arial-BoldMT"/>
              </a:rPr>
              <a:t>5. Software Quality Assurance process</a:t>
            </a:r>
          </a:p>
          <a:p>
            <a:r>
              <a:rPr lang="en-US" sz="1800" b="1" i="0" u="none" strike="noStrike" baseline="0" dirty="0">
                <a:latin typeface="Arial-BoldMT"/>
              </a:rPr>
              <a:t>5.1 Purpose</a:t>
            </a:r>
            <a:endParaRPr lang="en-US" sz="1800" b="1" dirty="0">
              <a:latin typeface="Arial-BoldMT"/>
            </a:endParaRPr>
          </a:p>
          <a:p>
            <a:r>
              <a:rPr lang="en-US" sz="1800" b="1" i="0" u="none" strike="noStrike" baseline="0" dirty="0">
                <a:latin typeface="Arial-BoldMT"/>
              </a:rPr>
              <a:t>5.2 Organization of SQA process outcomes</a:t>
            </a:r>
          </a:p>
          <a:p>
            <a:r>
              <a:rPr lang="en-US" sz="1800" b="1" i="0" u="none" strike="noStrike" baseline="0" dirty="0">
                <a:latin typeface="Arial-BoldMT"/>
              </a:rPr>
              <a:t>5.3 SQA process implementation activities</a:t>
            </a:r>
          </a:p>
          <a:p>
            <a:pPr lvl="1"/>
            <a:r>
              <a:rPr lang="en-US" sz="1400" b="1" i="0" u="none" strike="noStrike" baseline="0" dirty="0">
                <a:latin typeface="Arial-BoldMT"/>
              </a:rPr>
              <a:t>5.3.1 Establish the SQA processes</a:t>
            </a:r>
            <a:endParaRPr lang="en-US" sz="1400" b="1" dirty="0">
              <a:latin typeface="Arial-BoldMT"/>
            </a:endParaRPr>
          </a:p>
          <a:p>
            <a:pPr lvl="1"/>
            <a:r>
              <a:rPr lang="en-US" sz="1400" b="1" i="0" u="none" strike="noStrike" baseline="0" dirty="0">
                <a:latin typeface="Arial-BoldMT"/>
              </a:rPr>
              <a:t>5.3.2 Coordinate with related software processes</a:t>
            </a:r>
          </a:p>
          <a:p>
            <a:pPr lvl="1"/>
            <a:r>
              <a:rPr lang="en-US" sz="1400" b="1" i="0" u="none" strike="noStrike" baseline="0" dirty="0">
                <a:latin typeface="Arial-BoldMT"/>
              </a:rPr>
              <a:t>5.3.3 Document SQA planning</a:t>
            </a:r>
            <a:endParaRPr lang="en-US" sz="1400" b="1" dirty="0">
              <a:latin typeface="Arial-BoldMT"/>
            </a:endParaRPr>
          </a:p>
          <a:p>
            <a:pPr lvl="1"/>
            <a:r>
              <a:rPr lang="en-US" sz="1400" b="1" i="0" u="none" strike="noStrike" baseline="0" dirty="0">
                <a:latin typeface="Arial-BoldMT"/>
              </a:rPr>
              <a:t>5.3.4 Execute the SQA Plan</a:t>
            </a:r>
          </a:p>
          <a:p>
            <a:pPr lvl="1"/>
            <a:r>
              <a:rPr lang="en-US" sz="1400" b="1" i="0" u="none" strike="noStrike" baseline="0" dirty="0">
                <a:latin typeface="Arial-BoldMT"/>
              </a:rPr>
              <a:t>5.3.5 Manage SQA records</a:t>
            </a:r>
            <a:endParaRPr lang="en-US" sz="1400" b="1" dirty="0">
              <a:latin typeface="Arial-BoldMT"/>
            </a:endParaRPr>
          </a:p>
          <a:p>
            <a:pPr lvl="1"/>
            <a:r>
              <a:rPr lang="en-US" sz="1400" b="1" i="0" u="none" strike="noStrike" baseline="0" dirty="0">
                <a:latin typeface="Arial-BoldMT"/>
              </a:rPr>
              <a:t>5.3.6 Evaluate organizational independence and objectivity</a:t>
            </a:r>
          </a:p>
          <a:p>
            <a:endParaRPr lang="en-US" sz="1800" b="1" dirty="0">
              <a:latin typeface="Arial-BoldMT"/>
            </a:endParaRPr>
          </a:p>
        </p:txBody>
      </p:sp>
      <p:sp>
        <p:nvSpPr>
          <p:cNvPr id="4" name="Content Placeholder 3">
            <a:extLst>
              <a:ext uri="{FF2B5EF4-FFF2-40B4-BE49-F238E27FC236}">
                <a16:creationId xmlns:a16="http://schemas.microsoft.com/office/drawing/2014/main" id="{D4AEAD34-A7EE-4E01-BC3F-07F1984EE9AF}"/>
              </a:ext>
            </a:extLst>
          </p:cNvPr>
          <p:cNvSpPr>
            <a:spLocks noGrp="1"/>
          </p:cNvSpPr>
          <p:nvPr>
            <p:ph sz="half" idx="2"/>
          </p:nvPr>
        </p:nvSpPr>
        <p:spPr/>
        <p:txBody>
          <a:bodyPr>
            <a:normAutofit fontScale="85000" lnSpcReduction="20000"/>
          </a:bodyPr>
          <a:lstStyle/>
          <a:p>
            <a:r>
              <a:rPr lang="en-US" sz="2800" b="1" i="0" u="none" strike="noStrike" baseline="0" dirty="0">
                <a:latin typeface="Arial-BoldMT"/>
              </a:rPr>
              <a:t>5.4 Product assurance activities</a:t>
            </a:r>
          </a:p>
          <a:p>
            <a:pPr lvl="1"/>
            <a:r>
              <a:rPr lang="en-US" sz="1800" b="1" i="0" u="none" strike="noStrike" baseline="0" dirty="0">
                <a:latin typeface="Arial-BoldMT"/>
              </a:rPr>
              <a:t>5.4.1 Defining product assurance</a:t>
            </a:r>
            <a:endParaRPr lang="en-US" sz="1800" b="1" dirty="0">
              <a:latin typeface="Arial-BoldMT"/>
            </a:endParaRPr>
          </a:p>
          <a:p>
            <a:pPr lvl="1"/>
            <a:r>
              <a:rPr lang="en-US" sz="1800" b="1" i="0" u="none" strike="noStrike" baseline="0" dirty="0">
                <a:latin typeface="Arial-BoldMT"/>
              </a:rPr>
              <a:t>5.4.2 Evaluate plans for conformance to contracts, standards, and regulations</a:t>
            </a:r>
          </a:p>
          <a:p>
            <a:pPr lvl="1"/>
            <a:r>
              <a:rPr lang="en-US" sz="1800" b="1" i="0" u="none" strike="noStrike" baseline="0" dirty="0">
                <a:latin typeface="Arial-BoldMT"/>
              </a:rPr>
              <a:t>5.4.3 Evaluate product for conformance to established requirements</a:t>
            </a:r>
            <a:endParaRPr lang="en-US" sz="1800" b="1" dirty="0">
              <a:latin typeface="Arial-BoldMT"/>
            </a:endParaRPr>
          </a:p>
          <a:p>
            <a:pPr lvl="1"/>
            <a:r>
              <a:rPr lang="en-US" sz="1800" b="1" i="0" u="none" strike="noStrike" baseline="0" dirty="0">
                <a:latin typeface="Arial-BoldMT"/>
              </a:rPr>
              <a:t>5.4.4 Evaluate product for acceptability</a:t>
            </a:r>
          </a:p>
          <a:p>
            <a:pPr lvl="1"/>
            <a:r>
              <a:rPr lang="en-US" sz="1800" b="1" i="0" u="none" strike="noStrike" baseline="0" dirty="0">
                <a:latin typeface="Arial-BoldMT"/>
              </a:rPr>
              <a:t>5.4.5 Evaluate product life cycle support for conformance</a:t>
            </a:r>
            <a:endParaRPr lang="en-US" sz="1800" b="1" dirty="0">
              <a:latin typeface="Arial-BoldMT"/>
            </a:endParaRPr>
          </a:p>
          <a:p>
            <a:pPr lvl="1"/>
            <a:r>
              <a:rPr lang="en-US" sz="1800" b="1" i="0" u="none" strike="noStrike" baseline="0" dirty="0">
                <a:latin typeface="Arial-BoldMT"/>
              </a:rPr>
              <a:t>5.4.6 Measure products</a:t>
            </a:r>
            <a:endParaRPr lang="en-US" b="1" i="0" u="none" strike="noStrike" baseline="0" dirty="0">
              <a:latin typeface="Arial-BoldMT"/>
            </a:endParaRPr>
          </a:p>
          <a:p>
            <a:r>
              <a:rPr lang="en-US" sz="2800" b="1" i="0" u="none" strike="noStrike" baseline="0" dirty="0">
                <a:latin typeface="Arial-BoldMT"/>
              </a:rPr>
              <a:t>5.5 Process assurance activities</a:t>
            </a:r>
          </a:p>
          <a:p>
            <a:pPr lvl="1"/>
            <a:r>
              <a:rPr lang="en-US" sz="1800" b="1" i="0" u="none" strike="noStrike" baseline="0" dirty="0">
                <a:latin typeface="Arial-BoldMT"/>
              </a:rPr>
              <a:t>5.5.1 Defining process assurance</a:t>
            </a:r>
          </a:p>
          <a:p>
            <a:pPr lvl="1"/>
            <a:r>
              <a:rPr lang="en-US" sz="1800" b="1" i="0" u="none" strike="noStrike" baseline="0" dirty="0">
                <a:latin typeface="Arial-BoldMT"/>
              </a:rPr>
              <a:t>5.5.2 Evaluate life cycle processes and plans for conformance</a:t>
            </a:r>
          </a:p>
          <a:p>
            <a:pPr lvl="1"/>
            <a:r>
              <a:rPr lang="en-US" sz="1800" b="1" i="0" u="none" strike="noStrike" baseline="0" dirty="0">
                <a:latin typeface="Arial-BoldMT"/>
              </a:rPr>
              <a:t>5.5.3 Evaluate environments for conformance</a:t>
            </a:r>
          </a:p>
          <a:p>
            <a:pPr lvl="1"/>
            <a:r>
              <a:rPr lang="en-US" sz="1800" b="1" i="0" u="none" strike="noStrike" baseline="0" dirty="0">
                <a:latin typeface="Arial-BoldMT"/>
              </a:rPr>
              <a:t>5.5.4 Evaluate subcontractor processes for conformance</a:t>
            </a:r>
            <a:endParaRPr lang="en-US" sz="1800" b="1" dirty="0">
              <a:latin typeface="Arial-BoldMT"/>
            </a:endParaRPr>
          </a:p>
          <a:p>
            <a:pPr lvl="1"/>
            <a:r>
              <a:rPr lang="en-US" sz="1800" b="1" i="0" u="none" strike="noStrike" baseline="0" dirty="0">
                <a:latin typeface="Arial-BoldMT"/>
              </a:rPr>
              <a:t>5.5.5 Measure processes</a:t>
            </a:r>
          </a:p>
          <a:p>
            <a:pPr lvl="1"/>
            <a:r>
              <a:rPr lang="en-US" sz="1800" b="1" i="0" u="none" strike="noStrike" baseline="0" dirty="0">
                <a:latin typeface="Arial-BoldMT"/>
              </a:rPr>
              <a:t>5.5.6 Assess staff skill and knowledge</a:t>
            </a:r>
            <a:endParaRPr lang="en-US" dirty="0"/>
          </a:p>
          <a:p>
            <a:endParaRPr lang="en-US" dirty="0"/>
          </a:p>
        </p:txBody>
      </p:sp>
    </p:spTree>
    <p:extLst>
      <p:ext uri="{BB962C8B-B14F-4D97-AF65-F5344CB8AC3E}">
        <p14:creationId xmlns:p14="http://schemas.microsoft.com/office/powerpoint/2010/main" val="4254904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78E6C-BE05-4BD7-A585-E743288D94A3}"/>
              </a:ext>
            </a:extLst>
          </p:cNvPr>
          <p:cNvSpPr>
            <a:spLocks noGrp="1"/>
          </p:cNvSpPr>
          <p:nvPr>
            <p:ph type="title"/>
          </p:nvPr>
        </p:nvSpPr>
        <p:spPr/>
        <p:txBody>
          <a:bodyPr/>
          <a:lstStyle/>
          <a:p>
            <a:r>
              <a:rPr lang="en-US" dirty="0"/>
              <a:t>IEEE Standard for Software Quality Assurance Plans</a:t>
            </a:r>
          </a:p>
        </p:txBody>
      </p:sp>
      <p:sp>
        <p:nvSpPr>
          <p:cNvPr id="3" name="Content Placeholder 2">
            <a:extLst>
              <a:ext uri="{FF2B5EF4-FFF2-40B4-BE49-F238E27FC236}">
                <a16:creationId xmlns:a16="http://schemas.microsoft.com/office/drawing/2014/main" id="{73308CE3-6E51-4FE3-8744-B6EBE9537725}"/>
              </a:ext>
            </a:extLst>
          </p:cNvPr>
          <p:cNvSpPr>
            <a:spLocks noGrp="1"/>
          </p:cNvSpPr>
          <p:nvPr>
            <p:ph idx="1"/>
          </p:nvPr>
        </p:nvSpPr>
        <p:spPr/>
        <p:txBody>
          <a:bodyPr>
            <a:normAutofit fontScale="92500" lnSpcReduction="20000"/>
          </a:bodyPr>
          <a:lstStyle/>
          <a:p>
            <a:r>
              <a:rPr lang="en-US" sz="1800" b="1" i="0" u="none" strike="noStrike" baseline="0" dirty="0">
                <a:latin typeface="Arial" panose="020B0604020202020204" pitchFamily="34" charset="0"/>
              </a:rPr>
              <a:t>1.1 Scope</a:t>
            </a:r>
          </a:p>
          <a:p>
            <a:r>
              <a:rPr lang="en-US" sz="1800" b="1" i="0" u="none" strike="noStrike" baseline="0" dirty="0">
                <a:latin typeface="Arial" panose="020B0604020202020204" pitchFamily="34" charset="0"/>
              </a:rPr>
              <a:t>1.2 Purpose</a:t>
            </a:r>
          </a:p>
          <a:p>
            <a:r>
              <a:rPr lang="en-US" sz="1800" b="1" i="0" u="none" strike="noStrike" baseline="0" dirty="0">
                <a:latin typeface="Arial" panose="020B0604020202020204" pitchFamily="34" charset="0"/>
              </a:rPr>
              <a:t>4. Software quality assurance plan</a:t>
            </a:r>
            <a:endParaRPr lang="en-US" sz="1800" b="1" dirty="0">
              <a:latin typeface="Arial" panose="020B0604020202020204" pitchFamily="34" charset="0"/>
            </a:endParaRPr>
          </a:p>
          <a:p>
            <a:pPr lvl="1"/>
            <a:r>
              <a:rPr lang="en-US" sz="1400" b="0" i="0" u="none" strike="noStrike" baseline="0" dirty="0">
                <a:latin typeface="Times New Roman" panose="02020603050405020304" pitchFamily="18" charset="0"/>
              </a:rPr>
              <a:t>1) Purpose</a:t>
            </a:r>
          </a:p>
          <a:p>
            <a:pPr lvl="1"/>
            <a:r>
              <a:rPr lang="en-US" sz="1400" b="0" i="0" u="none" strike="noStrike" baseline="0" dirty="0">
                <a:latin typeface="Times New Roman" panose="02020603050405020304" pitchFamily="18" charset="0"/>
              </a:rPr>
              <a:t>2) Reference documents</a:t>
            </a:r>
          </a:p>
          <a:p>
            <a:pPr lvl="1"/>
            <a:r>
              <a:rPr lang="en-US" sz="1400" b="0" i="0" u="none" strike="noStrike" baseline="0" dirty="0">
                <a:latin typeface="Times New Roman" panose="02020603050405020304" pitchFamily="18" charset="0"/>
              </a:rPr>
              <a:t>3) Management</a:t>
            </a:r>
          </a:p>
          <a:p>
            <a:pPr lvl="1"/>
            <a:r>
              <a:rPr lang="en-US" sz="1400" b="0" i="0" u="none" strike="noStrike" baseline="0" dirty="0">
                <a:latin typeface="Times New Roman" panose="02020603050405020304" pitchFamily="18" charset="0"/>
              </a:rPr>
              <a:t>4) Documentation</a:t>
            </a:r>
          </a:p>
          <a:p>
            <a:pPr lvl="1"/>
            <a:r>
              <a:rPr lang="en-US" sz="1400" b="0" i="0" u="none" strike="noStrike" baseline="0" dirty="0">
                <a:latin typeface="Times New Roman" panose="02020603050405020304" pitchFamily="18" charset="0"/>
              </a:rPr>
              <a:t>5) Standards, practices, conventions, and metrics</a:t>
            </a:r>
          </a:p>
          <a:p>
            <a:pPr lvl="1"/>
            <a:r>
              <a:rPr lang="en-US" sz="1400" b="0" i="0" u="none" strike="noStrike" baseline="0" dirty="0">
                <a:latin typeface="Times New Roman" panose="02020603050405020304" pitchFamily="18" charset="0"/>
              </a:rPr>
              <a:t>6) Software reviews</a:t>
            </a:r>
          </a:p>
          <a:p>
            <a:pPr lvl="1"/>
            <a:r>
              <a:rPr lang="en-US" sz="1400" b="0" i="0" u="none" strike="noStrike" baseline="0" dirty="0">
                <a:latin typeface="Times New Roman" panose="02020603050405020304" pitchFamily="18" charset="0"/>
              </a:rPr>
              <a:t>7) Test</a:t>
            </a:r>
          </a:p>
          <a:p>
            <a:pPr lvl="1"/>
            <a:r>
              <a:rPr lang="en-US" sz="1400" b="0" i="0" u="none" strike="noStrike" baseline="0" dirty="0">
                <a:latin typeface="Times New Roman" panose="02020603050405020304" pitchFamily="18" charset="0"/>
              </a:rPr>
              <a:t>8) Problem reporting and corrective action</a:t>
            </a:r>
          </a:p>
          <a:p>
            <a:pPr lvl="1"/>
            <a:r>
              <a:rPr lang="en-US" sz="1400" b="0" i="0" u="none" strike="noStrike" baseline="0" dirty="0">
                <a:latin typeface="Times New Roman" panose="02020603050405020304" pitchFamily="18" charset="0"/>
              </a:rPr>
              <a:t>9) Tools, techniques, and methodologies</a:t>
            </a:r>
          </a:p>
          <a:p>
            <a:pPr lvl="1"/>
            <a:r>
              <a:rPr lang="en-US" sz="1400" b="0" i="0" u="none" strike="noStrike" baseline="0" dirty="0">
                <a:latin typeface="Times New Roman" panose="02020603050405020304" pitchFamily="18" charset="0"/>
              </a:rPr>
              <a:t>10) Media control</a:t>
            </a:r>
          </a:p>
          <a:p>
            <a:pPr lvl="1"/>
            <a:r>
              <a:rPr lang="en-US" sz="1400" b="0" i="0" u="none" strike="noStrike" baseline="0" dirty="0">
                <a:latin typeface="Times New Roman" panose="02020603050405020304" pitchFamily="18" charset="0"/>
              </a:rPr>
              <a:t>11) Supplier control</a:t>
            </a:r>
          </a:p>
          <a:p>
            <a:pPr lvl="1"/>
            <a:r>
              <a:rPr lang="en-US" sz="1400" b="0" i="0" u="none" strike="noStrike" baseline="0" dirty="0">
                <a:latin typeface="Times New Roman" panose="02020603050405020304" pitchFamily="18" charset="0"/>
              </a:rPr>
              <a:t>12) Records collection, maintenance, and retention</a:t>
            </a:r>
          </a:p>
          <a:p>
            <a:pPr lvl="1"/>
            <a:r>
              <a:rPr lang="en-US" sz="1400" b="0" i="0" u="none" strike="noStrike" baseline="0" dirty="0">
                <a:latin typeface="Times New Roman" panose="02020603050405020304" pitchFamily="18" charset="0"/>
              </a:rPr>
              <a:t>13) Training</a:t>
            </a:r>
          </a:p>
          <a:p>
            <a:pPr lvl="1"/>
            <a:r>
              <a:rPr lang="en-US" sz="1400" b="0" i="0" u="none" strike="noStrike" baseline="0" dirty="0">
                <a:latin typeface="Times New Roman" panose="02020603050405020304" pitchFamily="18" charset="0"/>
              </a:rPr>
              <a:t>14) Risk management</a:t>
            </a:r>
          </a:p>
          <a:p>
            <a:pPr lvl="1"/>
            <a:r>
              <a:rPr lang="en-US" sz="1400" b="0" i="0" u="none" strike="noStrike" baseline="0" dirty="0">
                <a:latin typeface="Times New Roman" panose="02020603050405020304" pitchFamily="18" charset="0"/>
              </a:rPr>
              <a:t>15) Glossary</a:t>
            </a:r>
          </a:p>
          <a:p>
            <a:pPr lvl="1"/>
            <a:r>
              <a:rPr lang="en-US" sz="1400" b="0" i="0" u="none" strike="noStrike" baseline="0" dirty="0">
                <a:latin typeface="Times New Roman" panose="02020603050405020304" pitchFamily="18" charset="0"/>
              </a:rPr>
              <a:t>16) SQAP change procedure and history</a:t>
            </a:r>
            <a:endParaRPr lang="en-US" sz="1400" b="1" dirty="0">
              <a:latin typeface="Arial" panose="020B0604020202020204" pitchFamily="34" charset="0"/>
            </a:endParaRPr>
          </a:p>
        </p:txBody>
      </p:sp>
      <p:graphicFrame>
        <p:nvGraphicFramePr>
          <p:cNvPr id="4" name="Content Placeholder 9">
            <a:extLst>
              <a:ext uri="{FF2B5EF4-FFF2-40B4-BE49-F238E27FC236}">
                <a16:creationId xmlns:a16="http://schemas.microsoft.com/office/drawing/2014/main" id="{96881759-63B2-48BA-AEB1-B50A7EEC3DDA}"/>
              </a:ext>
            </a:extLst>
          </p:cNvPr>
          <p:cNvGraphicFramePr>
            <a:graphicFrameLocks/>
          </p:cNvGraphicFramePr>
          <p:nvPr>
            <p:extLst>
              <p:ext uri="{D42A27DB-BD31-4B8C-83A1-F6EECF244321}">
                <p14:modId xmlns:p14="http://schemas.microsoft.com/office/powerpoint/2010/main" val="440911277"/>
              </p:ext>
            </p:extLst>
          </p:nvPr>
        </p:nvGraphicFramePr>
        <p:xfrm>
          <a:off x="6705600" y="1256887"/>
          <a:ext cx="5183187" cy="3330321"/>
        </p:xfrm>
        <a:graphic>
          <a:graphicData uri="http://schemas.openxmlformats.org/drawingml/2006/table">
            <a:tbl>
              <a:tblPr firstRow="1" firstCol="1" bandRow="1">
                <a:tableStyleId>{5C22544A-7EE6-4342-B048-85BDC9FD1C3A}</a:tableStyleId>
              </a:tblPr>
              <a:tblGrid>
                <a:gridCol w="845386">
                  <a:extLst>
                    <a:ext uri="{9D8B030D-6E8A-4147-A177-3AD203B41FA5}">
                      <a16:colId xmlns:a16="http://schemas.microsoft.com/office/drawing/2014/main" val="3064891320"/>
                    </a:ext>
                  </a:extLst>
                </a:gridCol>
                <a:gridCol w="1745653">
                  <a:extLst>
                    <a:ext uri="{9D8B030D-6E8A-4147-A177-3AD203B41FA5}">
                      <a16:colId xmlns:a16="http://schemas.microsoft.com/office/drawing/2014/main" val="1615082735"/>
                    </a:ext>
                  </a:extLst>
                </a:gridCol>
                <a:gridCol w="1296074">
                  <a:extLst>
                    <a:ext uri="{9D8B030D-6E8A-4147-A177-3AD203B41FA5}">
                      <a16:colId xmlns:a16="http://schemas.microsoft.com/office/drawing/2014/main" val="1128061946"/>
                    </a:ext>
                  </a:extLst>
                </a:gridCol>
                <a:gridCol w="1296074">
                  <a:extLst>
                    <a:ext uri="{9D8B030D-6E8A-4147-A177-3AD203B41FA5}">
                      <a16:colId xmlns:a16="http://schemas.microsoft.com/office/drawing/2014/main" val="1657752502"/>
                    </a:ext>
                  </a:extLst>
                </a:gridCol>
              </a:tblGrid>
              <a:tr h="149675">
                <a:tc>
                  <a:txBody>
                    <a:bodyPr/>
                    <a:lstStyle/>
                    <a:p>
                      <a:pPr marL="0" marR="0">
                        <a:lnSpc>
                          <a:spcPct val="107000"/>
                        </a:lnSpc>
                        <a:spcBef>
                          <a:spcPts val="0"/>
                        </a:spcBef>
                        <a:spcAft>
                          <a:spcPts val="800"/>
                        </a:spcAft>
                      </a:pPr>
                      <a:r>
                        <a:rPr lang="en-US" sz="1000">
                          <a:effectLst/>
                        </a:rPr>
                        <a:t>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Authors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Revision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Description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905466614"/>
                  </a:ext>
                </a:extLst>
              </a:tr>
              <a:tr h="149675">
                <a:tc>
                  <a:txBody>
                    <a:bodyPr/>
                    <a:lstStyle/>
                    <a:p>
                      <a:pPr marL="0" marR="0">
                        <a:lnSpc>
                          <a:spcPct val="107000"/>
                        </a:lnSpc>
                        <a:spcBef>
                          <a:spcPts val="0"/>
                        </a:spcBef>
                        <a:spcAft>
                          <a:spcPts val="800"/>
                        </a:spcAft>
                      </a:pPr>
                      <a:r>
                        <a:rPr lang="en-US" sz="1000">
                          <a:effectLst/>
                        </a:rPr>
                        <a:t>Week 5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0.05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Section 1-3 added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2698759168"/>
                  </a:ext>
                </a:extLst>
              </a:tr>
              <a:tr h="149675">
                <a:tc>
                  <a:txBody>
                    <a:bodyPr/>
                    <a:lstStyle/>
                    <a:p>
                      <a:pPr marL="0" marR="0">
                        <a:lnSpc>
                          <a:spcPct val="107000"/>
                        </a:lnSpc>
                        <a:spcBef>
                          <a:spcPts val="0"/>
                        </a:spcBef>
                        <a:spcAft>
                          <a:spcPts val="800"/>
                        </a:spcAft>
                      </a:pPr>
                      <a:r>
                        <a:rPr lang="en-US" sz="1000">
                          <a:effectLst/>
                        </a:rPr>
                        <a:t>Week 6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0.06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Section 9 added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2016792293"/>
                  </a:ext>
                </a:extLst>
              </a:tr>
              <a:tr h="149675">
                <a:tc>
                  <a:txBody>
                    <a:bodyPr/>
                    <a:lstStyle/>
                    <a:p>
                      <a:pPr marL="0" marR="0">
                        <a:lnSpc>
                          <a:spcPct val="107000"/>
                        </a:lnSpc>
                        <a:spcBef>
                          <a:spcPts val="0"/>
                        </a:spcBef>
                        <a:spcAft>
                          <a:spcPts val="800"/>
                        </a:spcAft>
                      </a:pPr>
                      <a:r>
                        <a:rPr lang="en-US" sz="1000">
                          <a:effectLst/>
                        </a:rPr>
                        <a:t>Week 7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0.07</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Section 7 added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503508268"/>
                  </a:ext>
                </a:extLst>
              </a:tr>
              <a:tr h="149675">
                <a:tc>
                  <a:txBody>
                    <a:bodyPr/>
                    <a:lstStyle/>
                    <a:p>
                      <a:pPr marL="0" marR="0">
                        <a:lnSpc>
                          <a:spcPct val="107000"/>
                        </a:lnSpc>
                        <a:spcBef>
                          <a:spcPts val="0"/>
                        </a:spcBef>
                        <a:spcAft>
                          <a:spcPts val="800"/>
                        </a:spcAft>
                      </a:pPr>
                      <a:r>
                        <a:rPr lang="en-US" sz="1000">
                          <a:effectLst/>
                        </a:rPr>
                        <a:t>Week 8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0.08</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dirty="0">
                          <a:effectLst/>
                        </a:rPr>
                        <a:t>Section 6 added</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3194000423"/>
                  </a:ext>
                </a:extLst>
              </a:tr>
              <a:tr h="306280">
                <a:tc>
                  <a:txBody>
                    <a:bodyPr/>
                    <a:lstStyle/>
                    <a:p>
                      <a:pPr marL="0" marR="0">
                        <a:lnSpc>
                          <a:spcPct val="107000"/>
                        </a:lnSpc>
                        <a:spcBef>
                          <a:spcPts val="0"/>
                        </a:spcBef>
                        <a:spcAft>
                          <a:spcPts val="800"/>
                        </a:spcAft>
                      </a:pPr>
                      <a:r>
                        <a:rPr lang="en-US" sz="1000">
                          <a:effectLst/>
                        </a:rPr>
                        <a:t>Week 9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0.09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Section 11 added, Section 3 updated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1569128178"/>
                  </a:ext>
                </a:extLst>
              </a:tr>
              <a:tr h="149675">
                <a:tc>
                  <a:txBody>
                    <a:bodyPr/>
                    <a:lstStyle/>
                    <a:p>
                      <a:pPr marL="0" marR="0">
                        <a:lnSpc>
                          <a:spcPct val="107000"/>
                        </a:lnSpc>
                        <a:spcBef>
                          <a:spcPts val="0"/>
                        </a:spcBef>
                        <a:spcAft>
                          <a:spcPts val="800"/>
                        </a:spcAft>
                      </a:pPr>
                      <a:r>
                        <a:rPr lang="en-US" sz="1000">
                          <a:effectLst/>
                        </a:rPr>
                        <a:t>Week 10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0.10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dirty="0">
                          <a:effectLst/>
                        </a:rPr>
                        <a:t>Section 4, 10 &amp; 12 added</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191357865"/>
                  </a:ext>
                </a:extLst>
              </a:tr>
              <a:tr h="149675">
                <a:tc>
                  <a:txBody>
                    <a:bodyPr/>
                    <a:lstStyle/>
                    <a:p>
                      <a:pPr marL="0" marR="0">
                        <a:lnSpc>
                          <a:spcPct val="107000"/>
                        </a:lnSpc>
                        <a:spcBef>
                          <a:spcPts val="0"/>
                        </a:spcBef>
                        <a:spcAft>
                          <a:spcPts val="800"/>
                        </a:spcAft>
                      </a:pPr>
                      <a:r>
                        <a:rPr lang="en-US" sz="1000">
                          <a:effectLst/>
                        </a:rPr>
                        <a:t>Week 11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0.11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Section 8 &amp; 14 added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3384492676"/>
                  </a:ext>
                </a:extLst>
              </a:tr>
              <a:tr h="149675">
                <a:tc>
                  <a:txBody>
                    <a:bodyPr/>
                    <a:lstStyle/>
                    <a:p>
                      <a:pPr marL="0" marR="0">
                        <a:lnSpc>
                          <a:spcPct val="107000"/>
                        </a:lnSpc>
                        <a:spcBef>
                          <a:spcPts val="0"/>
                        </a:spcBef>
                        <a:spcAft>
                          <a:spcPts val="800"/>
                        </a:spcAft>
                      </a:pPr>
                      <a:r>
                        <a:rPr lang="en-US" sz="1000">
                          <a:effectLst/>
                        </a:rPr>
                        <a:t>Week 12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0.12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dirty="0">
                          <a:effectLst/>
                        </a:rPr>
                        <a:t>Section 5 &amp; 13 added</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3537749341"/>
                  </a:ext>
                </a:extLst>
              </a:tr>
              <a:tr h="149675">
                <a:tc>
                  <a:txBody>
                    <a:bodyPr/>
                    <a:lstStyle/>
                    <a:p>
                      <a:pPr marL="0" marR="0">
                        <a:lnSpc>
                          <a:spcPct val="107000"/>
                        </a:lnSpc>
                        <a:spcBef>
                          <a:spcPts val="0"/>
                        </a:spcBef>
                        <a:spcAft>
                          <a:spcPts val="800"/>
                        </a:spcAft>
                      </a:pPr>
                      <a:r>
                        <a:rPr lang="en-US" sz="1000">
                          <a:effectLst/>
                        </a:rPr>
                        <a:t>Week 13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1.0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dirty="0">
                          <a:effectLst/>
                        </a:rPr>
                        <a:t>Final version submitted</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4250877930"/>
                  </a:ext>
                </a:extLst>
              </a:tr>
              <a:tr h="149675">
                <a:tc>
                  <a:txBody>
                    <a:bodyPr/>
                    <a:lstStyle/>
                    <a:p>
                      <a:pPr marL="0" marR="0">
                        <a:lnSpc>
                          <a:spcPct val="107000"/>
                        </a:lnSpc>
                        <a:spcBef>
                          <a:spcPts val="0"/>
                        </a:spcBef>
                        <a:spcAft>
                          <a:spcPts val="800"/>
                        </a:spcAft>
                      </a:pPr>
                      <a:r>
                        <a:rPr lang="en-US" sz="1000">
                          <a:effectLst/>
                        </a:rPr>
                        <a:t>Week 13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1.1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Internal audit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2380521858"/>
                  </a:ext>
                </a:extLst>
              </a:tr>
              <a:tr h="149675">
                <a:tc>
                  <a:txBody>
                    <a:bodyPr/>
                    <a:lstStyle/>
                    <a:p>
                      <a:pPr marL="0" marR="0">
                        <a:lnSpc>
                          <a:spcPct val="107000"/>
                        </a:lnSpc>
                        <a:spcBef>
                          <a:spcPts val="0"/>
                        </a:spcBef>
                        <a:spcAft>
                          <a:spcPts val="800"/>
                        </a:spcAft>
                      </a:pPr>
                      <a:r>
                        <a:rPr lang="en-US" sz="1000">
                          <a:effectLst/>
                        </a:rPr>
                        <a:t>Week 13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1.2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External audit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932820282"/>
                  </a:ext>
                </a:extLst>
              </a:tr>
              <a:tr h="149675">
                <a:tc>
                  <a:txBody>
                    <a:bodyPr/>
                    <a:lstStyle/>
                    <a:p>
                      <a:pPr marL="0" marR="0">
                        <a:lnSpc>
                          <a:spcPct val="107000"/>
                        </a:lnSpc>
                        <a:spcBef>
                          <a:spcPts val="0"/>
                        </a:spcBef>
                        <a:spcAft>
                          <a:spcPts val="800"/>
                        </a:spcAft>
                      </a:pPr>
                      <a:r>
                        <a:rPr lang="en-US" sz="1000">
                          <a:effectLst/>
                        </a:rPr>
                        <a:t>Week 13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1.3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dirty="0">
                          <a:effectLst/>
                        </a:rPr>
                        <a:t>Internal audit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1638568718"/>
                  </a:ext>
                </a:extLst>
              </a:tr>
            </a:tbl>
          </a:graphicData>
        </a:graphic>
      </p:graphicFrame>
    </p:spTree>
    <p:extLst>
      <p:ext uri="{BB962C8B-B14F-4D97-AF65-F5344CB8AC3E}">
        <p14:creationId xmlns:p14="http://schemas.microsoft.com/office/powerpoint/2010/main" val="208112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CE52D-3EAD-43C2-9334-6B23DA8A585C}"/>
              </a:ext>
            </a:extLst>
          </p:cNvPr>
          <p:cNvSpPr>
            <a:spLocks noGrp="1"/>
          </p:cNvSpPr>
          <p:nvPr>
            <p:ph type="title"/>
          </p:nvPr>
        </p:nvSpPr>
        <p:spPr/>
        <p:txBody>
          <a:bodyPr/>
          <a:lstStyle/>
          <a:p>
            <a:r>
              <a:rPr lang="en-US" dirty="0" err="1"/>
              <a:t>PMBoK</a:t>
            </a:r>
            <a:r>
              <a:rPr lang="en-US" dirty="0"/>
              <a:t>: Audits</a:t>
            </a:r>
          </a:p>
        </p:txBody>
      </p:sp>
      <p:sp>
        <p:nvSpPr>
          <p:cNvPr id="3" name="Content Placeholder 2">
            <a:extLst>
              <a:ext uri="{FF2B5EF4-FFF2-40B4-BE49-F238E27FC236}">
                <a16:creationId xmlns:a16="http://schemas.microsoft.com/office/drawing/2014/main" id="{1FD10693-035B-4EBD-A2DC-700BBBA6F53C}"/>
              </a:ext>
            </a:extLst>
          </p:cNvPr>
          <p:cNvSpPr>
            <a:spLocks noGrp="1"/>
          </p:cNvSpPr>
          <p:nvPr>
            <p:ph idx="1"/>
          </p:nvPr>
        </p:nvSpPr>
        <p:spPr/>
        <p:txBody>
          <a:bodyPr>
            <a:normAutofit/>
          </a:bodyPr>
          <a:lstStyle/>
          <a:p>
            <a:r>
              <a:rPr lang="en-US" sz="1800" b="1" i="0" u="none" strike="noStrike" baseline="0" dirty="0">
                <a:latin typeface="HelveticaNeue-BoldCond"/>
              </a:rPr>
              <a:t>8.2.2.2 Quality Audits</a:t>
            </a:r>
          </a:p>
          <a:p>
            <a:pPr algn="l"/>
            <a:r>
              <a:rPr lang="en-US" sz="1800" b="0" i="0" u="none" strike="noStrike" baseline="0" dirty="0">
                <a:latin typeface="HelveticaNeue-Condensed"/>
              </a:rPr>
              <a:t>A quality audit is a structured, independent process to </a:t>
            </a:r>
            <a:r>
              <a:rPr lang="en-US" sz="1800" b="1" i="0" u="sng" strike="noStrike" baseline="0" dirty="0">
                <a:latin typeface="HelveticaNeue-Condensed"/>
              </a:rPr>
              <a:t>determine if project activities comply </a:t>
            </a:r>
            <a:r>
              <a:rPr lang="en-US" sz="1800" b="0" i="0" u="none" strike="noStrike" baseline="0" dirty="0">
                <a:latin typeface="HelveticaNeue-Condensed"/>
              </a:rPr>
              <a:t>with organizational and project policies, processes, and procedures. The objectives of a quality audit may include:</a:t>
            </a:r>
          </a:p>
          <a:p>
            <a:pPr lvl="1"/>
            <a:r>
              <a:rPr lang="en-US" sz="1400" b="0" i="0" u="none" strike="noStrike" baseline="0" dirty="0">
                <a:latin typeface="HelveticaNeue-Condense1"/>
              </a:rPr>
              <a:t>• </a:t>
            </a:r>
            <a:r>
              <a:rPr lang="en-US" sz="1400" b="0" i="0" u="none" strike="noStrike" baseline="0" dirty="0">
                <a:latin typeface="HelveticaNeue-Condensed"/>
              </a:rPr>
              <a:t>Identify all good and </a:t>
            </a:r>
            <a:r>
              <a:rPr lang="en-US" sz="1400" b="0" i="0" u="sng" strike="noStrike" baseline="0" dirty="0">
                <a:latin typeface="HelveticaNeue-Condensed"/>
              </a:rPr>
              <a:t>best practices </a:t>
            </a:r>
            <a:r>
              <a:rPr lang="en-US" sz="1400" b="0" i="0" u="none" strike="noStrike" baseline="0" dirty="0">
                <a:latin typeface="HelveticaNeue-Condensed"/>
              </a:rPr>
              <a:t>being </a:t>
            </a:r>
            <a:r>
              <a:rPr lang="en-US" sz="1400" b="0" i="0" u="sng" strike="noStrike" baseline="0" dirty="0">
                <a:latin typeface="HelveticaNeue-Condensed"/>
              </a:rPr>
              <a:t>implemented</a:t>
            </a:r>
            <a:r>
              <a:rPr lang="en-US" sz="1400" b="0" i="0" u="none" strike="noStrike" baseline="0" dirty="0">
                <a:latin typeface="HelveticaNeue-Condensed"/>
              </a:rPr>
              <a:t>;</a:t>
            </a:r>
          </a:p>
          <a:p>
            <a:pPr lvl="1"/>
            <a:r>
              <a:rPr lang="en-US" sz="1400" b="0" i="0" u="none" strike="noStrike" baseline="0" dirty="0">
                <a:latin typeface="HelveticaNeue-Condense1"/>
              </a:rPr>
              <a:t>• </a:t>
            </a:r>
            <a:r>
              <a:rPr lang="en-US" sz="1400" b="0" i="0" u="none" strike="noStrike" baseline="0" dirty="0">
                <a:latin typeface="HelveticaNeue-Condensed"/>
              </a:rPr>
              <a:t>Identify all </a:t>
            </a:r>
            <a:r>
              <a:rPr lang="en-US" sz="1400" b="0" i="0" u="sng" strike="noStrike" baseline="0" dirty="0">
                <a:latin typeface="HelveticaNeue-Condensed"/>
              </a:rPr>
              <a:t>nonconformity, gaps, and shortcomings</a:t>
            </a:r>
            <a:r>
              <a:rPr lang="en-US" sz="1400" b="0" i="0" u="none" strike="noStrike" baseline="0" dirty="0">
                <a:latin typeface="HelveticaNeue-Condensed"/>
              </a:rPr>
              <a:t>;</a:t>
            </a:r>
          </a:p>
          <a:p>
            <a:pPr lvl="1"/>
            <a:r>
              <a:rPr lang="en-US" sz="1400" b="0" i="0" u="none" strike="noStrike" baseline="0" dirty="0">
                <a:latin typeface="HelveticaNeue-Condense1"/>
              </a:rPr>
              <a:t>• </a:t>
            </a:r>
            <a:r>
              <a:rPr lang="en-US" sz="1400" b="0" i="0" u="sng" strike="noStrike" baseline="0" dirty="0">
                <a:latin typeface="HelveticaNeue-Condensed"/>
              </a:rPr>
              <a:t>Share</a:t>
            </a:r>
            <a:r>
              <a:rPr lang="en-US" sz="1400" b="0" i="0" u="none" strike="noStrike" baseline="0" dirty="0">
                <a:latin typeface="HelveticaNeue-Condensed"/>
              </a:rPr>
              <a:t> </a:t>
            </a:r>
            <a:r>
              <a:rPr lang="en-US" sz="1400" b="0" i="0" u="sng" strike="noStrike" baseline="0" dirty="0">
                <a:latin typeface="HelveticaNeue-Condensed"/>
              </a:rPr>
              <a:t>good practices </a:t>
            </a:r>
            <a:r>
              <a:rPr lang="en-US" sz="1400" b="0" i="0" u="none" strike="noStrike" baseline="0" dirty="0">
                <a:latin typeface="HelveticaNeue-Condensed"/>
              </a:rPr>
              <a:t>introduced or implemented in similar projects in the organization and/or industry;</a:t>
            </a:r>
          </a:p>
          <a:p>
            <a:pPr lvl="1"/>
            <a:r>
              <a:rPr lang="en-US" sz="1400" b="0" i="0" u="none" strike="noStrike" baseline="0" dirty="0">
                <a:latin typeface="HelveticaNeue-Condense1"/>
              </a:rPr>
              <a:t>• </a:t>
            </a:r>
            <a:r>
              <a:rPr lang="en-US" sz="1400" b="0" i="0" u="none" strike="noStrike" baseline="0" dirty="0">
                <a:latin typeface="HelveticaNeue-Condensed"/>
              </a:rPr>
              <a:t>Proactively offer assistance in a positive manner to </a:t>
            </a:r>
            <a:r>
              <a:rPr lang="en-US" sz="1400" b="0" i="0" u="sng" strike="noStrike" baseline="0" dirty="0">
                <a:latin typeface="HelveticaNeue-Condensed"/>
              </a:rPr>
              <a:t>improve implementation of processes </a:t>
            </a:r>
            <a:r>
              <a:rPr lang="en-US" sz="1400" b="0" i="0" u="none" strike="noStrike" baseline="0" dirty="0">
                <a:latin typeface="HelveticaNeue-Condensed"/>
              </a:rPr>
              <a:t>to help the team raise productivity; and</a:t>
            </a:r>
          </a:p>
          <a:p>
            <a:pPr lvl="1"/>
            <a:r>
              <a:rPr lang="en-US" sz="1400" b="0" i="0" u="none" strike="noStrike" baseline="0" dirty="0">
                <a:latin typeface="HelveticaNeue-Condense1"/>
              </a:rPr>
              <a:t>• </a:t>
            </a:r>
            <a:r>
              <a:rPr lang="en-US" sz="1400" b="0" i="0" u="none" strike="noStrike" baseline="0" dirty="0">
                <a:latin typeface="HelveticaNeue-Condensed"/>
              </a:rPr>
              <a:t>Highlight contributions of each audit in the </a:t>
            </a:r>
            <a:r>
              <a:rPr lang="en-US" sz="1400" b="0" i="0" u="sng" strike="noStrike" baseline="0" dirty="0">
                <a:latin typeface="HelveticaNeue-Condensed"/>
              </a:rPr>
              <a:t>lessons learned </a:t>
            </a:r>
            <a:r>
              <a:rPr lang="en-US" sz="1400" b="0" i="0" u="none" strike="noStrike" baseline="0" dirty="0">
                <a:latin typeface="HelveticaNeue-Condensed"/>
              </a:rPr>
              <a:t>repository of the organization</a:t>
            </a:r>
          </a:p>
          <a:p>
            <a:pPr algn="l"/>
            <a:r>
              <a:rPr lang="en-US" sz="1800" b="0" i="0" u="none" strike="noStrike" baseline="0" dirty="0">
                <a:latin typeface="HelveticaNeue-Condensed"/>
              </a:rPr>
              <a:t>The subsequent effort to </a:t>
            </a:r>
            <a:r>
              <a:rPr lang="en-US" sz="1800" b="0" i="0" u="sng" strike="noStrike" baseline="0" dirty="0">
                <a:latin typeface="HelveticaNeue-Condensed"/>
              </a:rPr>
              <a:t>correct any deficiencies </a:t>
            </a:r>
            <a:r>
              <a:rPr lang="en-US" sz="1800" b="0" i="0" u="none" strike="noStrike" baseline="0" dirty="0">
                <a:latin typeface="HelveticaNeue-Condensed"/>
              </a:rPr>
              <a:t>should result in a reduced cost of quality and an increase in sponsor or customer acceptance of the project’s product. Quality audits may be scheduled or random, and may be conducted by </a:t>
            </a:r>
            <a:r>
              <a:rPr lang="en-US" sz="1800" b="0" i="0" u="sng" strike="noStrike" baseline="0" dirty="0">
                <a:latin typeface="HelveticaNeue-Condensed"/>
              </a:rPr>
              <a:t>internal or external </a:t>
            </a:r>
            <a:r>
              <a:rPr lang="en-US" sz="1800" b="0" i="0" u="none" strike="noStrike" baseline="0" dirty="0">
                <a:latin typeface="HelveticaNeue-Condensed"/>
              </a:rPr>
              <a:t>auditors.</a:t>
            </a:r>
          </a:p>
          <a:p>
            <a:pPr algn="l"/>
            <a:r>
              <a:rPr lang="en-US" sz="1800" b="0" i="0" u="none" strike="noStrike" baseline="0" dirty="0">
                <a:latin typeface="HelveticaNeue-Condensed"/>
              </a:rPr>
              <a:t>Quality audits can confirm the implementation of </a:t>
            </a:r>
            <a:r>
              <a:rPr lang="en-US" sz="1800" b="0" i="0" u="sng" strike="noStrike" baseline="0" dirty="0">
                <a:latin typeface="HelveticaNeue-Condensed"/>
              </a:rPr>
              <a:t>approved change requests </a:t>
            </a:r>
            <a:r>
              <a:rPr lang="en-US" sz="1800" b="0" i="0" u="none" strike="noStrike" baseline="0" dirty="0">
                <a:latin typeface="HelveticaNeue-Condensed"/>
              </a:rPr>
              <a:t>including updates, corrective actions, defect repairs, and preventive actions.</a:t>
            </a:r>
            <a:endParaRPr lang="en-US" dirty="0"/>
          </a:p>
        </p:txBody>
      </p:sp>
      <p:pic>
        <p:nvPicPr>
          <p:cNvPr id="4" name="Picture 2" descr="Amazon.com: A Guide to the Project Management Body of Knowledge (PMBOK®  Guide)–Fifth Edition: 9781935589679: Project Management Institute: Books">
            <a:extLst>
              <a:ext uri="{FF2B5EF4-FFF2-40B4-BE49-F238E27FC236}">
                <a16:creationId xmlns:a16="http://schemas.microsoft.com/office/drawing/2014/main" id="{5DCA24E1-D788-4064-8187-D07F64A7B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617206"/>
            <a:ext cx="957326" cy="1240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290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6AA5-A56B-46CB-91C1-3290529CF5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774700-184A-4C8F-B342-C2F2B0994905}"/>
              </a:ext>
            </a:extLst>
          </p:cNvPr>
          <p:cNvSpPr>
            <a:spLocks noGrp="1"/>
          </p:cNvSpPr>
          <p:nvPr>
            <p:ph idx="1"/>
          </p:nvPr>
        </p:nvSpPr>
        <p:spPr/>
        <p:txBody>
          <a:bodyPr/>
          <a:lstStyle/>
          <a:p>
            <a:r>
              <a:rPr lang="en-US" sz="1800" b="1" i="0" u="none" strike="noStrike" baseline="0" dirty="0">
                <a:latin typeface="HelveticaNeue-BoldCond"/>
              </a:rPr>
              <a:t>8.2.2.3 Process Analysis</a:t>
            </a:r>
          </a:p>
          <a:p>
            <a:pPr algn="l"/>
            <a:r>
              <a:rPr lang="en-US" sz="1800" b="0" i="0" u="none" strike="noStrike" baseline="0" dirty="0">
                <a:latin typeface="HelveticaNeue-Condensed"/>
              </a:rPr>
              <a:t>Process analysis follows the steps outlined in the </a:t>
            </a:r>
            <a:r>
              <a:rPr lang="en-US" sz="1800" b="0" i="0" u="sng" strike="noStrike" baseline="0" dirty="0">
                <a:latin typeface="HelveticaNeue-Condensed"/>
              </a:rPr>
              <a:t>process improvement plan</a:t>
            </a:r>
            <a:r>
              <a:rPr lang="en-US" sz="1800" b="0" i="0" u="none" strike="noStrike" baseline="0" dirty="0">
                <a:latin typeface="HelveticaNeue-Condensed"/>
              </a:rPr>
              <a:t> to identify needed improvements. </a:t>
            </a:r>
          </a:p>
          <a:p>
            <a:pPr algn="l"/>
            <a:r>
              <a:rPr lang="en-US" sz="1800" b="0" i="0" u="none" strike="noStrike" baseline="0" dirty="0">
                <a:latin typeface="HelveticaNeue-Condensed"/>
              </a:rPr>
              <a:t>This analysis also examines </a:t>
            </a:r>
            <a:r>
              <a:rPr lang="en-US" sz="1800" b="0" i="0" u="sng" strike="noStrike" baseline="0" dirty="0">
                <a:latin typeface="HelveticaNeue-Condensed"/>
              </a:rPr>
              <a:t>problems experienced, constraints experienced, and non-value-added activities identified during process operation</a:t>
            </a:r>
            <a:r>
              <a:rPr lang="en-US" sz="1800" b="0" i="0" u="none" strike="noStrike" baseline="0" dirty="0">
                <a:latin typeface="HelveticaNeue-Condensed"/>
              </a:rPr>
              <a:t>. </a:t>
            </a:r>
          </a:p>
          <a:p>
            <a:pPr algn="l"/>
            <a:r>
              <a:rPr lang="en-US" sz="1800" b="0" i="0" u="none" strike="noStrike" baseline="0" dirty="0">
                <a:latin typeface="HelveticaNeue-Condensed"/>
              </a:rPr>
              <a:t>Process analysis includes </a:t>
            </a:r>
            <a:r>
              <a:rPr lang="en-US" sz="1800" b="0" i="0" u="sng" strike="noStrike" baseline="0" dirty="0">
                <a:latin typeface="HelveticaNeue-Condensed"/>
              </a:rPr>
              <a:t>root cause analysis</a:t>
            </a:r>
            <a:r>
              <a:rPr lang="en-US" sz="1800" b="0" i="0" u="none" strike="noStrike" baseline="0" dirty="0">
                <a:latin typeface="HelveticaNeue-Condensed"/>
              </a:rPr>
              <a:t>—a specific technique used to identify a problem, discover the underlying causes that lead to it, and develop preventive actions.</a:t>
            </a:r>
            <a:endParaRPr lang="en-US" dirty="0"/>
          </a:p>
        </p:txBody>
      </p:sp>
      <p:pic>
        <p:nvPicPr>
          <p:cNvPr id="4" name="Picture 2" descr="Amazon.com: A Guide to the Project Management Body of Knowledge (PMBOK®  Guide)–Fifth Edition: 9781935589679: Project Management Institute: Books">
            <a:extLst>
              <a:ext uri="{FF2B5EF4-FFF2-40B4-BE49-F238E27FC236}">
                <a16:creationId xmlns:a16="http://schemas.microsoft.com/office/drawing/2014/main" id="{EACAA39C-664F-4E47-BBB7-0495BC038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617206"/>
            <a:ext cx="957326" cy="1240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771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83F0C-1594-4B0F-A3C2-0C7E49AF3FB1}"/>
              </a:ext>
            </a:extLst>
          </p:cNvPr>
          <p:cNvSpPr>
            <a:spLocks noGrp="1"/>
          </p:cNvSpPr>
          <p:nvPr>
            <p:ph type="title"/>
          </p:nvPr>
        </p:nvSpPr>
        <p:spPr/>
        <p:txBody>
          <a:bodyPr/>
          <a:lstStyle/>
          <a:p>
            <a:r>
              <a:rPr lang="en-US" dirty="0" err="1"/>
              <a:t>SWBok</a:t>
            </a:r>
            <a:endParaRPr lang="en-US" dirty="0"/>
          </a:p>
        </p:txBody>
      </p:sp>
      <p:sp>
        <p:nvSpPr>
          <p:cNvPr id="3" name="Content Placeholder 2">
            <a:extLst>
              <a:ext uri="{FF2B5EF4-FFF2-40B4-BE49-F238E27FC236}">
                <a16:creationId xmlns:a16="http://schemas.microsoft.com/office/drawing/2014/main" id="{E1FA4C3C-7FD3-4431-9A18-A6693F84A4CD}"/>
              </a:ext>
            </a:extLst>
          </p:cNvPr>
          <p:cNvSpPr>
            <a:spLocks noGrp="1"/>
          </p:cNvSpPr>
          <p:nvPr>
            <p:ph idx="1"/>
          </p:nvPr>
        </p:nvSpPr>
        <p:spPr>
          <a:xfrm>
            <a:off x="838200" y="1825625"/>
            <a:ext cx="10515600" cy="4667250"/>
          </a:xfrm>
        </p:spPr>
        <p:txBody>
          <a:bodyPr>
            <a:normAutofit/>
          </a:bodyPr>
          <a:lstStyle/>
          <a:p>
            <a:r>
              <a:rPr lang="en-US" sz="1800" b="0" i="1" u="none" strike="noStrike" baseline="0" dirty="0">
                <a:latin typeface="TimesNewRomanPS-ItalicMT"/>
              </a:rPr>
              <a:t>2.3. Reviews and Audits</a:t>
            </a:r>
          </a:p>
          <a:p>
            <a:pPr lvl="1"/>
            <a:r>
              <a:rPr lang="en-US" sz="1800" b="0" i="1" u="none" strike="noStrike" baseline="0" dirty="0">
                <a:latin typeface="TimesNewRomanPS-ItalicMT"/>
              </a:rPr>
              <a:t>2.3.1. Management Reviews</a:t>
            </a:r>
          </a:p>
          <a:p>
            <a:pPr lvl="2"/>
            <a:r>
              <a:rPr lang="en-US" sz="1000" b="0" i="0" u="none" strike="noStrike" baseline="0" dirty="0">
                <a:latin typeface="TimesNewRomanPSMT"/>
              </a:rPr>
              <a:t>The purpose of a management review is to monitor progress, determine the status of plans and schedules, and evaluate the effectiveness of management processes, tools and techniques. Management reviews compare actual project results against plans to determine the status of projects or maintenance efforts. The main parameters of management reviews are project cost, schedule, scope, and quality. Management reviews evaluate decisions about corrective actions, changes in the allocation of resources, or changes to the scope of the project.</a:t>
            </a:r>
            <a:endParaRPr lang="en-US" sz="600" i="1" dirty="0">
              <a:latin typeface="TimesNewRomanPS-ItalicMT"/>
            </a:endParaRPr>
          </a:p>
          <a:p>
            <a:pPr lvl="1"/>
            <a:r>
              <a:rPr lang="en-US" sz="1800" b="0" i="1" u="none" strike="noStrike" baseline="0" dirty="0">
                <a:latin typeface="TimesNewRomanPS-ItalicMT"/>
              </a:rPr>
              <a:t>2.3.2. Technical Reviews</a:t>
            </a:r>
          </a:p>
          <a:p>
            <a:pPr lvl="2"/>
            <a:r>
              <a:rPr lang="en-US" sz="1000" b="0" i="0" u="none" strike="noStrike" baseline="0" dirty="0">
                <a:latin typeface="TimesNewRomanPSMT"/>
              </a:rPr>
              <a:t>The purpose of a technical review is to evaluate a software product by a team of qualified personnel to determine its suitability for its intended use and identify discrepancies from specifications and standards. It provides management with evidence to confirm the technical status of the project.</a:t>
            </a:r>
            <a:endParaRPr lang="en-US" sz="600" b="0" i="1" u="none" strike="noStrike" baseline="0" dirty="0">
              <a:latin typeface="TimesNewRomanPS-ItalicMT"/>
            </a:endParaRPr>
          </a:p>
          <a:p>
            <a:pPr lvl="1"/>
            <a:r>
              <a:rPr lang="en-US" sz="1800" b="0" i="1" u="none" strike="noStrike" baseline="0" dirty="0">
                <a:latin typeface="TimesNewRomanPS-ItalicMT"/>
              </a:rPr>
              <a:t>2.3.3. Inspections</a:t>
            </a:r>
          </a:p>
          <a:p>
            <a:pPr lvl="2"/>
            <a:r>
              <a:rPr lang="en-US" sz="1000" b="0" i="0" u="none" strike="noStrike" baseline="0" dirty="0">
                <a:latin typeface="TimesNewRomanPSMT"/>
              </a:rPr>
              <a:t>The purpose of an inspection is to detect and identify software product anomalies</a:t>
            </a:r>
            <a:endParaRPr lang="en-US" sz="600" i="1" dirty="0">
              <a:latin typeface="TimesNewRomanPS-ItalicMT"/>
            </a:endParaRPr>
          </a:p>
          <a:p>
            <a:pPr lvl="1"/>
            <a:r>
              <a:rPr lang="en-US" sz="1800" b="0" i="1" u="none" strike="noStrike" baseline="0" dirty="0">
                <a:latin typeface="TimesNewRomanPS-ItalicMT"/>
              </a:rPr>
              <a:t>2.3.4. Walkthroughs</a:t>
            </a:r>
          </a:p>
          <a:p>
            <a:pPr lvl="2"/>
            <a:r>
              <a:rPr lang="en-US" sz="1000" b="0" i="0" u="none" strike="noStrike" baseline="0" dirty="0">
                <a:latin typeface="TimesNewRomanPSMT"/>
              </a:rPr>
              <a:t>The purpose of a systematic walk-through is to evaluate a software product. A walkthrough may be conducted for the purpose of educating an audience regarding a software product.</a:t>
            </a:r>
            <a:endParaRPr lang="en-US" sz="1000" b="0" i="1" u="none" strike="noStrike" baseline="0" dirty="0">
              <a:latin typeface="TimesNewRomanPS-ItalicMT"/>
            </a:endParaRPr>
          </a:p>
          <a:p>
            <a:pPr lvl="1"/>
            <a:r>
              <a:rPr lang="en-US" sz="1800" b="0" i="1" u="none" strike="noStrike" baseline="0" dirty="0">
                <a:latin typeface="TimesNewRomanPS-ItalicMT"/>
              </a:rPr>
              <a:t>2.3.5. Process Assurance and Product Assurance Audits</a:t>
            </a:r>
          </a:p>
          <a:p>
            <a:pPr lvl="2"/>
            <a:r>
              <a:rPr lang="en-US" sz="1000" b="0" i="0" u="none" strike="noStrike" baseline="0" dirty="0">
                <a:latin typeface="TimesNewRomanPSMT"/>
              </a:rPr>
              <a:t>The purpose of a software audit is to provide an independent evaluation of the conformance of software products and processes to applicable regulations, standards, guidelines, plans, and procedures.</a:t>
            </a:r>
            <a:endParaRPr lang="en-US" sz="600" b="0" i="1" u="none" strike="noStrike" baseline="0" dirty="0">
              <a:latin typeface="TimesNewRomanPS-ItalicMT"/>
            </a:endParaRPr>
          </a:p>
          <a:p>
            <a:endParaRPr lang="en-US" sz="3600" dirty="0"/>
          </a:p>
        </p:txBody>
      </p:sp>
      <p:pic>
        <p:nvPicPr>
          <p:cNvPr id="4" name="Picture 3">
            <a:extLst>
              <a:ext uri="{FF2B5EF4-FFF2-40B4-BE49-F238E27FC236}">
                <a16:creationId xmlns:a16="http://schemas.microsoft.com/office/drawing/2014/main" id="{E3A12487-4CD1-486F-9E9B-5B621DF6D93F}"/>
              </a:ext>
            </a:extLst>
          </p:cNvPr>
          <p:cNvPicPr>
            <a:picLocks noChangeAspect="1"/>
          </p:cNvPicPr>
          <p:nvPr/>
        </p:nvPicPr>
        <p:blipFill>
          <a:blip r:embed="rId2"/>
          <a:stretch>
            <a:fillRect/>
          </a:stretch>
        </p:blipFill>
        <p:spPr>
          <a:xfrm>
            <a:off x="10575235" y="18256"/>
            <a:ext cx="1616765" cy="869860"/>
          </a:xfrm>
          <a:prstGeom prst="rect">
            <a:avLst/>
          </a:prstGeom>
        </p:spPr>
      </p:pic>
    </p:spTree>
    <p:extLst>
      <p:ext uri="{BB962C8B-B14F-4D97-AF65-F5344CB8AC3E}">
        <p14:creationId xmlns:p14="http://schemas.microsoft.com/office/powerpoint/2010/main" val="4049209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410380-306D-4405-AD8D-B63D18863BB0}"/>
              </a:ext>
            </a:extLst>
          </p:cNvPr>
          <p:cNvSpPr>
            <a:spLocks noGrp="1"/>
          </p:cNvSpPr>
          <p:nvPr>
            <p:ph type="title"/>
          </p:nvPr>
        </p:nvSpPr>
        <p:spPr/>
        <p:txBody>
          <a:bodyPr/>
          <a:lstStyle/>
          <a:p>
            <a:r>
              <a:rPr lang="en-US" dirty="0"/>
              <a:t>Chapter 3: Audits</a:t>
            </a:r>
          </a:p>
        </p:txBody>
      </p:sp>
      <p:sp>
        <p:nvSpPr>
          <p:cNvPr id="6" name="Content Placeholder 5">
            <a:extLst>
              <a:ext uri="{FF2B5EF4-FFF2-40B4-BE49-F238E27FC236}">
                <a16:creationId xmlns:a16="http://schemas.microsoft.com/office/drawing/2014/main" id="{4BB05D82-575E-4814-9F29-44B5B887F530}"/>
              </a:ext>
            </a:extLst>
          </p:cNvPr>
          <p:cNvSpPr>
            <a:spLocks noGrp="1"/>
          </p:cNvSpPr>
          <p:nvPr>
            <p:ph idx="1"/>
          </p:nvPr>
        </p:nvSpPr>
        <p:spPr/>
        <p:txBody>
          <a:bodyPr>
            <a:normAutofit fontScale="92500" lnSpcReduction="20000"/>
          </a:bodyPr>
          <a:lstStyle/>
          <a:p>
            <a:pPr algn="l"/>
            <a:r>
              <a:rPr lang="en-US" sz="1800" b="0" i="0" u="none" strike="noStrike" baseline="0" dirty="0">
                <a:latin typeface="Palatino-Roman"/>
              </a:rPr>
              <a:t>“a systematic, independent and documented process for obtaining audit </a:t>
            </a:r>
            <a:r>
              <a:rPr lang="en-US" sz="1800" b="1" i="0" u="sng" strike="noStrike" baseline="0" dirty="0">
                <a:latin typeface="Palatino-Roman"/>
              </a:rPr>
              <a:t>evidence and evaluating it objectively</a:t>
            </a:r>
            <a:r>
              <a:rPr lang="en-US" sz="1800" b="0" i="0" u="none" strike="noStrike" baseline="0" dirty="0">
                <a:latin typeface="Palatino-Roman"/>
              </a:rPr>
              <a:t> to determine the extent to which the audit criteria are fulfilled.” - </a:t>
            </a:r>
            <a:r>
              <a:rPr lang="fr-FR" sz="1800" b="0" i="0" u="none" strike="noStrike" baseline="0" dirty="0">
                <a:latin typeface="Palatino-Roman"/>
              </a:rPr>
              <a:t>ASQ Audit Division (Russell 2005)</a:t>
            </a:r>
          </a:p>
          <a:p>
            <a:pPr algn="l"/>
            <a:endParaRPr lang="fr-FR" sz="1800" dirty="0">
              <a:latin typeface="Palatino-Roman"/>
            </a:endParaRPr>
          </a:p>
          <a:p>
            <a:pPr algn="l"/>
            <a:r>
              <a:rPr lang="en-US" sz="1800" b="0" i="0" u="none" strike="noStrike" baseline="0" dirty="0">
                <a:latin typeface="Palatino-Roman"/>
              </a:rPr>
              <a:t>“an independent </a:t>
            </a:r>
            <a:r>
              <a:rPr lang="en-US" sz="1800" b="1" i="0" u="sng" strike="noStrike" baseline="0" dirty="0">
                <a:latin typeface="Palatino-Roman"/>
              </a:rPr>
              <a:t>examination</a:t>
            </a:r>
            <a:r>
              <a:rPr lang="en-US" sz="1800" b="0" i="0" u="none" strike="noStrike" baseline="0" dirty="0">
                <a:latin typeface="Palatino-Roman"/>
              </a:rPr>
              <a:t> of a software product, software process, or set of software processes performed by a </a:t>
            </a:r>
            <a:r>
              <a:rPr lang="en-US" sz="1800" b="1" i="0" u="sng" strike="noStrike" baseline="0" dirty="0">
                <a:latin typeface="Palatino-Roman"/>
              </a:rPr>
              <a:t>third party </a:t>
            </a:r>
            <a:r>
              <a:rPr lang="en-US" sz="1800" b="0" i="0" u="none" strike="noStrike" baseline="0" dirty="0">
                <a:latin typeface="Palatino-Roman"/>
              </a:rPr>
              <a:t>to assess compliance with specifications, standards, contractual agreements, or other criteria.” - IEEE (2008a)</a:t>
            </a:r>
          </a:p>
          <a:p>
            <a:pPr algn="l"/>
            <a:endParaRPr lang="en-US" sz="1800" dirty="0">
              <a:latin typeface="Palatino-Roman"/>
            </a:endParaRPr>
          </a:p>
          <a:p>
            <a:pPr algn="l"/>
            <a:r>
              <a:rPr lang="en-US" sz="1800" b="0" i="0" u="none" strike="noStrike" baseline="0" dirty="0">
                <a:latin typeface="Palatino-Roman"/>
              </a:rPr>
              <a:t>ISO (2008), </a:t>
            </a:r>
            <a:r>
              <a:rPr lang="en-US" sz="1800" b="1" i="0" u="sng" strike="noStrike" baseline="0" dirty="0">
                <a:latin typeface="Palatino-Roman"/>
              </a:rPr>
              <a:t>internal audits </a:t>
            </a:r>
            <a:r>
              <a:rPr lang="en-US" sz="1800" b="0" i="0" u="none" strike="noStrike" baseline="0" dirty="0">
                <a:latin typeface="Palatino-Roman"/>
              </a:rPr>
              <a:t>are a required part of a quality management system.</a:t>
            </a:r>
          </a:p>
          <a:p>
            <a:pPr algn="l"/>
            <a:endParaRPr lang="en-US" sz="1800" dirty="0">
              <a:latin typeface="Palatino-Roman"/>
            </a:endParaRPr>
          </a:p>
          <a:p>
            <a:pPr algn="l"/>
            <a:r>
              <a:rPr lang="en-US" sz="1800" b="0" i="0" u="none" strike="noStrike" baseline="0" dirty="0">
                <a:latin typeface="Palatino-Roman"/>
              </a:rPr>
              <a:t>The </a:t>
            </a:r>
            <a:r>
              <a:rPr lang="en-US" sz="1800" b="1" i="0" u="sng" strike="noStrike" baseline="0" dirty="0">
                <a:latin typeface="Palatino-Roman"/>
              </a:rPr>
              <a:t>Software Engineering Institute’s Capability Maturity Model Integration </a:t>
            </a:r>
            <a:r>
              <a:rPr lang="en-US" sz="1800" b="0" i="0" u="none" strike="noStrike" baseline="0" dirty="0">
                <a:latin typeface="Palatino-Roman"/>
              </a:rPr>
              <a:t>(CMMI) for Development includes formal </a:t>
            </a:r>
            <a:r>
              <a:rPr lang="en-US" sz="1800" b="1" i="0" u="sng" strike="noStrike" baseline="0" dirty="0">
                <a:latin typeface="Palatino-Roman"/>
              </a:rPr>
              <a:t>audits</a:t>
            </a:r>
            <a:r>
              <a:rPr lang="en-US" sz="1800" b="0" i="0" u="none" strike="noStrike" baseline="0" dirty="0">
                <a:latin typeface="Palatino-Roman"/>
              </a:rPr>
              <a:t> as one of the ways to perform objective evaluations in the Process and Product Assurance process area.</a:t>
            </a:r>
          </a:p>
          <a:p>
            <a:pPr algn="l"/>
            <a:endParaRPr lang="en-US" sz="1800" dirty="0">
              <a:latin typeface="Palatino-Roman"/>
            </a:endParaRPr>
          </a:p>
          <a:p>
            <a:pPr algn="l"/>
            <a:r>
              <a:rPr lang="en-US" sz="1800" b="0" i="0" u="none" strike="noStrike" baseline="0" dirty="0">
                <a:latin typeface="Palatino-Roman"/>
              </a:rPr>
              <a:t>Software </a:t>
            </a:r>
            <a:r>
              <a:rPr lang="en-US" sz="1800" b="1" i="0" u="sng" strike="noStrike" baseline="0" dirty="0">
                <a:latin typeface="Palatino-Roman"/>
              </a:rPr>
              <a:t>audits are planned activities</a:t>
            </a:r>
            <a:r>
              <a:rPr lang="en-US" sz="1800" b="0" i="0" u="none" strike="noStrike" baseline="0" dirty="0">
                <a:latin typeface="Palatino-Roman"/>
              </a:rPr>
              <a:t>—there are no surprise software audits. Software audits use a set of agreed-to criteria to conduct these evaluations.</a:t>
            </a:r>
          </a:p>
          <a:p>
            <a:pPr algn="l"/>
            <a:endParaRPr lang="en-US" dirty="0"/>
          </a:p>
        </p:txBody>
      </p:sp>
      <p:pic>
        <p:nvPicPr>
          <p:cNvPr id="7" name="Picture 6">
            <a:extLst>
              <a:ext uri="{FF2B5EF4-FFF2-40B4-BE49-F238E27FC236}">
                <a16:creationId xmlns:a16="http://schemas.microsoft.com/office/drawing/2014/main" id="{A2095FA7-3D06-4443-AA63-E80D5D385631}"/>
              </a:ext>
            </a:extLst>
          </p:cNvPr>
          <p:cNvPicPr>
            <a:picLocks noChangeAspect="1"/>
          </p:cNvPicPr>
          <p:nvPr/>
        </p:nvPicPr>
        <p:blipFill>
          <a:blip r:embed="rId2"/>
          <a:stretch>
            <a:fillRect/>
          </a:stretch>
        </p:blipFill>
        <p:spPr>
          <a:xfrm>
            <a:off x="10575235" y="18256"/>
            <a:ext cx="1616765" cy="869860"/>
          </a:xfrm>
          <a:prstGeom prst="rect">
            <a:avLst/>
          </a:prstGeom>
        </p:spPr>
      </p:pic>
    </p:spTree>
    <p:extLst>
      <p:ext uri="{BB962C8B-B14F-4D97-AF65-F5344CB8AC3E}">
        <p14:creationId xmlns:p14="http://schemas.microsoft.com/office/powerpoint/2010/main" val="1775132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F592-8FE9-4124-9455-742F0B866F6E}"/>
              </a:ext>
            </a:extLst>
          </p:cNvPr>
          <p:cNvSpPr>
            <a:spLocks noGrp="1"/>
          </p:cNvSpPr>
          <p:nvPr>
            <p:ph type="title"/>
          </p:nvPr>
        </p:nvSpPr>
        <p:spPr/>
        <p:txBody>
          <a:bodyPr/>
          <a:lstStyle/>
          <a:p>
            <a:r>
              <a:rPr lang="en-US" dirty="0"/>
              <a:t>Chapter 8: Audits</a:t>
            </a:r>
          </a:p>
        </p:txBody>
      </p:sp>
      <p:sp>
        <p:nvSpPr>
          <p:cNvPr id="3" name="Content Placeholder 2">
            <a:extLst>
              <a:ext uri="{FF2B5EF4-FFF2-40B4-BE49-F238E27FC236}">
                <a16:creationId xmlns:a16="http://schemas.microsoft.com/office/drawing/2014/main" id="{20FD69F1-0134-42A9-8440-5C43ABD4BB2F}"/>
              </a:ext>
            </a:extLst>
          </p:cNvPr>
          <p:cNvSpPr>
            <a:spLocks noGrp="1"/>
          </p:cNvSpPr>
          <p:nvPr>
            <p:ph sz="half" idx="1"/>
          </p:nvPr>
        </p:nvSpPr>
        <p:spPr/>
        <p:txBody>
          <a:bodyPr>
            <a:normAutofit fontScale="62500" lnSpcReduction="20000"/>
          </a:bodyPr>
          <a:lstStyle/>
          <a:p>
            <a:r>
              <a:rPr lang="en-US" dirty="0"/>
              <a:t>Objectives:</a:t>
            </a:r>
          </a:p>
          <a:p>
            <a:pPr lvl="1"/>
            <a:r>
              <a:rPr lang="en-US" dirty="0"/>
              <a:t>Adequate and Meets organization’s standards, processes, policies</a:t>
            </a:r>
          </a:p>
          <a:p>
            <a:pPr lvl="1"/>
            <a:r>
              <a:rPr lang="en-US" dirty="0"/>
              <a:t>Work activities Comply to Organization</a:t>
            </a:r>
          </a:p>
          <a:p>
            <a:pPr lvl="1"/>
            <a:r>
              <a:rPr lang="en-US" dirty="0"/>
              <a:t>Effective and being meet</a:t>
            </a:r>
          </a:p>
          <a:p>
            <a:pPr lvl="1"/>
            <a:r>
              <a:rPr lang="en-US" dirty="0"/>
              <a:t>Resource are efficiently and effectively utilized</a:t>
            </a:r>
          </a:p>
          <a:p>
            <a:pPr lvl="1"/>
            <a:r>
              <a:rPr lang="en-US" dirty="0"/>
              <a:t>Product Conforms to requirements and standards</a:t>
            </a:r>
          </a:p>
          <a:p>
            <a:r>
              <a:rPr lang="en-US" dirty="0"/>
              <a:t>Types:</a:t>
            </a:r>
          </a:p>
          <a:p>
            <a:pPr lvl="1"/>
            <a:r>
              <a:rPr lang="en-US" dirty="0"/>
              <a:t>Internal (1</a:t>
            </a:r>
            <a:r>
              <a:rPr lang="en-US" baseline="30000" dirty="0"/>
              <a:t>st</a:t>
            </a:r>
            <a:r>
              <a:rPr lang="en-US" dirty="0"/>
              <a:t> party)</a:t>
            </a:r>
          </a:p>
          <a:p>
            <a:pPr lvl="1"/>
            <a:r>
              <a:rPr lang="en-US" dirty="0"/>
              <a:t>External (2</a:t>
            </a:r>
            <a:r>
              <a:rPr lang="en-US" baseline="30000" dirty="0"/>
              <a:t>nd</a:t>
            </a:r>
            <a:r>
              <a:rPr lang="en-US" dirty="0"/>
              <a:t> party – supplier)</a:t>
            </a:r>
          </a:p>
          <a:p>
            <a:pPr lvl="1"/>
            <a:r>
              <a:rPr lang="en-US" dirty="0"/>
              <a:t>External (3</a:t>
            </a:r>
            <a:r>
              <a:rPr lang="en-US" baseline="30000" dirty="0"/>
              <a:t>rd</a:t>
            </a:r>
            <a:r>
              <a:rPr lang="en-US" dirty="0"/>
              <a:t> party – gov regulator)</a:t>
            </a:r>
          </a:p>
          <a:p>
            <a:pPr lvl="1"/>
            <a:r>
              <a:rPr lang="en-US" dirty="0"/>
              <a:t>System Audits</a:t>
            </a:r>
          </a:p>
          <a:p>
            <a:pPr lvl="1"/>
            <a:r>
              <a:rPr lang="en-US" dirty="0"/>
              <a:t>Process Audits</a:t>
            </a:r>
          </a:p>
          <a:p>
            <a:pPr lvl="1"/>
            <a:r>
              <a:rPr lang="en-US" dirty="0"/>
              <a:t>Product Audits</a:t>
            </a:r>
          </a:p>
          <a:p>
            <a:pPr lvl="1"/>
            <a:r>
              <a:rPr lang="en-US" dirty="0"/>
              <a:t>Project Audits</a:t>
            </a:r>
          </a:p>
          <a:p>
            <a:pPr lvl="1"/>
            <a:r>
              <a:rPr lang="en-US" dirty="0"/>
              <a:t>Follow-up Audits</a:t>
            </a:r>
          </a:p>
          <a:p>
            <a:pPr lvl="1"/>
            <a:r>
              <a:rPr lang="en-US" dirty="0"/>
              <a:t>Desk Audits</a:t>
            </a:r>
          </a:p>
          <a:p>
            <a:endParaRPr lang="en-US" dirty="0"/>
          </a:p>
        </p:txBody>
      </p:sp>
      <p:sp>
        <p:nvSpPr>
          <p:cNvPr id="4" name="Content Placeholder 3">
            <a:extLst>
              <a:ext uri="{FF2B5EF4-FFF2-40B4-BE49-F238E27FC236}">
                <a16:creationId xmlns:a16="http://schemas.microsoft.com/office/drawing/2014/main" id="{C342EBEC-FC75-45C4-8C04-B77576CA2B42}"/>
              </a:ext>
            </a:extLst>
          </p:cNvPr>
          <p:cNvSpPr>
            <a:spLocks noGrp="1"/>
          </p:cNvSpPr>
          <p:nvPr>
            <p:ph sz="half" idx="2"/>
          </p:nvPr>
        </p:nvSpPr>
        <p:spPr/>
        <p:txBody>
          <a:bodyPr>
            <a:normAutofit fontScale="62500" lnSpcReduction="20000"/>
          </a:bodyPr>
          <a:lstStyle/>
          <a:p>
            <a:r>
              <a:rPr lang="en-US" dirty="0"/>
              <a:t>Roles and responsibilities</a:t>
            </a:r>
          </a:p>
          <a:p>
            <a:pPr lvl="1"/>
            <a:r>
              <a:rPr lang="en-US" dirty="0"/>
              <a:t>Client (initiator, customer, owner)</a:t>
            </a:r>
          </a:p>
          <a:p>
            <a:pPr lvl="1"/>
            <a:r>
              <a:rPr lang="en-US" dirty="0"/>
              <a:t>Auditor Management </a:t>
            </a:r>
          </a:p>
          <a:p>
            <a:pPr lvl="1"/>
            <a:r>
              <a:rPr lang="en-US" dirty="0"/>
              <a:t>Lead Auditor</a:t>
            </a:r>
          </a:p>
          <a:p>
            <a:pPr lvl="1"/>
            <a:r>
              <a:rPr lang="en-US" dirty="0"/>
              <a:t>Auditors</a:t>
            </a:r>
          </a:p>
          <a:p>
            <a:pPr lvl="1"/>
            <a:r>
              <a:rPr lang="en-US" dirty="0"/>
              <a:t>Auditee Management</a:t>
            </a:r>
          </a:p>
          <a:p>
            <a:pPr lvl="1"/>
            <a:r>
              <a:rPr lang="en-US" dirty="0"/>
              <a:t>Auditee</a:t>
            </a:r>
          </a:p>
          <a:p>
            <a:pPr lvl="1"/>
            <a:r>
              <a:rPr lang="en-US" dirty="0"/>
              <a:t>Escort</a:t>
            </a:r>
          </a:p>
          <a:p>
            <a:endParaRPr lang="en-US" dirty="0"/>
          </a:p>
        </p:txBody>
      </p:sp>
      <p:pic>
        <p:nvPicPr>
          <p:cNvPr id="5" name="Picture 2" descr="Book Cover Image">
            <a:extLst>
              <a:ext uri="{FF2B5EF4-FFF2-40B4-BE49-F238E27FC236}">
                <a16:creationId xmlns:a16="http://schemas.microsoft.com/office/drawing/2014/main" id="{BE4BD78D-7880-3C45-8CF7-FB2C031C4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1200" y="5095875"/>
            <a:ext cx="127000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574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71C5D3-4FC3-9942-B5C3-6175CCEA12A3}"/>
              </a:ext>
            </a:extLst>
          </p:cNvPr>
          <p:cNvSpPr/>
          <p:nvPr/>
        </p:nvSpPr>
        <p:spPr>
          <a:xfrm>
            <a:off x="0" y="0"/>
            <a:ext cx="12192000" cy="56570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p:cNvSpPr/>
          <p:nvPr/>
        </p:nvSpPr>
        <p:spPr>
          <a:xfrm>
            <a:off x="257673" y="462224"/>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 Fundamentals &amp; Business Case for Quality Assurance</a:t>
            </a:r>
          </a:p>
          <a:p>
            <a:pPr algn="ctr"/>
            <a:r>
              <a:rPr lang="en-US" sz="1400" dirty="0"/>
              <a:t>(IEEE </a:t>
            </a:r>
            <a:r>
              <a:rPr lang="en-US" sz="1400" dirty="0" err="1"/>
              <a:t>SWBok</a:t>
            </a:r>
            <a:r>
              <a:rPr lang="en-US" sz="1400" dirty="0"/>
              <a:t>)</a:t>
            </a:r>
          </a:p>
        </p:txBody>
      </p:sp>
      <p:sp>
        <p:nvSpPr>
          <p:cNvPr id="4" name="Rectangle 3"/>
          <p:cNvSpPr/>
          <p:nvPr/>
        </p:nvSpPr>
        <p:spPr>
          <a:xfrm>
            <a:off x="3215326" y="320137"/>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 QA Processes</a:t>
            </a:r>
          </a:p>
          <a:p>
            <a:pPr algn="ctr"/>
            <a:r>
              <a:rPr lang="en-US" sz="1400" dirty="0"/>
              <a:t>(V&amp;V, Reviews, Audits)</a:t>
            </a:r>
          </a:p>
        </p:txBody>
      </p:sp>
      <p:sp>
        <p:nvSpPr>
          <p:cNvPr id="5" name="Rectangle 4"/>
          <p:cNvSpPr/>
          <p:nvPr/>
        </p:nvSpPr>
        <p:spPr>
          <a:xfrm>
            <a:off x="257671" y="3069167"/>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 QA’s  Role in SW Lifecycle, Methodologies, </a:t>
            </a:r>
          </a:p>
          <a:p>
            <a:pPr algn="ctr"/>
            <a:r>
              <a:rPr lang="en-US" sz="1400" dirty="0"/>
              <a:t>Architecture</a:t>
            </a:r>
          </a:p>
          <a:p>
            <a:pPr algn="ctr"/>
            <a:r>
              <a:rPr lang="en-US" sz="1400" dirty="0"/>
              <a:t>[Responsibilities &amp; Roles]</a:t>
            </a:r>
          </a:p>
        </p:txBody>
      </p:sp>
      <p:sp>
        <p:nvSpPr>
          <p:cNvPr id="6" name="Rectangle 5"/>
          <p:cNvSpPr/>
          <p:nvPr/>
        </p:nvSpPr>
        <p:spPr>
          <a:xfrm>
            <a:off x="264024" y="4371110"/>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 QA Techniques</a:t>
            </a:r>
          </a:p>
          <a:p>
            <a:pPr algn="ctr"/>
            <a:r>
              <a:rPr lang="en-US" sz="1400" dirty="0"/>
              <a:t>(</a:t>
            </a:r>
            <a:r>
              <a:rPr lang="en-US" sz="1400" dirty="0" err="1"/>
              <a:t>Dyn</a:t>
            </a:r>
            <a:r>
              <a:rPr lang="en-US" sz="1400" dirty="0"/>
              <a:t>, Static, and Testing)</a:t>
            </a:r>
          </a:p>
          <a:p>
            <a:pPr algn="ctr"/>
            <a:r>
              <a:rPr lang="en-US" sz="1400" dirty="0"/>
              <a:t>[]</a:t>
            </a:r>
          </a:p>
        </p:txBody>
      </p:sp>
      <p:sp>
        <p:nvSpPr>
          <p:cNvPr id="7" name="Rectangle 6"/>
          <p:cNvSpPr/>
          <p:nvPr/>
        </p:nvSpPr>
        <p:spPr>
          <a:xfrm>
            <a:off x="3220210" y="4396510"/>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 Quality Metrics</a:t>
            </a:r>
          </a:p>
          <a:p>
            <a:pPr algn="ctr"/>
            <a:r>
              <a:rPr lang="en-US" sz="1400" dirty="0"/>
              <a:t>(Characteristic &amp; Models)</a:t>
            </a:r>
          </a:p>
          <a:p>
            <a:pPr algn="ctr"/>
            <a:r>
              <a:rPr lang="en-US" sz="1400" dirty="0"/>
              <a:t>[Measuring]</a:t>
            </a:r>
          </a:p>
        </p:txBody>
      </p:sp>
      <p:sp>
        <p:nvSpPr>
          <p:cNvPr id="9" name="Rectangle 8"/>
          <p:cNvSpPr/>
          <p:nvPr/>
        </p:nvSpPr>
        <p:spPr>
          <a:xfrm>
            <a:off x="9040487" y="1224504"/>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11. Risk/Mission Assurance</a:t>
            </a:r>
          </a:p>
          <a:p>
            <a:pPr algn="ctr"/>
            <a:r>
              <a:rPr lang="en-US" sz="1400" dirty="0"/>
              <a:t>(Training, CAR, Mitigation)</a:t>
            </a:r>
          </a:p>
        </p:txBody>
      </p:sp>
      <p:sp>
        <p:nvSpPr>
          <p:cNvPr id="10" name="Rectangle 9"/>
          <p:cNvSpPr/>
          <p:nvPr/>
        </p:nvSpPr>
        <p:spPr>
          <a:xfrm>
            <a:off x="6257991" y="319501"/>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 Reviews &amp; Audits</a:t>
            </a:r>
          </a:p>
          <a:p>
            <a:pPr algn="ctr"/>
            <a:r>
              <a:rPr lang="en-US" sz="1400" dirty="0"/>
              <a:t>(Tech, </a:t>
            </a:r>
            <a:r>
              <a:rPr lang="en-US" sz="1400" dirty="0" err="1"/>
              <a:t>Mngt</a:t>
            </a:r>
            <a:r>
              <a:rPr lang="en-US" sz="1400" dirty="0"/>
              <a:t>., Inspection, walk-throughs, checklist)</a:t>
            </a:r>
          </a:p>
        </p:txBody>
      </p:sp>
      <p:sp>
        <p:nvSpPr>
          <p:cNvPr id="11" name="Rectangle 10"/>
          <p:cNvSpPr/>
          <p:nvPr/>
        </p:nvSpPr>
        <p:spPr>
          <a:xfrm>
            <a:off x="6257991" y="1224504"/>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9. Maturity</a:t>
            </a:r>
          </a:p>
          <a:p>
            <a:pPr algn="ctr"/>
            <a:r>
              <a:rPr lang="en-US" sz="1400" dirty="0"/>
              <a:t>(CMM, Process, Product, ISO)</a:t>
            </a:r>
          </a:p>
        </p:txBody>
      </p:sp>
      <p:sp>
        <p:nvSpPr>
          <p:cNvPr id="17" name="Rectangle 16"/>
          <p:cNvSpPr/>
          <p:nvPr/>
        </p:nvSpPr>
        <p:spPr>
          <a:xfrm>
            <a:off x="9034137" y="4119382"/>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400" dirty="0"/>
              <a:t>14. Careers Path</a:t>
            </a:r>
            <a:endParaRPr lang="en-US" sz="1400" b="0" i="0" dirty="0">
              <a:effectLst/>
            </a:endParaRPr>
          </a:p>
        </p:txBody>
      </p:sp>
      <p:cxnSp>
        <p:nvCxnSpPr>
          <p:cNvPr id="40" name="Elbow Connector 39"/>
          <p:cNvCxnSpPr>
            <a:stCxn id="3" idx="2"/>
            <a:endCxn id="5" idx="0"/>
          </p:cNvCxnSpPr>
          <p:nvPr/>
        </p:nvCxnSpPr>
        <p:spPr>
          <a:xfrm rot="5400000">
            <a:off x="479993" y="2156348"/>
            <a:ext cx="1825635" cy="2"/>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a:stCxn id="5" idx="3"/>
            <a:endCxn id="12" idx="1"/>
          </p:cNvCxnSpPr>
          <p:nvPr/>
        </p:nvCxnSpPr>
        <p:spPr>
          <a:xfrm>
            <a:off x="2527947" y="3459821"/>
            <a:ext cx="687379" cy="23516"/>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43" name="Elbow Connector 42"/>
          <p:cNvCxnSpPr>
            <a:stCxn id="3" idx="3"/>
            <a:endCxn id="4" idx="1"/>
          </p:cNvCxnSpPr>
          <p:nvPr/>
        </p:nvCxnSpPr>
        <p:spPr>
          <a:xfrm flipV="1">
            <a:off x="2527949" y="710791"/>
            <a:ext cx="687377" cy="142087"/>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a:stCxn id="4" idx="3"/>
            <a:endCxn id="10" idx="1"/>
          </p:cNvCxnSpPr>
          <p:nvPr/>
        </p:nvCxnSpPr>
        <p:spPr>
          <a:xfrm flipV="1">
            <a:off x="5485602" y="710155"/>
            <a:ext cx="772389" cy="636"/>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49" name="Elbow Connector 48"/>
          <p:cNvCxnSpPr>
            <a:stCxn id="4" idx="3"/>
            <a:endCxn id="11" idx="1"/>
          </p:cNvCxnSpPr>
          <p:nvPr/>
        </p:nvCxnSpPr>
        <p:spPr>
          <a:xfrm>
            <a:off x="5485602" y="710791"/>
            <a:ext cx="772389" cy="904367"/>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52" name="Elbow Connector 51"/>
          <p:cNvCxnSpPr>
            <a:stCxn id="3" idx="3"/>
            <a:endCxn id="8" idx="1"/>
          </p:cNvCxnSpPr>
          <p:nvPr/>
        </p:nvCxnSpPr>
        <p:spPr>
          <a:xfrm>
            <a:off x="2527949" y="852878"/>
            <a:ext cx="729373" cy="1658106"/>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55" name="Elbow Connector 54"/>
          <p:cNvCxnSpPr>
            <a:stCxn id="8" idx="3"/>
            <a:endCxn id="11" idx="1"/>
          </p:cNvCxnSpPr>
          <p:nvPr/>
        </p:nvCxnSpPr>
        <p:spPr>
          <a:xfrm flipV="1">
            <a:off x="5527598" y="1615158"/>
            <a:ext cx="730393" cy="895826"/>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58" name="Elbow Connector 57"/>
          <p:cNvCxnSpPr>
            <a:stCxn id="11" idx="3"/>
            <a:endCxn id="16" idx="1"/>
          </p:cNvCxnSpPr>
          <p:nvPr/>
        </p:nvCxnSpPr>
        <p:spPr>
          <a:xfrm>
            <a:off x="8528267" y="1615158"/>
            <a:ext cx="505870" cy="1928286"/>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61" name="Elbow Connector 60"/>
          <p:cNvCxnSpPr>
            <a:stCxn id="10" idx="3"/>
            <a:endCxn id="16" idx="1"/>
          </p:cNvCxnSpPr>
          <p:nvPr/>
        </p:nvCxnSpPr>
        <p:spPr>
          <a:xfrm>
            <a:off x="8528267" y="710155"/>
            <a:ext cx="505870" cy="2833289"/>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a:cxnSpLocks/>
            <a:stCxn id="12" idx="3"/>
            <a:endCxn id="11" idx="2"/>
          </p:cNvCxnSpPr>
          <p:nvPr/>
        </p:nvCxnSpPr>
        <p:spPr>
          <a:xfrm flipV="1">
            <a:off x="5485602" y="2005812"/>
            <a:ext cx="1907527" cy="1477525"/>
          </a:xfrm>
          <a:prstGeom prst="bentConnector2">
            <a:avLst/>
          </a:prstGeom>
          <a:ln w="66675">
            <a:tailEnd type="triangle"/>
          </a:ln>
        </p:spPr>
        <p:style>
          <a:lnRef idx="3">
            <a:schemeClr val="dk1"/>
          </a:lnRef>
          <a:fillRef idx="0">
            <a:schemeClr val="dk1"/>
          </a:fillRef>
          <a:effectRef idx="2">
            <a:schemeClr val="dk1"/>
          </a:effectRef>
          <a:fontRef idx="minor">
            <a:schemeClr val="tx1"/>
          </a:fontRef>
        </p:style>
      </p:cxnSp>
      <p:cxnSp>
        <p:nvCxnSpPr>
          <p:cNvPr id="68" name="Elbow Connector 67"/>
          <p:cNvCxnSpPr>
            <a:stCxn id="3" idx="1"/>
            <a:endCxn id="6" idx="1"/>
          </p:cNvCxnSpPr>
          <p:nvPr/>
        </p:nvCxnSpPr>
        <p:spPr>
          <a:xfrm rot="10800000" flipH="1" flipV="1">
            <a:off x="257672" y="691739"/>
            <a:ext cx="6351" cy="3908886"/>
          </a:xfrm>
          <a:prstGeom prst="bentConnector3">
            <a:avLst>
              <a:gd name="adj1" fmla="val -3599433"/>
            </a:avLst>
          </a:prstGeom>
          <a:ln w="66675">
            <a:tailEnd type="triangle"/>
          </a:ln>
        </p:spPr>
        <p:style>
          <a:lnRef idx="3">
            <a:schemeClr val="dk1"/>
          </a:lnRef>
          <a:fillRef idx="0">
            <a:schemeClr val="dk1"/>
          </a:fillRef>
          <a:effectRef idx="2">
            <a:schemeClr val="dk1"/>
          </a:effectRef>
          <a:fontRef idx="minor">
            <a:schemeClr val="tx1"/>
          </a:fontRef>
        </p:style>
      </p:cxnSp>
      <p:cxnSp>
        <p:nvCxnSpPr>
          <p:cNvPr id="75" name="Elbow Connector 74"/>
          <p:cNvCxnSpPr>
            <a:cxnSpLocks/>
            <a:stCxn id="6" idx="3"/>
            <a:endCxn id="7" idx="1"/>
          </p:cNvCxnSpPr>
          <p:nvPr/>
        </p:nvCxnSpPr>
        <p:spPr>
          <a:xfrm>
            <a:off x="2534300" y="4761764"/>
            <a:ext cx="685910" cy="25400"/>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a:cxnSpLocks/>
            <a:stCxn id="7" idx="3"/>
            <a:endCxn id="11" idx="2"/>
          </p:cNvCxnSpPr>
          <p:nvPr/>
        </p:nvCxnSpPr>
        <p:spPr>
          <a:xfrm flipV="1">
            <a:off x="5490486" y="2005812"/>
            <a:ext cx="1902643" cy="2781352"/>
          </a:xfrm>
          <a:prstGeom prst="bentConnector2">
            <a:avLst/>
          </a:prstGeom>
          <a:ln w="66675">
            <a:tailEnd type="triangle"/>
          </a:ln>
        </p:spPr>
        <p:style>
          <a:lnRef idx="3">
            <a:schemeClr val="dk1"/>
          </a:lnRef>
          <a:fillRef idx="0">
            <a:schemeClr val="dk1"/>
          </a:fillRef>
          <a:effectRef idx="2">
            <a:schemeClr val="dk1"/>
          </a:effectRef>
          <a:fontRef idx="minor">
            <a:schemeClr val="tx1"/>
          </a:fontRef>
        </p:style>
      </p:cxnSp>
      <p:cxnSp>
        <p:nvCxnSpPr>
          <p:cNvPr id="82" name="Elbow Connector 81"/>
          <p:cNvCxnSpPr>
            <a:cxnSpLocks/>
            <a:stCxn id="9" idx="2"/>
            <a:endCxn id="15" idx="0"/>
          </p:cNvCxnSpPr>
          <p:nvPr/>
        </p:nvCxnSpPr>
        <p:spPr>
          <a:xfrm rot="5400000">
            <a:off x="10026879" y="2154558"/>
            <a:ext cx="297492" cy="12700"/>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sp>
        <p:nvSpPr>
          <p:cNvPr id="85" name="TextBox 84"/>
          <p:cNvSpPr txBox="1"/>
          <p:nvPr/>
        </p:nvSpPr>
        <p:spPr>
          <a:xfrm>
            <a:off x="0" y="5959126"/>
            <a:ext cx="12192000" cy="9233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5400" dirty="0"/>
              <a:t>SWE 474: Quality Assurance Class</a:t>
            </a:r>
          </a:p>
        </p:txBody>
      </p:sp>
      <p:sp>
        <p:nvSpPr>
          <p:cNvPr id="12" name="Rectangle 11"/>
          <p:cNvSpPr/>
          <p:nvPr/>
        </p:nvSpPr>
        <p:spPr>
          <a:xfrm>
            <a:off x="3215326" y="3092683"/>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400" dirty="0"/>
              <a:t>7. QA Attributes </a:t>
            </a:r>
          </a:p>
          <a:p>
            <a:pPr fontAlgn="base"/>
            <a:r>
              <a:rPr lang="en-US" sz="1400" dirty="0"/>
              <a:t>(Verification and Validation )</a:t>
            </a:r>
          </a:p>
        </p:txBody>
      </p:sp>
      <p:sp>
        <p:nvSpPr>
          <p:cNvPr id="16" name="Rectangle 15"/>
          <p:cNvSpPr/>
          <p:nvPr/>
        </p:nvSpPr>
        <p:spPr>
          <a:xfrm>
            <a:off x="9034137" y="3152790"/>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400" dirty="0"/>
              <a:t>13 . Project Management</a:t>
            </a:r>
          </a:p>
          <a:p>
            <a:pPr fontAlgn="base"/>
            <a:r>
              <a:rPr lang="en-US" sz="1400" b="0" i="0" dirty="0">
                <a:effectLst/>
              </a:rPr>
              <a:t>(</a:t>
            </a:r>
            <a:r>
              <a:rPr lang="en-US" sz="1400" b="0" i="0" dirty="0" err="1">
                <a:effectLst/>
              </a:rPr>
              <a:t>CoQ</a:t>
            </a:r>
            <a:r>
              <a:rPr lang="en-US" sz="1400" b="0" i="0" dirty="0">
                <a:effectLst/>
              </a:rPr>
              <a:t>, WBS, DevOps )</a:t>
            </a:r>
          </a:p>
          <a:p>
            <a:pPr fontAlgn="base"/>
            <a:r>
              <a:rPr lang="en-US" sz="1400" dirty="0"/>
              <a:t>[VDD, Version, DM, DI]</a:t>
            </a:r>
            <a:endParaRPr lang="en-US" sz="1400" b="0" i="0" dirty="0">
              <a:effectLst/>
            </a:endParaRPr>
          </a:p>
        </p:txBody>
      </p:sp>
      <p:sp>
        <p:nvSpPr>
          <p:cNvPr id="15" name="Rectangle 14"/>
          <p:cNvSpPr/>
          <p:nvPr/>
        </p:nvSpPr>
        <p:spPr>
          <a:xfrm>
            <a:off x="9040487" y="2303304"/>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400" dirty="0"/>
              <a:t>12. Security/ Legal/ Ethics</a:t>
            </a:r>
          </a:p>
          <a:p>
            <a:pPr fontAlgn="base"/>
            <a:r>
              <a:rPr lang="en-US" sz="1400" dirty="0"/>
              <a:t>(Regulations, Code, Legal, Safety)</a:t>
            </a:r>
          </a:p>
        </p:txBody>
      </p:sp>
      <p:sp>
        <p:nvSpPr>
          <p:cNvPr id="14" name="Rectangle 13"/>
          <p:cNvSpPr/>
          <p:nvPr/>
        </p:nvSpPr>
        <p:spPr>
          <a:xfrm>
            <a:off x="9040487" y="319501"/>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400" dirty="0"/>
              <a:t>10. Configuration Management </a:t>
            </a:r>
            <a:endParaRPr lang="en-US" sz="1400" b="0" i="0" dirty="0">
              <a:effectLst/>
            </a:endParaRPr>
          </a:p>
        </p:txBody>
      </p:sp>
      <p:sp>
        <p:nvSpPr>
          <p:cNvPr id="8" name="Rectangle 7"/>
          <p:cNvSpPr/>
          <p:nvPr/>
        </p:nvSpPr>
        <p:spPr>
          <a:xfrm>
            <a:off x="3257322" y="2120330"/>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 QA Tools</a:t>
            </a:r>
          </a:p>
          <a:p>
            <a:pPr algn="ctr"/>
            <a:r>
              <a:rPr lang="en-US" sz="1200" dirty="0"/>
              <a:t>(</a:t>
            </a:r>
            <a:r>
              <a:rPr lang="en-US" sz="1400" dirty="0"/>
              <a:t>Fishbone, check, Histograms, Pareto, Scatter, Stratification)</a:t>
            </a:r>
            <a:r>
              <a:rPr lang="en-US" sz="1200" dirty="0"/>
              <a:t>]</a:t>
            </a:r>
          </a:p>
        </p:txBody>
      </p:sp>
      <p:sp>
        <p:nvSpPr>
          <p:cNvPr id="41" name="Rectangle 40"/>
          <p:cNvSpPr/>
          <p:nvPr/>
        </p:nvSpPr>
        <p:spPr>
          <a:xfrm>
            <a:off x="0" y="5660215"/>
            <a:ext cx="2534300" cy="307777"/>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1400" dirty="0"/>
              <a:t>Know</a:t>
            </a:r>
          </a:p>
        </p:txBody>
      </p:sp>
      <p:sp>
        <p:nvSpPr>
          <p:cNvPr id="44" name="Rectangle 43"/>
          <p:cNvSpPr/>
          <p:nvPr/>
        </p:nvSpPr>
        <p:spPr>
          <a:xfrm>
            <a:off x="2534300" y="5661506"/>
            <a:ext cx="5015284" cy="307777"/>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1400" dirty="0"/>
              <a:t>Do</a:t>
            </a:r>
          </a:p>
        </p:txBody>
      </p:sp>
      <p:sp>
        <p:nvSpPr>
          <p:cNvPr id="45" name="Rectangle 44"/>
          <p:cNvSpPr/>
          <p:nvPr/>
        </p:nvSpPr>
        <p:spPr>
          <a:xfrm>
            <a:off x="7549584" y="5657014"/>
            <a:ext cx="4648471" cy="307777"/>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1400" dirty="0"/>
              <a:t>Become</a:t>
            </a:r>
          </a:p>
        </p:txBody>
      </p:sp>
      <p:cxnSp>
        <p:nvCxnSpPr>
          <p:cNvPr id="37" name="Elbow Connector 36">
            <a:extLst>
              <a:ext uri="{FF2B5EF4-FFF2-40B4-BE49-F238E27FC236}">
                <a16:creationId xmlns:a16="http://schemas.microsoft.com/office/drawing/2014/main" id="{F51AFDD1-8514-D148-B7C9-8A283192B81E}"/>
              </a:ext>
            </a:extLst>
          </p:cNvPr>
          <p:cNvCxnSpPr>
            <a:cxnSpLocks/>
            <a:stCxn id="11" idx="3"/>
            <a:endCxn id="14" idx="1"/>
          </p:cNvCxnSpPr>
          <p:nvPr/>
        </p:nvCxnSpPr>
        <p:spPr>
          <a:xfrm flipV="1">
            <a:off x="8528267" y="710155"/>
            <a:ext cx="512220" cy="905003"/>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48" name="Elbow Connector 47">
            <a:extLst>
              <a:ext uri="{FF2B5EF4-FFF2-40B4-BE49-F238E27FC236}">
                <a16:creationId xmlns:a16="http://schemas.microsoft.com/office/drawing/2014/main" id="{6A3384BA-9E01-4642-9EDC-17D2750C4A86}"/>
              </a:ext>
            </a:extLst>
          </p:cNvPr>
          <p:cNvCxnSpPr>
            <a:cxnSpLocks/>
            <a:stCxn id="11" idx="3"/>
            <a:endCxn id="9" idx="1"/>
          </p:cNvCxnSpPr>
          <p:nvPr/>
        </p:nvCxnSpPr>
        <p:spPr>
          <a:xfrm>
            <a:off x="8528267" y="1615158"/>
            <a:ext cx="512220" cy="12700"/>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67674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04BC-DBED-46E3-A68C-1C1E32DB2B60}"/>
              </a:ext>
            </a:extLst>
          </p:cNvPr>
          <p:cNvSpPr>
            <a:spLocks noGrp="1"/>
          </p:cNvSpPr>
          <p:nvPr>
            <p:ph type="title"/>
          </p:nvPr>
        </p:nvSpPr>
        <p:spPr/>
        <p:txBody>
          <a:bodyPr/>
          <a:lstStyle/>
          <a:p>
            <a:r>
              <a:rPr lang="en-US" dirty="0"/>
              <a:t>Chapter 8: Audits</a:t>
            </a:r>
          </a:p>
        </p:txBody>
      </p:sp>
      <p:sp>
        <p:nvSpPr>
          <p:cNvPr id="3" name="Content Placeholder 2">
            <a:extLst>
              <a:ext uri="{FF2B5EF4-FFF2-40B4-BE49-F238E27FC236}">
                <a16:creationId xmlns:a16="http://schemas.microsoft.com/office/drawing/2014/main" id="{183EEB69-E268-44F0-92EA-96B22CF9C320}"/>
              </a:ext>
            </a:extLst>
          </p:cNvPr>
          <p:cNvSpPr>
            <a:spLocks noGrp="1"/>
          </p:cNvSpPr>
          <p:nvPr>
            <p:ph sz="half" idx="1"/>
          </p:nvPr>
        </p:nvSpPr>
        <p:spPr/>
        <p:txBody>
          <a:bodyPr>
            <a:normAutofit/>
          </a:bodyPr>
          <a:lstStyle/>
          <a:p>
            <a:r>
              <a:rPr lang="en-US" dirty="0"/>
              <a:t>Process</a:t>
            </a:r>
          </a:p>
          <a:p>
            <a:r>
              <a:rPr lang="en-US" sz="1500" b="0" i="0" u="none" strike="noStrike" baseline="0" dirty="0">
                <a:latin typeface="Palatino-Roman"/>
              </a:rPr>
              <a:t>“The job of the auditors is to collect factual information, analyze and evaluate it in terms of the specified requirements, draw conclusions from this comparison, and report results to management” (Arter 1994).</a:t>
            </a:r>
          </a:p>
          <a:p>
            <a:pPr lvl="1"/>
            <a:r>
              <a:rPr lang="en-US" sz="1500" b="0" i="1" u="none" strike="noStrike" baseline="0" dirty="0">
                <a:latin typeface="Palatino-Italic"/>
              </a:rPr>
              <a:t>Examining quality records</a:t>
            </a:r>
          </a:p>
          <a:p>
            <a:pPr lvl="1"/>
            <a:r>
              <a:rPr lang="en-US" sz="1500" b="0" i="1" u="none" strike="noStrike" baseline="0" dirty="0">
                <a:latin typeface="Palatino-Italic"/>
              </a:rPr>
              <a:t>Reviewing documents</a:t>
            </a:r>
            <a:endParaRPr lang="en-US" sz="1500" i="1" dirty="0">
              <a:latin typeface="Palatino-Italic"/>
            </a:endParaRPr>
          </a:p>
          <a:p>
            <a:pPr lvl="1"/>
            <a:r>
              <a:rPr lang="en-US" sz="1500" b="0" i="1" u="none" strike="noStrike" baseline="0" dirty="0">
                <a:latin typeface="Palatino-Italic"/>
              </a:rPr>
              <a:t>Witnessing an event or process</a:t>
            </a:r>
          </a:p>
          <a:p>
            <a:pPr lvl="1"/>
            <a:r>
              <a:rPr lang="en-US" sz="1500" b="0" i="1" u="none" strike="noStrike" baseline="0" dirty="0">
                <a:latin typeface="Palatino-Italic"/>
              </a:rPr>
              <a:t>Finding patterns</a:t>
            </a:r>
            <a:endParaRPr lang="en-US" sz="1500" i="1" dirty="0">
              <a:latin typeface="Palatino-Italic"/>
            </a:endParaRPr>
          </a:p>
          <a:p>
            <a:pPr lvl="1"/>
            <a:r>
              <a:rPr lang="en-US" sz="1500" b="0" i="1" u="none" strike="noStrike" baseline="0" dirty="0">
                <a:latin typeface="Palatino-Italic"/>
              </a:rPr>
              <a:t>Interviewing auditees</a:t>
            </a:r>
            <a:r>
              <a:rPr lang="en-US" sz="1500" b="0" i="0" u="none" strike="noStrike" baseline="0" dirty="0">
                <a:latin typeface="Palatino-Roman"/>
              </a:rPr>
              <a:t>.</a:t>
            </a:r>
            <a:endParaRPr lang="en-US" sz="1500" b="0" i="1" u="none" strike="noStrike" baseline="0" dirty="0">
              <a:latin typeface="Palatino-Italic"/>
            </a:endParaRPr>
          </a:p>
          <a:p>
            <a:pPr lvl="1"/>
            <a:r>
              <a:rPr lang="en-US" sz="1500" b="0" i="1" u="none" strike="noStrike" baseline="0" dirty="0">
                <a:latin typeface="Palatino-Italic"/>
              </a:rPr>
              <a:t>Examining physical properties</a:t>
            </a:r>
            <a:endParaRPr lang="en-US" sz="1500" i="1" dirty="0">
              <a:latin typeface="Palatino-Italic"/>
            </a:endParaRPr>
          </a:p>
          <a:p>
            <a:pPr lvl="1"/>
            <a:r>
              <a:rPr lang="en-US" sz="1500" b="0" i="1" u="none" strike="noStrike" baseline="0" dirty="0">
                <a:latin typeface="Palatino-Italic"/>
              </a:rPr>
              <a:t>Tracing</a:t>
            </a:r>
          </a:p>
          <a:p>
            <a:endParaRPr lang="en-US" dirty="0"/>
          </a:p>
        </p:txBody>
      </p:sp>
      <p:sp>
        <p:nvSpPr>
          <p:cNvPr id="4" name="Content Placeholder 3">
            <a:extLst>
              <a:ext uri="{FF2B5EF4-FFF2-40B4-BE49-F238E27FC236}">
                <a16:creationId xmlns:a16="http://schemas.microsoft.com/office/drawing/2014/main" id="{4CA02A01-AD40-475D-8FFE-FB50FE1C8331}"/>
              </a:ext>
            </a:extLst>
          </p:cNvPr>
          <p:cNvSpPr>
            <a:spLocks noGrp="1"/>
          </p:cNvSpPr>
          <p:nvPr>
            <p:ph sz="half" idx="2"/>
          </p:nvPr>
        </p:nvSpPr>
        <p:spPr/>
        <p:txBody>
          <a:bodyPr>
            <a:normAutofit/>
          </a:bodyPr>
          <a:lstStyle/>
          <a:p>
            <a:r>
              <a:rPr lang="en-US" sz="1500" b="1" i="0" u="none" strike="noStrike" baseline="0" dirty="0">
                <a:latin typeface="OptimaLTStd-DemiBold"/>
              </a:rPr>
              <a:t>Audit Reporting</a:t>
            </a:r>
            <a:endParaRPr lang="en-US" sz="1500" i="1" dirty="0">
              <a:latin typeface="Palatino-Italic"/>
            </a:endParaRPr>
          </a:p>
          <a:p>
            <a:r>
              <a:rPr lang="en-US" sz="1500" b="1" i="0" u="none" strike="noStrike" baseline="0" dirty="0">
                <a:latin typeface="OptimaLTStd-DemiBold"/>
              </a:rPr>
              <a:t>Audit Corrective Action and Follow-Up</a:t>
            </a:r>
          </a:p>
          <a:p>
            <a:pPr lvl="1"/>
            <a:r>
              <a:rPr lang="en-US" sz="1500" b="0" i="0" u="none" strike="noStrike" baseline="0" dirty="0">
                <a:latin typeface="Palatino-Roman"/>
              </a:rPr>
              <a:t>• The audit plan</a:t>
            </a:r>
          </a:p>
          <a:p>
            <a:pPr lvl="1"/>
            <a:r>
              <a:rPr lang="en-US" sz="1500" b="0" i="0" u="none" strike="noStrike" baseline="0" dirty="0">
                <a:latin typeface="Palatino-Roman"/>
              </a:rPr>
              <a:t>• Opening and closing meeting minutes, including attendance lists</a:t>
            </a:r>
          </a:p>
          <a:p>
            <a:pPr lvl="1"/>
            <a:r>
              <a:rPr lang="en-US" sz="1500" b="0" i="0" u="none" strike="noStrike" baseline="0" dirty="0">
                <a:latin typeface="Palatino-Roman"/>
              </a:rPr>
              <a:t>• Completed working papers such as checklists and auditor notes</a:t>
            </a:r>
          </a:p>
          <a:p>
            <a:pPr lvl="1"/>
            <a:r>
              <a:rPr lang="en-US" sz="1500" b="0" i="0" u="none" strike="noStrike" baseline="0" dirty="0">
                <a:latin typeface="Palatino-Roman"/>
              </a:rPr>
              <a:t>• The audit report</a:t>
            </a:r>
          </a:p>
          <a:p>
            <a:pPr lvl="1"/>
            <a:r>
              <a:rPr lang="en-US" sz="1500" b="0" i="0" u="none" strike="noStrike" baseline="0" dirty="0">
                <a:latin typeface="Palatino-Roman"/>
              </a:rPr>
              <a:t>• Corrective action, follow-up, and closeout documentation for each nonconformance</a:t>
            </a:r>
            <a:endParaRPr lang="en-US" sz="2500" dirty="0"/>
          </a:p>
        </p:txBody>
      </p:sp>
      <p:pic>
        <p:nvPicPr>
          <p:cNvPr id="6" name="Picture 5">
            <a:extLst>
              <a:ext uri="{FF2B5EF4-FFF2-40B4-BE49-F238E27FC236}">
                <a16:creationId xmlns:a16="http://schemas.microsoft.com/office/drawing/2014/main" id="{01E76044-15BA-49EB-B5AE-5EAE69356188}"/>
              </a:ext>
            </a:extLst>
          </p:cNvPr>
          <p:cNvPicPr>
            <a:picLocks noChangeAspect="1"/>
          </p:cNvPicPr>
          <p:nvPr/>
        </p:nvPicPr>
        <p:blipFill>
          <a:blip r:embed="rId2"/>
          <a:stretch>
            <a:fillRect/>
          </a:stretch>
        </p:blipFill>
        <p:spPr>
          <a:xfrm>
            <a:off x="9020175" y="0"/>
            <a:ext cx="3171825" cy="2210585"/>
          </a:xfrm>
          <a:prstGeom prst="rect">
            <a:avLst/>
          </a:prstGeom>
        </p:spPr>
      </p:pic>
      <p:pic>
        <p:nvPicPr>
          <p:cNvPr id="8" name="Picture 7">
            <a:extLst>
              <a:ext uri="{FF2B5EF4-FFF2-40B4-BE49-F238E27FC236}">
                <a16:creationId xmlns:a16="http://schemas.microsoft.com/office/drawing/2014/main" id="{6B6F0FFE-1786-475A-AE20-4DAD9954E0FD}"/>
              </a:ext>
            </a:extLst>
          </p:cNvPr>
          <p:cNvPicPr>
            <a:picLocks noChangeAspect="1"/>
          </p:cNvPicPr>
          <p:nvPr/>
        </p:nvPicPr>
        <p:blipFill>
          <a:blip r:embed="rId3"/>
          <a:stretch>
            <a:fillRect/>
          </a:stretch>
        </p:blipFill>
        <p:spPr>
          <a:xfrm>
            <a:off x="3410908" y="4902771"/>
            <a:ext cx="3846183" cy="1844104"/>
          </a:xfrm>
          <a:prstGeom prst="rect">
            <a:avLst/>
          </a:prstGeom>
        </p:spPr>
      </p:pic>
      <p:pic>
        <p:nvPicPr>
          <p:cNvPr id="7" name="Picture 2" descr="Book Cover Image">
            <a:extLst>
              <a:ext uri="{FF2B5EF4-FFF2-40B4-BE49-F238E27FC236}">
                <a16:creationId xmlns:a16="http://schemas.microsoft.com/office/drawing/2014/main" id="{83052D50-42F8-4804-A4C5-0F4C0B5039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1200" y="5095875"/>
            <a:ext cx="127000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097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3E21C4-44C4-469E-86F6-A7D5CE0355D2}"/>
              </a:ext>
            </a:extLst>
          </p:cNvPr>
          <p:cNvSpPr>
            <a:spLocks noGrp="1"/>
          </p:cNvSpPr>
          <p:nvPr>
            <p:ph type="title"/>
          </p:nvPr>
        </p:nvSpPr>
        <p:spPr/>
        <p:txBody>
          <a:bodyPr/>
          <a:lstStyle/>
          <a:p>
            <a:r>
              <a:rPr lang="en-US" dirty="0"/>
              <a:t>SQAP Outline</a:t>
            </a:r>
          </a:p>
        </p:txBody>
      </p:sp>
      <p:sp>
        <p:nvSpPr>
          <p:cNvPr id="6" name="Text Placeholder 5">
            <a:extLst>
              <a:ext uri="{FF2B5EF4-FFF2-40B4-BE49-F238E27FC236}">
                <a16:creationId xmlns:a16="http://schemas.microsoft.com/office/drawing/2014/main" id="{BFC50821-4E15-4B13-BA41-C95BBCFC0DED}"/>
              </a:ext>
            </a:extLst>
          </p:cNvPr>
          <p:cNvSpPr>
            <a:spLocks noGrp="1"/>
          </p:cNvSpPr>
          <p:nvPr>
            <p:ph type="body" idx="1"/>
          </p:nvPr>
        </p:nvSpPr>
        <p:spPr/>
        <p:txBody>
          <a:bodyPr/>
          <a:lstStyle/>
          <a:p>
            <a:r>
              <a:rPr lang="en-US" dirty="0"/>
              <a:t>Title Page</a:t>
            </a:r>
          </a:p>
        </p:txBody>
      </p:sp>
      <p:sp>
        <p:nvSpPr>
          <p:cNvPr id="7" name="Content Placeholder 6">
            <a:extLst>
              <a:ext uri="{FF2B5EF4-FFF2-40B4-BE49-F238E27FC236}">
                <a16:creationId xmlns:a16="http://schemas.microsoft.com/office/drawing/2014/main" id="{0ED2F0E0-8B1E-4324-9BE8-01AFFE200AC1}"/>
              </a:ext>
            </a:extLst>
          </p:cNvPr>
          <p:cNvSpPr>
            <a:spLocks noGrp="1"/>
          </p:cNvSpPr>
          <p:nvPr>
            <p:ph sz="half" idx="2"/>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Software Quality Assurance Plan</a:t>
            </a:r>
          </a:p>
          <a:p>
            <a:pPr marL="0" marR="0">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Purpose: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Authors: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Approved by: (Professor for CSE 474)</a:t>
            </a:r>
          </a:p>
          <a:p>
            <a:endParaRPr lang="en-US" dirty="0"/>
          </a:p>
        </p:txBody>
      </p:sp>
      <p:sp>
        <p:nvSpPr>
          <p:cNvPr id="8" name="Text Placeholder 7">
            <a:extLst>
              <a:ext uri="{FF2B5EF4-FFF2-40B4-BE49-F238E27FC236}">
                <a16:creationId xmlns:a16="http://schemas.microsoft.com/office/drawing/2014/main" id="{33A23551-D4E1-4669-848C-2E38C36EFA89}"/>
              </a:ext>
            </a:extLst>
          </p:cNvPr>
          <p:cNvSpPr>
            <a:spLocks noGrp="1"/>
          </p:cNvSpPr>
          <p:nvPr>
            <p:ph type="body" sz="quarter" idx="3"/>
          </p:nvPr>
        </p:nvSpPr>
        <p:spPr/>
        <p:txBody>
          <a:bodyPr/>
          <a:lstStyle/>
          <a:p>
            <a:r>
              <a:rPr lang="en-US" dirty="0"/>
              <a:t>Revision History and TOC</a:t>
            </a:r>
          </a:p>
        </p:txBody>
      </p:sp>
      <p:graphicFrame>
        <p:nvGraphicFramePr>
          <p:cNvPr id="10" name="Content Placeholder 9">
            <a:extLst>
              <a:ext uri="{FF2B5EF4-FFF2-40B4-BE49-F238E27FC236}">
                <a16:creationId xmlns:a16="http://schemas.microsoft.com/office/drawing/2014/main" id="{CD54E50A-D84F-4756-BBF1-447EA6F4BF54}"/>
              </a:ext>
            </a:extLst>
          </p:cNvPr>
          <p:cNvGraphicFramePr>
            <a:graphicFrameLocks noGrp="1"/>
          </p:cNvGraphicFramePr>
          <p:nvPr>
            <p:ph sz="quarter" idx="4"/>
            <p:extLst>
              <p:ext uri="{D42A27DB-BD31-4B8C-83A1-F6EECF244321}">
                <p14:modId xmlns:p14="http://schemas.microsoft.com/office/powerpoint/2010/main" val="1935006456"/>
              </p:ext>
            </p:extLst>
          </p:nvPr>
        </p:nvGraphicFramePr>
        <p:xfrm>
          <a:off x="6172200" y="3171412"/>
          <a:ext cx="5183187" cy="3330321"/>
        </p:xfrm>
        <a:graphic>
          <a:graphicData uri="http://schemas.openxmlformats.org/drawingml/2006/table">
            <a:tbl>
              <a:tblPr firstRow="1" firstCol="1" bandRow="1">
                <a:tableStyleId>{5C22544A-7EE6-4342-B048-85BDC9FD1C3A}</a:tableStyleId>
              </a:tblPr>
              <a:tblGrid>
                <a:gridCol w="845386">
                  <a:extLst>
                    <a:ext uri="{9D8B030D-6E8A-4147-A177-3AD203B41FA5}">
                      <a16:colId xmlns:a16="http://schemas.microsoft.com/office/drawing/2014/main" val="3064891320"/>
                    </a:ext>
                  </a:extLst>
                </a:gridCol>
                <a:gridCol w="1745653">
                  <a:extLst>
                    <a:ext uri="{9D8B030D-6E8A-4147-A177-3AD203B41FA5}">
                      <a16:colId xmlns:a16="http://schemas.microsoft.com/office/drawing/2014/main" val="1615082735"/>
                    </a:ext>
                  </a:extLst>
                </a:gridCol>
                <a:gridCol w="1296074">
                  <a:extLst>
                    <a:ext uri="{9D8B030D-6E8A-4147-A177-3AD203B41FA5}">
                      <a16:colId xmlns:a16="http://schemas.microsoft.com/office/drawing/2014/main" val="1128061946"/>
                    </a:ext>
                  </a:extLst>
                </a:gridCol>
                <a:gridCol w="1296074">
                  <a:extLst>
                    <a:ext uri="{9D8B030D-6E8A-4147-A177-3AD203B41FA5}">
                      <a16:colId xmlns:a16="http://schemas.microsoft.com/office/drawing/2014/main" val="1657752502"/>
                    </a:ext>
                  </a:extLst>
                </a:gridCol>
              </a:tblGrid>
              <a:tr h="149675">
                <a:tc>
                  <a:txBody>
                    <a:bodyPr/>
                    <a:lstStyle/>
                    <a:p>
                      <a:pPr marL="0" marR="0">
                        <a:lnSpc>
                          <a:spcPct val="107000"/>
                        </a:lnSpc>
                        <a:spcBef>
                          <a:spcPts val="0"/>
                        </a:spcBef>
                        <a:spcAft>
                          <a:spcPts val="800"/>
                        </a:spcAft>
                      </a:pPr>
                      <a:r>
                        <a:rPr lang="en-US" sz="1000">
                          <a:effectLst/>
                        </a:rPr>
                        <a:t>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Authors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Revision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Description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905466614"/>
                  </a:ext>
                </a:extLst>
              </a:tr>
              <a:tr h="149675">
                <a:tc>
                  <a:txBody>
                    <a:bodyPr/>
                    <a:lstStyle/>
                    <a:p>
                      <a:pPr marL="0" marR="0">
                        <a:lnSpc>
                          <a:spcPct val="107000"/>
                        </a:lnSpc>
                        <a:spcBef>
                          <a:spcPts val="0"/>
                        </a:spcBef>
                        <a:spcAft>
                          <a:spcPts val="800"/>
                        </a:spcAft>
                      </a:pPr>
                      <a:r>
                        <a:rPr lang="en-US" sz="1000">
                          <a:effectLst/>
                        </a:rPr>
                        <a:t>Week 5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0.05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Section 1-3 added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2698759168"/>
                  </a:ext>
                </a:extLst>
              </a:tr>
              <a:tr h="149675">
                <a:tc>
                  <a:txBody>
                    <a:bodyPr/>
                    <a:lstStyle/>
                    <a:p>
                      <a:pPr marL="0" marR="0">
                        <a:lnSpc>
                          <a:spcPct val="107000"/>
                        </a:lnSpc>
                        <a:spcBef>
                          <a:spcPts val="0"/>
                        </a:spcBef>
                        <a:spcAft>
                          <a:spcPts val="800"/>
                        </a:spcAft>
                      </a:pPr>
                      <a:r>
                        <a:rPr lang="en-US" sz="1000">
                          <a:effectLst/>
                        </a:rPr>
                        <a:t>Week 6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0.06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Section 9 added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2016792293"/>
                  </a:ext>
                </a:extLst>
              </a:tr>
              <a:tr h="149675">
                <a:tc>
                  <a:txBody>
                    <a:bodyPr/>
                    <a:lstStyle/>
                    <a:p>
                      <a:pPr marL="0" marR="0">
                        <a:lnSpc>
                          <a:spcPct val="107000"/>
                        </a:lnSpc>
                        <a:spcBef>
                          <a:spcPts val="0"/>
                        </a:spcBef>
                        <a:spcAft>
                          <a:spcPts val="800"/>
                        </a:spcAft>
                      </a:pPr>
                      <a:r>
                        <a:rPr lang="en-US" sz="1000">
                          <a:effectLst/>
                        </a:rPr>
                        <a:t>Week 7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0.07</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Section 7 added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503508268"/>
                  </a:ext>
                </a:extLst>
              </a:tr>
              <a:tr h="149675">
                <a:tc>
                  <a:txBody>
                    <a:bodyPr/>
                    <a:lstStyle/>
                    <a:p>
                      <a:pPr marL="0" marR="0">
                        <a:lnSpc>
                          <a:spcPct val="107000"/>
                        </a:lnSpc>
                        <a:spcBef>
                          <a:spcPts val="0"/>
                        </a:spcBef>
                        <a:spcAft>
                          <a:spcPts val="800"/>
                        </a:spcAft>
                      </a:pPr>
                      <a:r>
                        <a:rPr lang="en-US" sz="1000">
                          <a:effectLst/>
                        </a:rPr>
                        <a:t>Week 8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0.08</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Section 6 added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3194000423"/>
                  </a:ext>
                </a:extLst>
              </a:tr>
              <a:tr h="306280">
                <a:tc>
                  <a:txBody>
                    <a:bodyPr/>
                    <a:lstStyle/>
                    <a:p>
                      <a:pPr marL="0" marR="0">
                        <a:lnSpc>
                          <a:spcPct val="107000"/>
                        </a:lnSpc>
                        <a:spcBef>
                          <a:spcPts val="0"/>
                        </a:spcBef>
                        <a:spcAft>
                          <a:spcPts val="800"/>
                        </a:spcAft>
                      </a:pPr>
                      <a:r>
                        <a:rPr lang="en-US" sz="1000">
                          <a:effectLst/>
                        </a:rPr>
                        <a:t>Week 9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0.09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Section 11 added, Section 3 updated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1569128178"/>
                  </a:ext>
                </a:extLst>
              </a:tr>
              <a:tr h="149675">
                <a:tc>
                  <a:txBody>
                    <a:bodyPr/>
                    <a:lstStyle/>
                    <a:p>
                      <a:pPr marL="0" marR="0">
                        <a:lnSpc>
                          <a:spcPct val="107000"/>
                        </a:lnSpc>
                        <a:spcBef>
                          <a:spcPts val="0"/>
                        </a:spcBef>
                        <a:spcAft>
                          <a:spcPts val="800"/>
                        </a:spcAft>
                      </a:pPr>
                      <a:r>
                        <a:rPr lang="en-US" sz="1000">
                          <a:effectLst/>
                        </a:rPr>
                        <a:t>Week 10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0.10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dirty="0">
                          <a:effectLst/>
                        </a:rPr>
                        <a:t>Section 4, 10 &amp; 12 added</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191357865"/>
                  </a:ext>
                </a:extLst>
              </a:tr>
              <a:tr h="149675">
                <a:tc>
                  <a:txBody>
                    <a:bodyPr/>
                    <a:lstStyle/>
                    <a:p>
                      <a:pPr marL="0" marR="0">
                        <a:lnSpc>
                          <a:spcPct val="107000"/>
                        </a:lnSpc>
                        <a:spcBef>
                          <a:spcPts val="0"/>
                        </a:spcBef>
                        <a:spcAft>
                          <a:spcPts val="800"/>
                        </a:spcAft>
                      </a:pPr>
                      <a:r>
                        <a:rPr lang="en-US" sz="1000">
                          <a:effectLst/>
                        </a:rPr>
                        <a:t>Week 11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0.11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Section 8 &amp; 14 added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3384492676"/>
                  </a:ext>
                </a:extLst>
              </a:tr>
              <a:tr h="149675">
                <a:tc>
                  <a:txBody>
                    <a:bodyPr/>
                    <a:lstStyle/>
                    <a:p>
                      <a:pPr marL="0" marR="0">
                        <a:lnSpc>
                          <a:spcPct val="107000"/>
                        </a:lnSpc>
                        <a:spcBef>
                          <a:spcPts val="0"/>
                        </a:spcBef>
                        <a:spcAft>
                          <a:spcPts val="800"/>
                        </a:spcAft>
                      </a:pPr>
                      <a:r>
                        <a:rPr lang="en-US" sz="1000">
                          <a:effectLst/>
                        </a:rPr>
                        <a:t>Week 12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0.12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dirty="0">
                          <a:effectLst/>
                        </a:rPr>
                        <a:t>Section 5 &amp; 13 added</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3537749341"/>
                  </a:ext>
                </a:extLst>
              </a:tr>
              <a:tr h="149675">
                <a:tc>
                  <a:txBody>
                    <a:bodyPr/>
                    <a:lstStyle/>
                    <a:p>
                      <a:pPr marL="0" marR="0">
                        <a:lnSpc>
                          <a:spcPct val="107000"/>
                        </a:lnSpc>
                        <a:spcBef>
                          <a:spcPts val="0"/>
                        </a:spcBef>
                        <a:spcAft>
                          <a:spcPts val="800"/>
                        </a:spcAft>
                      </a:pPr>
                      <a:r>
                        <a:rPr lang="en-US" sz="1000">
                          <a:effectLst/>
                        </a:rPr>
                        <a:t>Week 13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1.0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Final version submitted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4250877930"/>
                  </a:ext>
                </a:extLst>
              </a:tr>
              <a:tr h="149675">
                <a:tc>
                  <a:txBody>
                    <a:bodyPr/>
                    <a:lstStyle/>
                    <a:p>
                      <a:pPr marL="0" marR="0">
                        <a:lnSpc>
                          <a:spcPct val="107000"/>
                        </a:lnSpc>
                        <a:spcBef>
                          <a:spcPts val="0"/>
                        </a:spcBef>
                        <a:spcAft>
                          <a:spcPts val="800"/>
                        </a:spcAft>
                      </a:pPr>
                      <a:r>
                        <a:rPr lang="en-US" sz="1000">
                          <a:effectLst/>
                        </a:rPr>
                        <a:t>Week 13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1.1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Internal audit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2380521858"/>
                  </a:ext>
                </a:extLst>
              </a:tr>
              <a:tr h="149675">
                <a:tc>
                  <a:txBody>
                    <a:bodyPr/>
                    <a:lstStyle/>
                    <a:p>
                      <a:pPr marL="0" marR="0">
                        <a:lnSpc>
                          <a:spcPct val="107000"/>
                        </a:lnSpc>
                        <a:spcBef>
                          <a:spcPts val="0"/>
                        </a:spcBef>
                        <a:spcAft>
                          <a:spcPts val="800"/>
                        </a:spcAft>
                      </a:pPr>
                      <a:r>
                        <a:rPr lang="en-US" sz="1000">
                          <a:effectLst/>
                        </a:rPr>
                        <a:t>Week 13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1.2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External audit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932820282"/>
                  </a:ext>
                </a:extLst>
              </a:tr>
              <a:tr h="149675">
                <a:tc>
                  <a:txBody>
                    <a:bodyPr/>
                    <a:lstStyle/>
                    <a:p>
                      <a:pPr marL="0" marR="0">
                        <a:lnSpc>
                          <a:spcPct val="107000"/>
                        </a:lnSpc>
                        <a:spcBef>
                          <a:spcPts val="0"/>
                        </a:spcBef>
                        <a:spcAft>
                          <a:spcPts val="800"/>
                        </a:spcAft>
                      </a:pPr>
                      <a:r>
                        <a:rPr lang="en-US" sz="1000">
                          <a:effectLst/>
                        </a:rPr>
                        <a:t>Week 13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1.3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dirty="0">
                          <a:effectLst/>
                        </a:rPr>
                        <a:t>Internal audit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1638568718"/>
                  </a:ext>
                </a:extLst>
              </a:tr>
            </a:tbl>
          </a:graphicData>
        </a:graphic>
      </p:graphicFrame>
    </p:spTree>
    <p:extLst>
      <p:ext uri="{BB962C8B-B14F-4D97-AF65-F5344CB8AC3E}">
        <p14:creationId xmlns:p14="http://schemas.microsoft.com/office/powerpoint/2010/main" val="2506804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ABE7E-64E7-473E-A36A-8B0DE41C85C3}"/>
              </a:ext>
            </a:extLst>
          </p:cNvPr>
          <p:cNvSpPr>
            <a:spLocks noGrp="1"/>
          </p:cNvSpPr>
          <p:nvPr>
            <p:ph type="title"/>
          </p:nvPr>
        </p:nvSpPr>
        <p:spPr/>
        <p:txBody>
          <a:bodyPr/>
          <a:lstStyle/>
          <a:p>
            <a:r>
              <a:rPr lang="en-US" dirty="0"/>
              <a:t>SQAP Outline</a:t>
            </a:r>
          </a:p>
        </p:txBody>
      </p:sp>
      <p:sp>
        <p:nvSpPr>
          <p:cNvPr id="3" name="Text Placeholder 2">
            <a:extLst>
              <a:ext uri="{FF2B5EF4-FFF2-40B4-BE49-F238E27FC236}">
                <a16:creationId xmlns:a16="http://schemas.microsoft.com/office/drawing/2014/main" id="{0538B13A-5DCB-405D-BF6B-B7F5A7A7EBA7}"/>
              </a:ext>
            </a:extLst>
          </p:cNvPr>
          <p:cNvSpPr>
            <a:spLocks noGrp="1"/>
          </p:cNvSpPr>
          <p:nvPr>
            <p:ph type="body" idx="1"/>
          </p:nvPr>
        </p:nvSpPr>
        <p:spPr/>
        <p:txBody>
          <a:bodyPr/>
          <a:lstStyle/>
          <a:p>
            <a:r>
              <a:rPr lang="en-US" dirty="0"/>
              <a:t>Starting Sections</a:t>
            </a:r>
          </a:p>
        </p:txBody>
      </p:sp>
      <p:sp>
        <p:nvSpPr>
          <p:cNvPr id="4" name="Content Placeholder 3">
            <a:extLst>
              <a:ext uri="{FF2B5EF4-FFF2-40B4-BE49-F238E27FC236}">
                <a16:creationId xmlns:a16="http://schemas.microsoft.com/office/drawing/2014/main" id="{E08F25F2-719E-475A-911F-12636AA9C31E}"/>
              </a:ext>
            </a:extLst>
          </p:cNvPr>
          <p:cNvSpPr>
            <a:spLocks noGrp="1"/>
          </p:cNvSpPr>
          <p:nvPr>
            <p:ph sz="half" idx="2"/>
          </p:nvPr>
        </p:nvSpPr>
        <p:spPr/>
        <p:txBody>
          <a:bodyPr>
            <a:normAutofit fontScale="85000" lnSpcReduction="10000"/>
          </a:bodyPr>
          <a:lstStyle/>
          <a:p>
            <a:pPr marL="342900" marR="0" lvl="0" indent="-342900">
              <a:lnSpc>
                <a:spcPct val="107000"/>
              </a:lnSpc>
              <a:spcBef>
                <a:spcPts val="0"/>
              </a:spcBef>
              <a:spcAft>
                <a:spcPts val="0"/>
              </a:spcAft>
              <a:buFont typeface="Symbol" panose="05050102010706020507" pitchFamily="18" charset="2"/>
              <a:buChar char=""/>
            </a:pPr>
            <a:r>
              <a:rPr lang="en-US" sz="1700" dirty="0">
                <a:effectLst/>
                <a:latin typeface="Times New Roman" panose="02020603050405020304" pitchFamily="18" charset="0"/>
                <a:ea typeface="Times New Roman" panose="02020603050405020304" pitchFamily="18" charset="0"/>
                <a:cs typeface="Arial" panose="020B0604020202020204" pitchFamily="34" charset="0"/>
              </a:rPr>
              <a:t>Complete Section 1: Purpose</a:t>
            </a:r>
            <a:endParaRPr lang="en-US" sz="17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Font typeface="Courier New" panose="02070309020205020404" pitchFamily="49" charset="0"/>
              <a:buChar char="o"/>
            </a:pPr>
            <a:r>
              <a:rPr lang="en-US" sz="1700" dirty="0">
                <a:effectLst/>
                <a:latin typeface="Times New Roman" panose="02020603050405020304" pitchFamily="18" charset="0"/>
                <a:ea typeface="Times New Roman" panose="02020603050405020304" pitchFamily="18" charset="0"/>
                <a:cs typeface="Arial" panose="020B0604020202020204" pitchFamily="34" charset="0"/>
              </a:rPr>
              <a:t>For this project, you are going to pick a fictitious project.</a:t>
            </a:r>
            <a:endParaRPr lang="en-US" sz="17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700" dirty="0">
                <a:effectLst/>
                <a:latin typeface="Times New Roman" panose="02020603050405020304" pitchFamily="18" charset="0"/>
                <a:ea typeface="Times New Roman" panose="02020603050405020304" pitchFamily="18" charset="0"/>
                <a:cs typeface="Arial" panose="020B0604020202020204" pitchFamily="34" charset="0"/>
              </a:rPr>
              <a:t>Complete Section 2: Reference documents</a:t>
            </a:r>
            <a:endParaRPr lang="en-US" sz="17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800"/>
              </a:spcAft>
              <a:buFont typeface="Courier New" panose="02070309020205020404" pitchFamily="49" charset="0"/>
              <a:buChar char="o"/>
            </a:pPr>
            <a:r>
              <a:rPr lang="en-US" sz="1700" dirty="0">
                <a:effectLst/>
                <a:latin typeface="Times New Roman" panose="02020603050405020304" pitchFamily="18" charset="0"/>
                <a:ea typeface="Times New Roman" panose="02020603050405020304" pitchFamily="18" charset="0"/>
                <a:cs typeface="Arial" panose="020B0604020202020204" pitchFamily="34" charset="0"/>
              </a:rPr>
              <a:t>Create a table that contains the name of the reference document and the location. </a:t>
            </a:r>
            <a:endParaRPr lang="en-US" sz="1700" dirty="0">
              <a:latin typeface="Calibri" panose="020F0502020204030204" pitchFamily="34" charset="0"/>
              <a:ea typeface="Times New Roman" panose="02020603050405020304" pitchFamily="18" charset="0"/>
              <a:cs typeface="Arial" panose="020B0604020202020204" pitchFamily="34" charset="0"/>
            </a:endParaRPr>
          </a:p>
          <a:p>
            <a:pPr marL="742950" marR="0" lvl="1" indent="-285750">
              <a:lnSpc>
                <a:spcPct val="107000"/>
              </a:lnSpc>
              <a:spcBef>
                <a:spcPts val="0"/>
              </a:spcBef>
              <a:spcAft>
                <a:spcPts val="800"/>
              </a:spcAft>
              <a:buFont typeface="Courier New" panose="02070309020205020404" pitchFamily="49" charset="0"/>
              <a:buChar char="o"/>
            </a:pPr>
            <a:r>
              <a:rPr lang="en-US" sz="1700" dirty="0">
                <a:effectLst/>
                <a:latin typeface="Times New Roman" panose="02020603050405020304" pitchFamily="18" charset="0"/>
                <a:ea typeface="Times New Roman" panose="02020603050405020304" pitchFamily="18" charset="0"/>
              </a:rPr>
              <a:t>This is where you list the 730-2002 IEEE document. </a:t>
            </a:r>
          </a:p>
          <a:p>
            <a:pPr marL="285750" indent="-285750">
              <a:lnSpc>
                <a:spcPct val="107000"/>
              </a:lnSpc>
              <a:spcBef>
                <a:spcPts val="0"/>
              </a:spcBef>
              <a:spcAft>
                <a:spcPts val="800"/>
              </a:spcAft>
              <a:buFont typeface="Courier New" panose="02070309020205020404" pitchFamily="49" charset="0"/>
              <a:buChar char="o"/>
            </a:pPr>
            <a:r>
              <a:rPr lang="en-US" sz="1700" dirty="0">
                <a:effectLst/>
                <a:latin typeface="Times New Roman" panose="02020603050405020304" pitchFamily="18" charset="0"/>
                <a:ea typeface="Times New Roman" panose="02020603050405020304" pitchFamily="18" charset="0"/>
                <a:cs typeface="Arial" panose="020B0604020202020204" pitchFamily="34" charset="0"/>
              </a:rPr>
              <a:t>Complete Section 3: Management </a:t>
            </a:r>
            <a:endParaRPr lang="en-US" sz="17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Bef>
                <a:spcPts val="0"/>
              </a:spcBef>
              <a:spcAft>
                <a:spcPts val="800"/>
              </a:spcAft>
              <a:buFont typeface="Courier New" panose="02070309020205020404" pitchFamily="49" charset="0"/>
              <a:buChar char="o"/>
            </a:pPr>
            <a:r>
              <a:rPr lang="en-US" sz="1700" dirty="0">
                <a:effectLst/>
                <a:latin typeface="Times New Roman" panose="02020603050405020304" pitchFamily="18" charset="0"/>
                <a:ea typeface="Times New Roman" panose="02020603050405020304" pitchFamily="18" charset="0"/>
                <a:cs typeface="Arial" panose="020B0604020202020204" pitchFamily="34" charset="0"/>
              </a:rPr>
              <a:t>3.1 Organizational Chart</a:t>
            </a:r>
            <a:endParaRPr lang="en-US" sz="17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Bef>
                <a:spcPts val="0"/>
              </a:spcBef>
              <a:spcAft>
                <a:spcPts val="800"/>
              </a:spcAft>
              <a:buFont typeface="Courier New" panose="02070309020205020404" pitchFamily="49" charset="0"/>
              <a:buChar char="o"/>
            </a:pPr>
            <a:r>
              <a:rPr lang="en-US" sz="1700" dirty="0">
                <a:effectLst/>
                <a:latin typeface="Times New Roman" panose="02020603050405020304" pitchFamily="18" charset="0"/>
                <a:ea typeface="Times New Roman" panose="02020603050405020304" pitchFamily="18" charset="0"/>
                <a:cs typeface="Arial" panose="020B0604020202020204" pitchFamily="34" charset="0"/>
              </a:rPr>
              <a:t>3.2 Tasking</a:t>
            </a:r>
            <a:endParaRPr lang="en-US" sz="17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Bef>
                <a:spcPts val="0"/>
              </a:spcBef>
              <a:spcAft>
                <a:spcPts val="800"/>
              </a:spcAft>
              <a:buFont typeface="Courier New" panose="02070309020205020404" pitchFamily="49" charset="0"/>
              <a:buChar char="o"/>
            </a:pPr>
            <a:r>
              <a:rPr lang="en-US" sz="1700" dirty="0">
                <a:effectLst/>
                <a:latin typeface="Times New Roman" panose="02020603050405020304" pitchFamily="18" charset="0"/>
                <a:ea typeface="Times New Roman" panose="02020603050405020304" pitchFamily="18" charset="0"/>
                <a:cs typeface="Arial" panose="020B0604020202020204" pitchFamily="34" charset="0"/>
              </a:rPr>
              <a:t>3.3 Roles and Responsibilities</a:t>
            </a:r>
            <a:endParaRPr lang="en-US" sz="17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Bef>
                <a:spcPts val="0"/>
              </a:spcBef>
              <a:spcAft>
                <a:spcPts val="800"/>
              </a:spcAft>
              <a:buFont typeface="Courier New" panose="02070309020205020404" pitchFamily="49" charset="0"/>
              <a:buChar char="o"/>
            </a:pPr>
            <a:r>
              <a:rPr lang="en-US" sz="1700" dirty="0">
                <a:effectLst/>
                <a:latin typeface="Times New Roman" panose="02020603050405020304" pitchFamily="18" charset="0"/>
                <a:ea typeface="Times New Roman" panose="02020603050405020304" pitchFamily="18" charset="0"/>
                <a:cs typeface="Arial" panose="020B0604020202020204" pitchFamily="34" charset="0"/>
              </a:rPr>
              <a:t>3.4 Estimated Resources (Week 13)</a:t>
            </a:r>
          </a:p>
          <a:p>
            <a:pPr marL="285750" indent="-285750">
              <a:lnSpc>
                <a:spcPct val="107000"/>
              </a:lnSpc>
              <a:spcBef>
                <a:spcPts val="0"/>
              </a:spcBef>
              <a:spcAft>
                <a:spcPts val="800"/>
              </a:spcAft>
              <a:buFont typeface="Courier New" panose="02070309020205020404" pitchFamily="49" charset="0"/>
              <a:buChar char="o"/>
            </a:pPr>
            <a:r>
              <a:rPr lang="en-US" sz="1700" dirty="0">
                <a:effectLst/>
                <a:latin typeface="Times New Roman" panose="02020603050405020304" pitchFamily="18" charset="0"/>
                <a:ea typeface="Times New Roman" panose="02020603050405020304" pitchFamily="18" charset="0"/>
                <a:cs typeface="Arial" panose="020B0604020202020204" pitchFamily="34" charset="0"/>
              </a:rPr>
              <a:t>Complete Section 4: Documentation					</a:t>
            </a:r>
            <a:endParaRPr lang="en-US" sz="17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Bef>
                <a:spcPts val="0"/>
              </a:spcBef>
              <a:spcAft>
                <a:spcPts val="800"/>
              </a:spcAft>
              <a:buFont typeface="Courier New" panose="02070309020205020404" pitchFamily="49" charset="0"/>
              <a:buChar char="o"/>
            </a:pP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Bef>
                <a:spcPts val="0"/>
              </a:spcBef>
              <a:spcAft>
                <a:spcPts val="800"/>
              </a:spcAft>
              <a:buFont typeface="Courier New" panose="02070309020205020404" pitchFamily="49" charset="0"/>
              <a:buChar char="o"/>
            </a:pPr>
            <a:endParaRPr lang="en-US" sz="1200" dirty="0">
              <a:effectLst/>
              <a:latin typeface="Times New Roman" panose="02020603050405020304" pitchFamily="18" charset="0"/>
              <a:ea typeface="Times New Roman" panose="02020603050405020304" pitchFamily="18" charset="0"/>
            </a:endParaRPr>
          </a:p>
        </p:txBody>
      </p:sp>
      <p:sp>
        <p:nvSpPr>
          <p:cNvPr id="5" name="Text Placeholder 4">
            <a:extLst>
              <a:ext uri="{FF2B5EF4-FFF2-40B4-BE49-F238E27FC236}">
                <a16:creationId xmlns:a16="http://schemas.microsoft.com/office/drawing/2014/main" id="{7C4333C7-6ADF-4A00-BA1F-F47C4B523D8F}"/>
              </a:ext>
            </a:extLst>
          </p:cNvPr>
          <p:cNvSpPr>
            <a:spLocks noGrp="1"/>
          </p:cNvSpPr>
          <p:nvPr>
            <p:ph type="body" sz="quarter" idx="3"/>
          </p:nvPr>
        </p:nvSpPr>
        <p:spPr/>
        <p:txBody>
          <a:bodyPr/>
          <a:lstStyle/>
          <a:p>
            <a:r>
              <a:rPr lang="en-US" dirty="0"/>
              <a:t>Section 5-14 </a:t>
            </a:r>
          </a:p>
        </p:txBody>
      </p:sp>
      <p:sp>
        <p:nvSpPr>
          <p:cNvPr id="6" name="Content Placeholder 5">
            <a:extLst>
              <a:ext uri="{FF2B5EF4-FFF2-40B4-BE49-F238E27FC236}">
                <a16:creationId xmlns:a16="http://schemas.microsoft.com/office/drawing/2014/main" id="{DB64C152-907C-4427-BBA1-FC1825CFFB10}"/>
              </a:ext>
            </a:extLst>
          </p:cNvPr>
          <p:cNvSpPr>
            <a:spLocks noGrp="1"/>
          </p:cNvSpPr>
          <p:nvPr>
            <p:ph sz="quarter" idx="4"/>
          </p:nvPr>
        </p:nvSpPr>
        <p:spPr/>
        <p:txBody>
          <a:bodyPr>
            <a:normAutofit fontScale="85000" lnSpcReduction="10000"/>
          </a:bodyPr>
          <a:lstStyle/>
          <a:p>
            <a:r>
              <a:rPr lang="en-US" dirty="0"/>
              <a:t>Leave black for now, although Section 6 will be completed as part of this week’s Prove. </a:t>
            </a:r>
          </a:p>
        </p:txBody>
      </p:sp>
    </p:spTree>
    <p:extLst>
      <p:ext uri="{BB962C8B-B14F-4D97-AF65-F5344CB8AC3E}">
        <p14:creationId xmlns:p14="http://schemas.microsoft.com/office/powerpoint/2010/main" val="2592971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B0D17-A431-438A-A323-CF98C397A2B0}"/>
              </a:ext>
            </a:extLst>
          </p:cNvPr>
          <p:cNvSpPr>
            <a:spLocks noGrp="1"/>
          </p:cNvSpPr>
          <p:nvPr>
            <p:ph type="title"/>
          </p:nvPr>
        </p:nvSpPr>
        <p:spPr/>
        <p:txBody>
          <a:bodyPr/>
          <a:lstStyle/>
          <a:p>
            <a:r>
              <a:rPr lang="en-US" dirty="0">
                <a:hlinkClick r:id="rId2"/>
              </a:rPr>
              <a:t>What reviews and audits do I need as a QA professional?</a:t>
            </a:r>
            <a:endParaRPr lang="en-US" dirty="0"/>
          </a:p>
        </p:txBody>
      </p:sp>
      <p:sp>
        <p:nvSpPr>
          <p:cNvPr id="3" name="Content Placeholder 2">
            <a:extLst>
              <a:ext uri="{FF2B5EF4-FFF2-40B4-BE49-F238E27FC236}">
                <a16:creationId xmlns:a16="http://schemas.microsoft.com/office/drawing/2014/main" id="{CA2BE313-EB49-40C4-BD03-4CBC174CCCE3}"/>
              </a:ext>
            </a:extLst>
          </p:cNvPr>
          <p:cNvSpPr>
            <a:spLocks noGrp="1"/>
          </p:cNvSpPr>
          <p:nvPr>
            <p:ph sz="half" idx="1"/>
          </p:nvPr>
        </p:nvSpPr>
        <p:spPr/>
        <p:txBody>
          <a:bodyPr>
            <a:normAutofit fontScale="55000" lnSpcReduction="20000"/>
          </a:bodyPr>
          <a:lstStyle/>
          <a:p>
            <a:r>
              <a:rPr lang="en-US" dirty="0"/>
              <a:t>Part 1: Look through </a:t>
            </a:r>
            <a:r>
              <a:rPr lang="en-US" b="1" u="sng" dirty="0"/>
              <a:t>Week 02 Lifecycles </a:t>
            </a:r>
            <a:r>
              <a:rPr lang="en-US" dirty="0"/>
              <a:t>and determine a list of </a:t>
            </a:r>
            <a:r>
              <a:rPr lang="en-US" b="1" dirty="0"/>
              <a:t>deliverables</a:t>
            </a:r>
            <a:r>
              <a:rPr lang="en-US" dirty="0"/>
              <a:t> from each of the methodologies. Include deliverables from Waterfall, Spiral, XP and Agile, label accordantly. </a:t>
            </a:r>
            <a:br>
              <a:rPr lang="en-US" dirty="0"/>
            </a:br>
            <a:endParaRPr lang="en-US" dirty="0"/>
          </a:p>
          <a:p>
            <a:r>
              <a:rPr lang="en-US" dirty="0"/>
              <a:t>Part 2: Look through the </a:t>
            </a:r>
            <a:r>
              <a:rPr lang="en-US" b="1" dirty="0"/>
              <a:t>730-2002 IEEE Standards for Software Quality Assurance Plans</a:t>
            </a:r>
            <a:r>
              <a:rPr lang="en-US" dirty="0"/>
              <a:t>, Cert. SW Quality Engr Handbook chapters, and the SWBOK, and PMBOK. Update your list of missing </a:t>
            </a:r>
            <a:r>
              <a:rPr lang="en-US" b="1" dirty="0"/>
              <a:t>deliverables</a:t>
            </a:r>
            <a:r>
              <a:rPr lang="en-US" dirty="0"/>
              <a:t>, marking your sources for each deliverable.</a:t>
            </a:r>
            <a:br>
              <a:rPr lang="en-US" dirty="0"/>
            </a:br>
            <a:endParaRPr lang="en-US" dirty="0"/>
          </a:p>
          <a:p>
            <a:r>
              <a:rPr lang="en-US" dirty="0"/>
              <a:t>Part 3: For each deliverable determine if it should be </a:t>
            </a:r>
            <a:r>
              <a:rPr lang="en-US" b="1" dirty="0"/>
              <a:t>reviewed or audited</a:t>
            </a:r>
            <a:r>
              <a:rPr lang="en-US" dirty="0"/>
              <a:t>. 	</a:t>
            </a:r>
          </a:p>
          <a:p>
            <a:pPr lvl="1"/>
            <a:r>
              <a:rPr lang="en-US" dirty="0"/>
              <a:t>A review is typically a meeting going over a product, and an audit determines if a process was followed. </a:t>
            </a:r>
          </a:p>
          <a:p>
            <a:pPr lvl="1"/>
            <a:r>
              <a:rPr lang="en-US" dirty="0"/>
              <a:t>For example, a Software Requirements Specification (deliverable) should be reviewed, and the meeting minutes are evidence the process was followed and is auditable. You might have to update the list.</a:t>
            </a:r>
            <a:br>
              <a:rPr lang="en-US" dirty="0"/>
            </a:br>
            <a:endParaRPr lang="en-US" dirty="0"/>
          </a:p>
        </p:txBody>
      </p:sp>
      <p:sp>
        <p:nvSpPr>
          <p:cNvPr id="4" name="Content Placeholder 3">
            <a:extLst>
              <a:ext uri="{FF2B5EF4-FFF2-40B4-BE49-F238E27FC236}">
                <a16:creationId xmlns:a16="http://schemas.microsoft.com/office/drawing/2014/main" id="{69AE50B4-701B-43AF-A1FB-3A65ADD448FA}"/>
              </a:ext>
            </a:extLst>
          </p:cNvPr>
          <p:cNvSpPr>
            <a:spLocks noGrp="1"/>
          </p:cNvSpPr>
          <p:nvPr>
            <p:ph sz="half" idx="2"/>
          </p:nvPr>
        </p:nvSpPr>
        <p:spPr/>
        <p:txBody>
          <a:bodyPr>
            <a:normAutofit fontScale="55000" lnSpcReduction="20000"/>
          </a:bodyPr>
          <a:lstStyle/>
          <a:p>
            <a:r>
              <a:rPr lang="en-US" dirty="0"/>
              <a:t>Part 4: Update the list to </a:t>
            </a:r>
            <a:r>
              <a:rPr lang="en-US" b="1" dirty="0"/>
              <a:t>indicate</a:t>
            </a:r>
            <a:r>
              <a:rPr lang="en-US" dirty="0"/>
              <a:t> </a:t>
            </a:r>
            <a:r>
              <a:rPr lang="en-US" b="1" dirty="0"/>
              <a:t>how</a:t>
            </a:r>
            <a:r>
              <a:rPr lang="en-US" dirty="0"/>
              <a:t> the review or audit will be </a:t>
            </a:r>
            <a:r>
              <a:rPr lang="en-US" b="1" dirty="0"/>
              <a:t>accomplished</a:t>
            </a:r>
            <a:r>
              <a:rPr lang="en-US" dirty="0"/>
              <a:t>, implemented or verified.</a:t>
            </a:r>
            <a:br>
              <a:rPr lang="en-US" dirty="0"/>
            </a:br>
            <a:endParaRPr lang="en-US" dirty="0"/>
          </a:p>
          <a:p>
            <a:r>
              <a:rPr lang="en-US" dirty="0"/>
              <a:t>Part 5: Organize the list you made in the Teach activity into four categories:</a:t>
            </a:r>
          </a:p>
          <a:p>
            <a:pPr lvl="1"/>
            <a:r>
              <a:rPr lang="en-US" dirty="0"/>
              <a:t>Static Verification </a:t>
            </a:r>
          </a:p>
          <a:p>
            <a:pPr lvl="1"/>
            <a:r>
              <a:rPr lang="en-US" dirty="0"/>
              <a:t>Dynamic Verification </a:t>
            </a:r>
          </a:p>
          <a:p>
            <a:pPr lvl="1"/>
            <a:r>
              <a:rPr lang="en-US" dirty="0"/>
              <a:t>Static Validation </a:t>
            </a:r>
          </a:p>
          <a:p>
            <a:pPr lvl="1"/>
            <a:r>
              <a:rPr lang="en-US" dirty="0"/>
              <a:t>Dynamic Validation </a:t>
            </a:r>
          </a:p>
          <a:p>
            <a:r>
              <a:rPr lang="en-US" dirty="0"/>
              <a:t>Part 6: Establish a </a:t>
            </a:r>
            <a:r>
              <a:rPr lang="en-US" b="1" dirty="0"/>
              <a:t>logical order </a:t>
            </a:r>
            <a:r>
              <a:rPr lang="en-US" dirty="0"/>
              <a:t>for the deliverables, reviews, and audits. </a:t>
            </a:r>
            <a:r>
              <a:rPr lang="en-US" b="1" dirty="0"/>
              <a:t>Create a dependence schedule</a:t>
            </a:r>
            <a:r>
              <a:rPr lang="en-US" dirty="0"/>
              <a:t>, a schedule of events without actual dates. Determine significate milestones.</a:t>
            </a:r>
            <a:br>
              <a:rPr lang="en-US" dirty="0"/>
            </a:br>
            <a:endParaRPr lang="en-US" dirty="0"/>
          </a:p>
          <a:p>
            <a:r>
              <a:rPr lang="en-US" dirty="0"/>
              <a:t>Part 7: Determine the possible </a:t>
            </a:r>
            <a:r>
              <a:rPr lang="en-US" b="1" dirty="0"/>
              <a:t>outputs of the reviews and audits.</a:t>
            </a:r>
            <a:r>
              <a:rPr lang="en-US" dirty="0"/>
              <a:t> Besides the meeting minutes, what other possible outputs might be recorded that need to be recorded or tracked. </a:t>
            </a:r>
          </a:p>
          <a:p>
            <a:endParaRPr lang="en-US" dirty="0"/>
          </a:p>
        </p:txBody>
      </p:sp>
    </p:spTree>
    <p:extLst>
      <p:ext uri="{BB962C8B-B14F-4D97-AF65-F5344CB8AC3E}">
        <p14:creationId xmlns:p14="http://schemas.microsoft.com/office/powerpoint/2010/main" val="4045064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0B68AB-2CAA-4DF8-B29E-19258B07889A}"/>
              </a:ext>
            </a:extLst>
          </p:cNvPr>
          <p:cNvSpPr>
            <a:spLocks noGrp="1"/>
          </p:cNvSpPr>
          <p:nvPr>
            <p:ph type="title"/>
          </p:nvPr>
        </p:nvSpPr>
        <p:spPr/>
        <p:txBody>
          <a:bodyPr/>
          <a:lstStyle/>
          <a:p>
            <a:r>
              <a:rPr lang="en-US" dirty="0"/>
              <a:t>Known vs Don’t known</a:t>
            </a:r>
          </a:p>
        </p:txBody>
      </p:sp>
      <p:graphicFrame>
        <p:nvGraphicFramePr>
          <p:cNvPr id="7" name="Table 7">
            <a:extLst>
              <a:ext uri="{FF2B5EF4-FFF2-40B4-BE49-F238E27FC236}">
                <a16:creationId xmlns:a16="http://schemas.microsoft.com/office/drawing/2014/main" id="{C406733D-09EA-4812-AE7B-A0875ACB80E1}"/>
              </a:ext>
            </a:extLst>
          </p:cNvPr>
          <p:cNvGraphicFramePr>
            <a:graphicFrameLocks noGrp="1"/>
          </p:cNvGraphicFramePr>
          <p:nvPr>
            <p:ph idx="1"/>
          </p:nvPr>
        </p:nvGraphicFramePr>
        <p:xfrm>
          <a:off x="838200" y="1825625"/>
          <a:ext cx="10515600" cy="16510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319041451"/>
                    </a:ext>
                  </a:extLst>
                </a:gridCol>
                <a:gridCol w="2103120">
                  <a:extLst>
                    <a:ext uri="{9D8B030D-6E8A-4147-A177-3AD203B41FA5}">
                      <a16:colId xmlns:a16="http://schemas.microsoft.com/office/drawing/2014/main" val="984421194"/>
                    </a:ext>
                  </a:extLst>
                </a:gridCol>
                <a:gridCol w="2103120">
                  <a:extLst>
                    <a:ext uri="{9D8B030D-6E8A-4147-A177-3AD203B41FA5}">
                      <a16:colId xmlns:a16="http://schemas.microsoft.com/office/drawing/2014/main" val="2720662658"/>
                    </a:ext>
                  </a:extLst>
                </a:gridCol>
                <a:gridCol w="2103120">
                  <a:extLst>
                    <a:ext uri="{9D8B030D-6E8A-4147-A177-3AD203B41FA5}">
                      <a16:colId xmlns:a16="http://schemas.microsoft.com/office/drawing/2014/main" val="1710159508"/>
                    </a:ext>
                  </a:extLst>
                </a:gridCol>
                <a:gridCol w="2103120">
                  <a:extLst>
                    <a:ext uri="{9D8B030D-6E8A-4147-A177-3AD203B41FA5}">
                      <a16:colId xmlns:a16="http://schemas.microsoft.com/office/drawing/2014/main" val="1139696530"/>
                    </a:ext>
                  </a:extLst>
                </a:gridCol>
              </a:tblGrid>
              <a:tr h="370840">
                <a:tc>
                  <a:txBody>
                    <a:bodyPr/>
                    <a:lstStyle/>
                    <a:p>
                      <a:endParaRPr lang="en-US" dirty="0"/>
                    </a:p>
                  </a:txBody>
                  <a:tcPr/>
                </a:tc>
                <a:tc>
                  <a:txBody>
                    <a:bodyPr/>
                    <a:lstStyle/>
                    <a:p>
                      <a:r>
                        <a:rPr lang="en-US" dirty="0"/>
                        <a:t>Know</a:t>
                      </a:r>
                    </a:p>
                  </a:txBody>
                  <a:tcPr/>
                </a:tc>
                <a:tc>
                  <a:txBody>
                    <a:bodyPr/>
                    <a:lstStyle/>
                    <a:p>
                      <a:endParaRPr lang="en-US" dirty="0"/>
                    </a:p>
                  </a:txBody>
                  <a:tcPr/>
                </a:tc>
                <a:tc>
                  <a:txBody>
                    <a:bodyPr/>
                    <a:lstStyle/>
                    <a:p>
                      <a:r>
                        <a:rPr lang="en-US" dirty="0"/>
                        <a:t>Don’t Know</a:t>
                      </a:r>
                    </a:p>
                  </a:txBody>
                  <a:tcPr/>
                </a:tc>
                <a:tc>
                  <a:txBody>
                    <a:bodyPr/>
                    <a:lstStyle/>
                    <a:p>
                      <a:endParaRPr lang="en-US" dirty="0"/>
                    </a:p>
                  </a:txBody>
                  <a:tcPr/>
                </a:tc>
                <a:extLst>
                  <a:ext uri="{0D108BD9-81ED-4DB2-BD59-A6C34878D82A}">
                    <a16:rowId xmlns:a16="http://schemas.microsoft.com/office/drawing/2014/main" val="3366924799"/>
                  </a:ext>
                </a:extLst>
              </a:tr>
              <a:tr h="370840">
                <a:tc>
                  <a:txBody>
                    <a:bodyPr/>
                    <a:lstStyle/>
                    <a:p>
                      <a:r>
                        <a:rPr lang="en-US" dirty="0"/>
                        <a:t>Know</a:t>
                      </a:r>
                    </a:p>
                  </a:txBody>
                  <a:tcPr/>
                </a:tc>
                <a:tc>
                  <a:txBody>
                    <a:bodyPr/>
                    <a:lstStyle/>
                    <a:p>
                      <a:r>
                        <a:rPr lang="en-US" dirty="0"/>
                        <a:t>Know what we know</a:t>
                      </a:r>
                    </a:p>
                  </a:txBody>
                  <a:tcPr/>
                </a:tc>
                <a:tc>
                  <a:txBody>
                    <a:bodyPr/>
                    <a:lstStyle/>
                    <a:p>
                      <a:endParaRPr lang="en-US" dirty="0"/>
                    </a:p>
                  </a:txBody>
                  <a:tcPr/>
                </a:tc>
                <a:tc>
                  <a:txBody>
                    <a:bodyPr/>
                    <a:lstStyle/>
                    <a:p>
                      <a:r>
                        <a:rPr lang="en-US" dirty="0"/>
                        <a:t>Know what we don’t know</a:t>
                      </a:r>
                    </a:p>
                  </a:txBody>
                  <a:tcPr/>
                </a:tc>
                <a:tc>
                  <a:txBody>
                    <a:bodyPr/>
                    <a:lstStyle/>
                    <a:p>
                      <a:endParaRPr lang="en-US" dirty="0"/>
                    </a:p>
                  </a:txBody>
                  <a:tcPr/>
                </a:tc>
                <a:extLst>
                  <a:ext uri="{0D108BD9-81ED-4DB2-BD59-A6C34878D82A}">
                    <a16:rowId xmlns:a16="http://schemas.microsoft.com/office/drawing/2014/main" val="3705112136"/>
                  </a:ext>
                </a:extLst>
              </a:tr>
              <a:tr h="370840">
                <a:tc>
                  <a:txBody>
                    <a:bodyPr/>
                    <a:lstStyle/>
                    <a:p>
                      <a:r>
                        <a:rPr lang="en-US" dirty="0"/>
                        <a:t>Don’t Know</a:t>
                      </a:r>
                    </a:p>
                  </a:txBody>
                  <a:tcPr/>
                </a:tc>
                <a:tc>
                  <a:txBody>
                    <a:bodyPr/>
                    <a:lstStyle/>
                    <a:p>
                      <a:r>
                        <a:rPr lang="en-US" dirty="0"/>
                        <a:t>Don’t Know what we know</a:t>
                      </a:r>
                    </a:p>
                  </a:txBody>
                  <a:tcPr/>
                </a:tc>
                <a:tc>
                  <a:txBody>
                    <a:bodyPr/>
                    <a:lstStyle/>
                    <a:p>
                      <a:endParaRPr lang="en-US" dirty="0"/>
                    </a:p>
                  </a:txBody>
                  <a:tcPr/>
                </a:tc>
                <a:tc>
                  <a:txBody>
                    <a:bodyPr/>
                    <a:lstStyle/>
                    <a:p>
                      <a:r>
                        <a:rPr lang="en-US" dirty="0"/>
                        <a:t>Don’t Know what we don’t know</a:t>
                      </a:r>
                    </a:p>
                  </a:txBody>
                  <a:tcPr/>
                </a:tc>
                <a:tc>
                  <a:txBody>
                    <a:bodyPr/>
                    <a:lstStyle/>
                    <a:p>
                      <a:r>
                        <a:rPr lang="en-US" dirty="0"/>
                        <a:t>Risk</a:t>
                      </a:r>
                    </a:p>
                  </a:txBody>
                  <a:tcPr/>
                </a:tc>
                <a:extLst>
                  <a:ext uri="{0D108BD9-81ED-4DB2-BD59-A6C34878D82A}">
                    <a16:rowId xmlns:a16="http://schemas.microsoft.com/office/drawing/2014/main" val="4219709109"/>
                  </a:ext>
                </a:extLst>
              </a:tr>
            </a:tbl>
          </a:graphicData>
        </a:graphic>
      </p:graphicFrame>
    </p:spTree>
    <p:extLst>
      <p:ext uri="{BB962C8B-B14F-4D97-AF65-F5344CB8AC3E}">
        <p14:creationId xmlns:p14="http://schemas.microsoft.com/office/powerpoint/2010/main" val="3404271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08D77-99E3-4C00-8765-0BB48DF28066}"/>
              </a:ext>
            </a:extLst>
          </p:cNvPr>
          <p:cNvSpPr>
            <a:spLocks noGrp="1"/>
          </p:cNvSpPr>
          <p:nvPr>
            <p:ph type="title"/>
          </p:nvPr>
        </p:nvSpPr>
        <p:spPr/>
        <p:txBody>
          <a:bodyPr/>
          <a:lstStyle/>
          <a:p>
            <a:r>
              <a:rPr lang="en-US" dirty="0"/>
              <a:t>Know what we know</a:t>
            </a:r>
          </a:p>
        </p:txBody>
      </p:sp>
      <p:sp>
        <p:nvSpPr>
          <p:cNvPr id="3" name="Content Placeholder 2">
            <a:extLst>
              <a:ext uri="{FF2B5EF4-FFF2-40B4-BE49-F238E27FC236}">
                <a16:creationId xmlns:a16="http://schemas.microsoft.com/office/drawing/2014/main" id="{73CBE26C-8BE1-40DB-9210-FFCA27AB8260}"/>
              </a:ext>
            </a:extLst>
          </p:cNvPr>
          <p:cNvSpPr>
            <a:spLocks noGrp="1"/>
          </p:cNvSpPr>
          <p:nvPr>
            <p:ph idx="1"/>
          </p:nvPr>
        </p:nvSpPr>
        <p:spPr/>
        <p:txBody>
          <a:bodyPr/>
          <a:lstStyle/>
          <a:p>
            <a:r>
              <a:rPr lang="en-US" dirty="0"/>
              <a:t>Part 1: Look through </a:t>
            </a:r>
            <a:r>
              <a:rPr lang="en-US" b="1" u="sng" dirty="0"/>
              <a:t>Week 02 Lifecycles </a:t>
            </a:r>
            <a:r>
              <a:rPr lang="en-US" dirty="0"/>
              <a:t>and determine a list of </a:t>
            </a:r>
            <a:r>
              <a:rPr lang="en-US" b="1" dirty="0"/>
              <a:t>deliverables</a:t>
            </a:r>
            <a:r>
              <a:rPr lang="en-US" dirty="0"/>
              <a:t> from each of the methodologies. Include deliverables from Waterfall, Spiral, XP and Agile, label accordantly</a:t>
            </a:r>
          </a:p>
        </p:txBody>
      </p:sp>
      <p:graphicFrame>
        <p:nvGraphicFramePr>
          <p:cNvPr id="4" name="Table 4">
            <a:extLst>
              <a:ext uri="{FF2B5EF4-FFF2-40B4-BE49-F238E27FC236}">
                <a16:creationId xmlns:a16="http://schemas.microsoft.com/office/drawing/2014/main" id="{0F6C8A60-2906-441C-89CF-FB0BE5580F61}"/>
              </a:ext>
            </a:extLst>
          </p:cNvPr>
          <p:cNvGraphicFramePr>
            <a:graphicFrameLocks noGrp="1"/>
          </p:cNvGraphicFramePr>
          <p:nvPr/>
        </p:nvGraphicFramePr>
        <p:xfrm>
          <a:off x="2032000" y="3259614"/>
          <a:ext cx="8127999" cy="33375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968974598"/>
                    </a:ext>
                  </a:extLst>
                </a:gridCol>
                <a:gridCol w="2709333">
                  <a:extLst>
                    <a:ext uri="{9D8B030D-6E8A-4147-A177-3AD203B41FA5}">
                      <a16:colId xmlns:a16="http://schemas.microsoft.com/office/drawing/2014/main" val="211582698"/>
                    </a:ext>
                  </a:extLst>
                </a:gridCol>
                <a:gridCol w="2709333">
                  <a:extLst>
                    <a:ext uri="{9D8B030D-6E8A-4147-A177-3AD203B41FA5}">
                      <a16:colId xmlns:a16="http://schemas.microsoft.com/office/drawing/2014/main" val="3666793074"/>
                    </a:ext>
                  </a:extLst>
                </a:gridCol>
              </a:tblGrid>
              <a:tr h="370840">
                <a:tc>
                  <a:txBody>
                    <a:bodyPr/>
                    <a:lstStyle/>
                    <a:p>
                      <a:r>
                        <a:rPr lang="en-US" dirty="0"/>
                        <a:t>Methodology</a:t>
                      </a:r>
                    </a:p>
                  </a:txBody>
                  <a:tcPr/>
                </a:tc>
                <a:tc>
                  <a:txBody>
                    <a:bodyPr/>
                    <a:lstStyle/>
                    <a:p>
                      <a:r>
                        <a:rPr lang="en-US" dirty="0"/>
                        <a:t>Or Lifecycle Phase</a:t>
                      </a:r>
                    </a:p>
                  </a:txBody>
                  <a:tcPr/>
                </a:tc>
                <a:tc>
                  <a:txBody>
                    <a:bodyPr/>
                    <a:lstStyle/>
                    <a:p>
                      <a:r>
                        <a:rPr lang="en-US" dirty="0"/>
                        <a:t>Deliverable</a:t>
                      </a:r>
                    </a:p>
                  </a:txBody>
                  <a:tcPr/>
                </a:tc>
                <a:extLst>
                  <a:ext uri="{0D108BD9-81ED-4DB2-BD59-A6C34878D82A}">
                    <a16:rowId xmlns:a16="http://schemas.microsoft.com/office/drawing/2014/main" val="1429011854"/>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23729361"/>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27423637"/>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31022268"/>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86218183"/>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29150146"/>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34783308"/>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79257329"/>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72723194"/>
                  </a:ext>
                </a:extLst>
              </a:tr>
            </a:tbl>
          </a:graphicData>
        </a:graphic>
      </p:graphicFrame>
    </p:spTree>
    <p:extLst>
      <p:ext uri="{BB962C8B-B14F-4D97-AF65-F5344CB8AC3E}">
        <p14:creationId xmlns:p14="http://schemas.microsoft.com/office/powerpoint/2010/main" val="36505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a:extLst>
              <a:ext uri="{FF2B5EF4-FFF2-40B4-BE49-F238E27FC236}">
                <a16:creationId xmlns:a16="http://schemas.microsoft.com/office/drawing/2014/main" id="{557E8A22-2754-4A37-A8EC-5FCA3EFD0076}"/>
              </a:ext>
            </a:extLst>
          </p:cNvPr>
          <p:cNvSpPr/>
          <p:nvPr/>
        </p:nvSpPr>
        <p:spPr>
          <a:xfrm>
            <a:off x="4381878" y="822354"/>
            <a:ext cx="8180026" cy="611110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pPr algn="l"/>
            <a:r>
              <a:rPr lang="en-US" sz="3600" dirty="0"/>
              <a:t>Royce’s “Waterfall”</a:t>
            </a:r>
            <a:br>
              <a:rPr lang="en-US" dirty="0"/>
            </a:br>
            <a:r>
              <a:rPr lang="en-US" sz="4400" dirty="0"/>
              <a:t>Managing the Development of Large Software Systems</a:t>
            </a:r>
          </a:p>
        </p:txBody>
      </p:sp>
      <p:sp>
        <p:nvSpPr>
          <p:cNvPr id="3" name="Content Placeholder 2"/>
          <p:cNvSpPr>
            <a:spLocks noGrp="1"/>
          </p:cNvSpPr>
          <p:nvPr>
            <p:ph idx="1"/>
          </p:nvPr>
        </p:nvSpPr>
        <p:spPr>
          <a:xfrm>
            <a:off x="932330" y="1737360"/>
            <a:ext cx="5574348" cy="4576813"/>
          </a:xfrm>
        </p:spPr>
        <p:txBody>
          <a:bodyPr>
            <a:normAutofit lnSpcReduction="10000"/>
          </a:bodyPr>
          <a:lstStyle/>
          <a:p>
            <a:pPr marL="228600" lvl="1">
              <a:spcBef>
                <a:spcPts val="1000"/>
              </a:spcBef>
            </a:pPr>
            <a:r>
              <a:rPr lang="en-US" dirty="0"/>
              <a:t>Introduction </a:t>
            </a:r>
          </a:p>
          <a:p>
            <a:pPr marL="228600" lvl="1">
              <a:spcBef>
                <a:spcPts val="1000"/>
              </a:spcBef>
            </a:pPr>
            <a:r>
              <a:rPr lang="en-US" dirty="0"/>
              <a:t>Computer Program Development Functions</a:t>
            </a:r>
          </a:p>
          <a:p>
            <a:pPr marL="228600" lvl="1">
              <a:spcBef>
                <a:spcPts val="1000"/>
              </a:spcBef>
            </a:pPr>
            <a:r>
              <a:rPr lang="en-US" dirty="0"/>
              <a:t>Step 1: Program Design Comes First</a:t>
            </a:r>
          </a:p>
          <a:p>
            <a:pPr marL="228600" lvl="1">
              <a:spcBef>
                <a:spcPts val="1000"/>
              </a:spcBef>
            </a:pPr>
            <a:r>
              <a:rPr lang="en-US" dirty="0"/>
              <a:t>Step 2: Document the Design</a:t>
            </a:r>
          </a:p>
          <a:p>
            <a:pPr marL="228600" lvl="1">
              <a:spcBef>
                <a:spcPts val="1000"/>
              </a:spcBef>
            </a:pPr>
            <a:r>
              <a:rPr lang="en-US" dirty="0"/>
              <a:t>Step 3: Do it Twice</a:t>
            </a:r>
          </a:p>
          <a:p>
            <a:pPr marL="228600" lvl="1">
              <a:spcBef>
                <a:spcPts val="1000"/>
              </a:spcBef>
            </a:pPr>
            <a:r>
              <a:rPr lang="en-US" dirty="0"/>
              <a:t>Step 4: Plan, Control, and Monitor Testing</a:t>
            </a:r>
          </a:p>
          <a:p>
            <a:pPr marL="228600" lvl="1">
              <a:spcBef>
                <a:spcPts val="1000"/>
              </a:spcBef>
            </a:pPr>
            <a:r>
              <a:rPr lang="en-US" dirty="0"/>
              <a:t>Step 5: Involve the Customer</a:t>
            </a:r>
          </a:p>
          <a:p>
            <a:pPr marL="228600" lvl="1">
              <a:spcBef>
                <a:spcPts val="1000"/>
              </a:spcBef>
            </a:pPr>
            <a:r>
              <a:rPr lang="en-US" b="1" dirty="0"/>
              <a:t>Summary</a:t>
            </a:r>
          </a:p>
          <a:p>
            <a:pPr marL="411480" lvl="2">
              <a:spcBef>
                <a:spcPts val="1000"/>
              </a:spcBef>
            </a:pPr>
            <a:r>
              <a:rPr lang="en-US" dirty="0"/>
              <a:t>Risk: Money to fund the extra is worth mitigating the risk?</a:t>
            </a:r>
          </a:p>
          <a:p>
            <a:pPr marL="228600" lvl="1">
              <a:spcBef>
                <a:spcPts val="1000"/>
              </a:spcBef>
            </a:pPr>
            <a:endParaRPr lang="en-US" dirty="0"/>
          </a:p>
          <a:p>
            <a:pPr marL="228600" lvl="1">
              <a:spcBef>
                <a:spcPts val="1000"/>
              </a:spcBef>
            </a:pPr>
            <a:endParaRPr lang="en-US" dirty="0"/>
          </a:p>
        </p:txBody>
      </p:sp>
      <p:pic>
        <p:nvPicPr>
          <p:cNvPr id="4" name="Picture 3"/>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5400000">
            <a:off x="5520971" y="-57921"/>
            <a:ext cx="6035647" cy="7796198"/>
          </a:xfrm>
          <a:prstGeom prst="rect">
            <a:avLst/>
          </a:prstGeom>
        </p:spPr>
      </p:pic>
    </p:spTree>
    <p:extLst>
      <p:ext uri="{BB962C8B-B14F-4D97-AF65-F5344CB8AC3E}">
        <p14:creationId xmlns:p14="http://schemas.microsoft.com/office/powerpoint/2010/main" val="866385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Spiral: Model</a:t>
            </a:r>
          </a:p>
        </p:txBody>
      </p:sp>
      <p:sp>
        <p:nvSpPr>
          <p:cNvPr id="2" name="Content Placeholder 1"/>
          <p:cNvSpPr>
            <a:spLocks noGrp="1"/>
          </p:cNvSpPr>
          <p:nvPr>
            <p:ph sz="half" idx="1"/>
          </p:nvPr>
        </p:nvSpPr>
        <p:spPr/>
        <p:txBody>
          <a:bodyPr>
            <a:normAutofit fontScale="62500" lnSpcReduction="20000"/>
          </a:bodyPr>
          <a:lstStyle/>
          <a:p>
            <a:r>
              <a:rPr lang="en-US" dirty="0"/>
              <a:t>Spiral Model - Overview </a:t>
            </a:r>
          </a:p>
          <a:p>
            <a:pPr lvl="1"/>
            <a:r>
              <a:rPr lang="en-US" dirty="0"/>
              <a:t>A typical cycle</a:t>
            </a:r>
          </a:p>
          <a:p>
            <a:pPr lvl="1"/>
            <a:r>
              <a:rPr lang="en-US" dirty="0"/>
              <a:t>Initiating and terminating a cycle</a:t>
            </a:r>
          </a:p>
          <a:p>
            <a:r>
              <a:rPr lang="en-US" dirty="0"/>
              <a:t>Evolved from Waterfall, special case of </a:t>
            </a:r>
          </a:p>
          <a:p>
            <a:r>
              <a:rPr lang="en-US" dirty="0"/>
              <a:t>Typical Cycle:</a:t>
            </a:r>
          </a:p>
          <a:p>
            <a:pPr lvl="1"/>
            <a:r>
              <a:rPr lang="en-US" dirty="0"/>
              <a:t>I – Determine Objectives</a:t>
            </a:r>
          </a:p>
          <a:p>
            <a:pPr lvl="1"/>
            <a:r>
              <a:rPr lang="en-US" dirty="0"/>
              <a:t>II – Evaluate Alt/Risks and Mitigation</a:t>
            </a:r>
          </a:p>
          <a:p>
            <a:pPr lvl="1"/>
            <a:r>
              <a:rPr lang="en-US" dirty="0"/>
              <a:t>III – Develop, Verify</a:t>
            </a:r>
          </a:p>
          <a:p>
            <a:pPr lvl="1"/>
            <a:r>
              <a:rPr lang="en-US" dirty="0"/>
              <a:t>IV – Plan next</a:t>
            </a:r>
          </a:p>
          <a:p>
            <a:r>
              <a:rPr lang="en-US" dirty="0"/>
              <a:t>Explanation</a:t>
            </a:r>
          </a:p>
          <a:p>
            <a:pPr lvl="1"/>
            <a:r>
              <a:rPr lang="en-US" dirty="0"/>
              <a:t>Radial -&gt; Cost</a:t>
            </a:r>
          </a:p>
          <a:p>
            <a:pPr lvl="1"/>
            <a:r>
              <a:rPr lang="en-US" dirty="0"/>
              <a:t>Angular -&gt; Progress</a:t>
            </a:r>
          </a:p>
          <a:p>
            <a:pPr lvl="1"/>
            <a:r>
              <a:rPr lang="en-US" dirty="0"/>
              <a:t>Meetings</a:t>
            </a:r>
          </a:p>
          <a:p>
            <a:pPr lvl="1"/>
            <a:r>
              <a:rPr lang="en-US" dirty="0"/>
              <a:t>Documents</a:t>
            </a:r>
          </a:p>
          <a:p>
            <a:pPr lvl="1"/>
            <a:r>
              <a:rPr lang="en-US" dirty="0"/>
              <a:t>Model: Order of Stages</a:t>
            </a:r>
          </a:p>
          <a:p>
            <a:r>
              <a:rPr lang="en-US" dirty="0"/>
              <a:t>Does this work for the entire life cycle of the product?</a:t>
            </a:r>
          </a:p>
          <a:p>
            <a:endParaRPr lang="en-US" dirty="0"/>
          </a:p>
          <a:p>
            <a:endParaRPr lang="en-US" dirty="0"/>
          </a:p>
          <a:p>
            <a:endParaRPr lang="en-US" dirty="0"/>
          </a:p>
        </p:txBody>
      </p:sp>
      <p:sp>
        <p:nvSpPr>
          <p:cNvPr id="5" name="Content Placeholder 4"/>
          <p:cNvSpPr>
            <a:spLocks noGrp="1"/>
          </p:cNvSpPr>
          <p:nvPr>
            <p:ph sz="half" idx="2"/>
          </p:nvPr>
        </p:nvSpPr>
        <p:spPr/>
        <p:txBody>
          <a:bodyPr>
            <a:normAutofit fontScale="62500" lnSpcReduction="20000"/>
          </a:bodyPr>
          <a:lstStyle/>
          <a:p>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3743" y="206519"/>
            <a:ext cx="6245363" cy="5861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913853" y="444138"/>
            <a:ext cx="242374" cy="369332"/>
          </a:xfrm>
          <a:prstGeom prst="rect">
            <a:avLst/>
          </a:prstGeom>
          <a:noFill/>
        </p:spPr>
        <p:txBody>
          <a:bodyPr wrap="none" rtlCol="0">
            <a:spAutoFit/>
          </a:bodyPr>
          <a:lstStyle/>
          <a:p>
            <a:r>
              <a:rPr lang="en-US" dirty="0"/>
              <a:t>I</a:t>
            </a:r>
          </a:p>
        </p:txBody>
      </p:sp>
      <p:sp>
        <p:nvSpPr>
          <p:cNvPr id="8" name="TextBox 7"/>
          <p:cNvSpPr txBox="1"/>
          <p:nvPr/>
        </p:nvSpPr>
        <p:spPr>
          <a:xfrm>
            <a:off x="11569024" y="444138"/>
            <a:ext cx="300082" cy="369332"/>
          </a:xfrm>
          <a:prstGeom prst="rect">
            <a:avLst/>
          </a:prstGeom>
          <a:noFill/>
        </p:spPr>
        <p:txBody>
          <a:bodyPr wrap="square" rtlCol="0">
            <a:spAutoFit/>
          </a:bodyPr>
          <a:lstStyle/>
          <a:p>
            <a:r>
              <a:rPr lang="en-US" dirty="0"/>
              <a:t>II</a:t>
            </a:r>
          </a:p>
        </p:txBody>
      </p:sp>
      <p:sp>
        <p:nvSpPr>
          <p:cNvPr id="9" name="TextBox 8"/>
          <p:cNvSpPr txBox="1"/>
          <p:nvPr/>
        </p:nvSpPr>
        <p:spPr>
          <a:xfrm>
            <a:off x="11486606" y="5684427"/>
            <a:ext cx="382500" cy="369332"/>
          </a:xfrm>
          <a:prstGeom prst="rect">
            <a:avLst/>
          </a:prstGeom>
          <a:noFill/>
        </p:spPr>
        <p:txBody>
          <a:bodyPr wrap="square" rtlCol="0">
            <a:spAutoFit/>
          </a:bodyPr>
          <a:lstStyle/>
          <a:p>
            <a:r>
              <a:rPr lang="en-US" dirty="0"/>
              <a:t>III</a:t>
            </a:r>
          </a:p>
        </p:txBody>
      </p:sp>
      <p:sp>
        <p:nvSpPr>
          <p:cNvPr id="10" name="TextBox 9"/>
          <p:cNvSpPr txBox="1"/>
          <p:nvPr/>
        </p:nvSpPr>
        <p:spPr>
          <a:xfrm>
            <a:off x="6037373" y="5684427"/>
            <a:ext cx="382500" cy="369332"/>
          </a:xfrm>
          <a:prstGeom prst="rect">
            <a:avLst/>
          </a:prstGeom>
          <a:noFill/>
        </p:spPr>
        <p:txBody>
          <a:bodyPr wrap="square" rtlCol="0">
            <a:spAutoFit/>
          </a:bodyPr>
          <a:lstStyle/>
          <a:p>
            <a:r>
              <a:rPr lang="en-US" dirty="0"/>
              <a:t>IV</a:t>
            </a:r>
          </a:p>
        </p:txBody>
      </p:sp>
    </p:spTree>
    <p:extLst>
      <p:ext uri="{BB962C8B-B14F-4D97-AF65-F5344CB8AC3E}">
        <p14:creationId xmlns:p14="http://schemas.microsoft.com/office/powerpoint/2010/main" val="1774325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a:extLst>
              <a:ext uri="{FF2B5EF4-FFF2-40B4-BE49-F238E27FC236}">
                <a16:creationId xmlns:a16="http://schemas.microsoft.com/office/drawing/2014/main" id="{758E19FE-B1C2-4799-A98D-E371194C5719}"/>
              </a:ext>
            </a:extLst>
          </p:cNvPr>
          <p:cNvSpPr/>
          <p:nvPr/>
        </p:nvSpPr>
        <p:spPr>
          <a:xfrm>
            <a:off x="4489689" y="4400886"/>
            <a:ext cx="2645003" cy="2457114"/>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a:t>XP Overview/Approach</a:t>
            </a:r>
          </a:p>
        </p:txBody>
      </p:sp>
      <p:pic>
        <p:nvPicPr>
          <p:cNvPr id="9" name="Content Placeholder 8">
            <a:extLst>
              <a:ext uri="{FF2B5EF4-FFF2-40B4-BE49-F238E27FC236}">
                <a16:creationId xmlns:a16="http://schemas.microsoft.com/office/drawing/2014/main" id="{93C7C8A1-AFD5-4EAC-AC2B-220B8F1D15DE}"/>
              </a:ext>
            </a:extLst>
          </p:cNvPr>
          <p:cNvPicPr>
            <a:picLocks noGrp="1" noChangeAspect="1"/>
          </p:cNvPicPr>
          <p:nvPr>
            <p:ph sz="half" idx="1"/>
          </p:nvPr>
        </p:nvPicPr>
        <p:blipFill>
          <a:blip r:embed="rId2"/>
          <a:stretch>
            <a:fillRect/>
          </a:stretch>
        </p:blipFill>
        <p:spPr>
          <a:xfrm>
            <a:off x="1751806" y="2057400"/>
            <a:ext cx="3629025" cy="3600450"/>
          </a:xfrm>
          <a:prstGeom prst="rect">
            <a:avLst/>
          </a:prstGeom>
        </p:spPr>
      </p:pic>
      <p:sp>
        <p:nvSpPr>
          <p:cNvPr id="6" name="Content Placeholder 5"/>
          <p:cNvSpPr>
            <a:spLocks noGrp="1"/>
          </p:cNvSpPr>
          <p:nvPr>
            <p:ph sz="half" idx="2"/>
          </p:nvPr>
        </p:nvSpPr>
        <p:spPr/>
        <p:txBody>
          <a:bodyPr>
            <a:normAutofit/>
          </a:bodyPr>
          <a:lstStyle/>
          <a:p>
            <a:endParaRPr lang="en-US"/>
          </a:p>
        </p:txBody>
      </p:sp>
      <p:pic>
        <p:nvPicPr>
          <p:cNvPr id="7"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717241" cy="1229267"/>
          </a:xfrm>
          <a:prstGeom prst="rect">
            <a:avLst/>
          </a:prstGeom>
        </p:spPr>
      </p:pic>
      <p:pic>
        <p:nvPicPr>
          <p:cNvPr id="10" name="Content Placeholder 6">
            <a:extLst>
              <a:ext uri="{FF2B5EF4-FFF2-40B4-BE49-F238E27FC236}">
                <a16:creationId xmlns:a16="http://schemas.microsoft.com/office/drawing/2014/main" id="{D617F2D3-555F-4E2F-8CFD-F29E806CE5F6}"/>
              </a:ext>
            </a:extLst>
          </p:cNvPr>
          <p:cNvPicPr>
            <a:picLocks noChangeAspect="1"/>
          </p:cNvPicPr>
          <p:nvPr/>
        </p:nvPicPr>
        <p:blipFill>
          <a:blip r:embed="rId4"/>
          <a:stretch>
            <a:fillRect/>
          </a:stretch>
        </p:blipFill>
        <p:spPr>
          <a:xfrm>
            <a:off x="7472516" y="73741"/>
            <a:ext cx="4719484" cy="2030127"/>
          </a:xfrm>
          <a:prstGeom prst="rect">
            <a:avLst/>
          </a:prstGeom>
        </p:spPr>
      </p:pic>
      <p:pic>
        <p:nvPicPr>
          <p:cNvPr id="11" name="Content Placeholder 4">
            <a:extLst>
              <a:ext uri="{FF2B5EF4-FFF2-40B4-BE49-F238E27FC236}">
                <a16:creationId xmlns:a16="http://schemas.microsoft.com/office/drawing/2014/main" id="{BA5C56E8-F7C1-44C2-920C-323B1EFD5D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8238" y="2006204"/>
            <a:ext cx="4937125" cy="3702843"/>
          </a:xfrm>
          <a:prstGeom prst="rect">
            <a:avLst/>
          </a:prstGeom>
        </p:spPr>
      </p:pic>
      <p:pic>
        <p:nvPicPr>
          <p:cNvPr id="12" name="Picture 11">
            <a:extLst>
              <a:ext uri="{FF2B5EF4-FFF2-40B4-BE49-F238E27FC236}">
                <a16:creationId xmlns:a16="http://schemas.microsoft.com/office/drawing/2014/main" id="{BE411E99-C6C6-4F03-8517-A1541D114F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6887" y="4236654"/>
            <a:ext cx="2268856" cy="1276676"/>
          </a:xfrm>
          <a:prstGeom prst="rect">
            <a:avLst/>
          </a:prstGeom>
        </p:spPr>
      </p:pic>
      <p:pic>
        <p:nvPicPr>
          <p:cNvPr id="8" name="Picture 7">
            <a:extLst>
              <a:ext uri="{FF2B5EF4-FFF2-40B4-BE49-F238E27FC236}">
                <a16:creationId xmlns:a16="http://schemas.microsoft.com/office/drawing/2014/main" id="{0130CA2B-5E60-419F-A295-9A1F5DBA35D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88126" y="4599230"/>
            <a:ext cx="2268855" cy="2268855"/>
          </a:xfrm>
          <a:prstGeom prst="rect">
            <a:avLst/>
          </a:prstGeom>
        </p:spPr>
      </p:pic>
    </p:spTree>
    <p:extLst>
      <p:ext uri="{BB962C8B-B14F-4D97-AF65-F5344CB8AC3E}">
        <p14:creationId xmlns:p14="http://schemas.microsoft.com/office/powerpoint/2010/main" val="2750614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0" y="0"/>
            <a:ext cx="4340225" cy="3062288"/>
          </a:xfrm>
        </p:spPr>
      </p:pic>
      <p:pic>
        <p:nvPicPr>
          <p:cNvPr id="2" name="Picture 1"/>
          <p:cNvPicPr>
            <a:picLocks noChangeAspect="1"/>
          </p:cNvPicPr>
          <p:nvPr/>
        </p:nvPicPr>
        <p:blipFill>
          <a:blip r:embed="rId4"/>
          <a:stretch>
            <a:fillRect/>
          </a:stretch>
        </p:blipFill>
        <p:spPr>
          <a:xfrm>
            <a:off x="7543729" y="421241"/>
            <a:ext cx="2470150" cy="2038854"/>
          </a:xfrm>
          <a:prstGeom prst="rect">
            <a:avLst/>
          </a:prstGeom>
        </p:spPr>
      </p:pic>
      <p:pic>
        <p:nvPicPr>
          <p:cNvPr id="6" name="Content Placeholder 7">
            <a:extLst>
              <a:ext uri="{FF2B5EF4-FFF2-40B4-BE49-F238E27FC236}">
                <a16:creationId xmlns:a16="http://schemas.microsoft.com/office/drawing/2014/main" id="{F1A6F51D-A4C8-4743-B978-8E76D60E69DF}"/>
              </a:ext>
            </a:extLst>
          </p:cNvPr>
          <p:cNvPicPr>
            <a:picLocks noChangeAspect="1"/>
          </p:cNvPicPr>
          <p:nvPr/>
        </p:nvPicPr>
        <p:blipFill>
          <a:blip r:embed="rId5"/>
          <a:stretch>
            <a:fillRect/>
          </a:stretch>
        </p:blipFill>
        <p:spPr>
          <a:xfrm>
            <a:off x="4437173" y="-7275"/>
            <a:ext cx="2725627" cy="2046129"/>
          </a:xfrm>
          <a:prstGeom prst="rect">
            <a:avLst/>
          </a:prstGeom>
        </p:spPr>
      </p:pic>
      <p:sp>
        <p:nvSpPr>
          <p:cNvPr id="7" name="TextBox 6">
            <a:extLst>
              <a:ext uri="{FF2B5EF4-FFF2-40B4-BE49-F238E27FC236}">
                <a16:creationId xmlns:a16="http://schemas.microsoft.com/office/drawing/2014/main" id="{391B8E65-D9F1-4701-A290-9FE12B42AF7A}"/>
              </a:ext>
            </a:extLst>
          </p:cNvPr>
          <p:cNvSpPr txBox="1"/>
          <p:nvPr/>
        </p:nvSpPr>
        <p:spPr>
          <a:xfrm>
            <a:off x="4368439" y="1899435"/>
            <a:ext cx="2863094" cy="707886"/>
          </a:xfrm>
          <a:prstGeom prst="rect">
            <a:avLst/>
          </a:prstGeom>
          <a:noFill/>
        </p:spPr>
        <p:txBody>
          <a:bodyPr wrap="square" rtlCol="0">
            <a:spAutoFit/>
          </a:bodyPr>
          <a:lstStyle/>
          <a:p>
            <a:r>
              <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Agile Theory</a:t>
            </a:r>
          </a:p>
        </p:txBody>
      </p:sp>
      <p:pic>
        <p:nvPicPr>
          <p:cNvPr id="9" name="Content Placeholder 3">
            <a:extLst>
              <a:ext uri="{FF2B5EF4-FFF2-40B4-BE49-F238E27FC236}">
                <a16:creationId xmlns:a16="http://schemas.microsoft.com/office/drawing/2014/main" id="{365FD146-0FDB-4E85-B8DD-DA7B266FB7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321071"/>
            <a:ext cx="5578867" cy="3525448"/>
          </a:xfrm>
          <a:prstGeom prst="rect">
            <a:avLst/>
          </a:prstGeom>
        </p:spPr>
      </p:pic>
      <p:pic>
        <p:nvPicPr>
          <p:cNvPr id="10" name="Content Placeholder 4">
            <a:extLst>
              <a:ext uri="{FF2B5EF4-FFF2-40B4-BE49-F238E27FC236}">
                <a16:creationId xmlns:a16="http://schemas.microsoft.com/office/drawing/2014/main" id="{4AC0A3C4-6763-4778-A2E8-7103B130C42F}"/>
              </a:ext>
            </a:extLst>
          </p:cNvPr>
          <p:cNvPicPr>
            <a:picLocks noChangeAspect="1"/>
          </p:cNvPicPr>
          <p:nvPr/>
        </p:nvPicPr>
        <p:blipFill>
          <a:blip r:embed="rId7"/>
          <a:stretch>
            <a:fillRect/>
          </a:stretch>
        </p:blipFill>
        <p:spPr>
          <a:xfrm>
            <a:off x="8606121" y="4865241"/>
            <a:ext cx="3585879" cy="2038854"/>
          </a:xfrm>
          <a:prstGeom prst="rect">
            <a:avLst/>
          </a:prstGeom>
        </p:spPr>
      </p:pic>
    </p:spTree>
    <p:extLst>
      <p:ext uri="{BB962C8B-B14F-4D97-AF65-F5344CB8AC3E}">
        <p14:creationId xmlns:p14="http://schemas.microsoft.com/office/powerpoint/2010/main" val="3971234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7020F-9484-457F-9E6C-F96599E569C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6EE36A0-D258-4C41-AE4E-1271448349C1}"/>
              </a:ext>
            </a:extLst>
          </p:cNvPr>
          <p:cNvSpPr>
            <a:spLocks noGrp="1"/>
          </p:cNvSpPr>
          <p:nvPr>
            <p:ph idx="1"/>
          </p:nvPr>
        </p:nvSpPr>
        <p:spPr/>
        <p:txBody>
          <a:bodyPr/>
          <a:lstStyle/>
          <a:p>
            <a:r>
              <a:rPr lang="en-US" dirty="0"/>
              <a:t>Overview of this week’s assignments</a:t>
            </a:r>
          </a:p>
          <a:p>
            <a:r>
              <a:rPr lang="en-US" dirty="0"/>
              <a:t>Discuss Audits and Reviews</a:t>
            </a:r>
          </a:p>
          <a:p>
            <a:r>
              <a:rPr lang="en-US" dirty="0"/>
              <a:t>Work on Assignments</a:t>
            </a:r>
          </a:p>
        </p:txBody>
      </p:sp>
    </p:spTree>
    <p:extLst>
      <p:ext uri="{BB962C8B-B14F-4D97-AF65-F5344CB8AC3E}">
        <p14:creationId xmlns:p14="http://schemas.microsoft.com/office/powerpoint/2010/main" val="3783252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9B14-470B-4CBE-90C4-8909A6F11E9C}"/>
              </a:ext>
            </a:extLst>
          </p:cNvPr>
          <p:cNvSpPr>
            <a:spLocks noGrp="1"/>
          </p:cNvSpPr>
          <p:nvPr>
            <p:ph type="title"/>
          </p:nvPr>
        </p:nvSpPr>
        <p:spPr/>
        <p:txBody>
          <a:bodyPr>
            <a:normAutofit fontScale="90000"/>
          </a:bodyPr>
          <a:lstStyle/>
          <a:p>
            <a:r>
              <a:rPr lang="en-US" dirty="0">
                <a:hlinkClick r:id="rId2"/>
              </a:rPr>
              <a:t>What reviews and audits do I need as a QA professional?</a:t>
            </a:r>
            <a:br>
              <a:rPr lang="en-US" dirty="0"/>
            </a:br>
            <a:r>
              <a:rPr lang="en-US" dirty="0"/>
              <a:t>Don’t know what we know</a:t>
            </a:r>
          </a:p>
        </p:txBody>
      </p:sp>
      <p:sp>
        <p:nvSpPr>
          <p:cNvPr id="3" name="Content Placeholder 2">
            <a:extLst>
              <a:ext uri="{FF2B5EF4-FFF2-40B4-BE49-F238E27FC236}">
                <a16:creationId xmlns:a16="http://schemas.microsoft.com/office/drawing/2014/main" id="{42711B56-9896-4B6F-BA55-C40C3F42B1CD}"/>
              </a:ext>
            </a:extLst>
          </p:cNvPr>
          <p:cNvSpPr>
            <a:spLocks noGrp="1"/>
          </p:cNvSpPr>
          <p:nvPr>
            <p:ph idx="1"/>
          </p:nvPr>
        </p:nvSpPr>
        <p:spPr/>
        <p:txBody>
          <a:bodyPr>
            <a:normAutofit/>
          </a:bodyPr>
          <a:lstStyle/>
          <a:p>
            <a:r>
              <a:rPr lang="en-US" dirty="0"/>
              <a:t>Part 2: Look through the </a:t>
            </a:r>
          </a:p>
          <a:p>
            <a:pPr lvl="1"/>
            <a:r>
              <a:rPr lang="en-US" b="1" dirty="0"/>
              <a:t>730-2002 IEEE Standards for Software Quality Assurance Plans</a:t>
            </a:r>
            <a:r>
              <a:rPr lang="en-US" dirty="0"/>
              <a:t>, </a:t>
            </a:r>
          </a:p>
          <a:p>
            <a:pPr lvl="1"/>
            <a:r>
              <a:rPr lang="en-US" dirty="0"/>
              <a:t>Cert. SW Quality Engr Handbook chapters, and the </a:t>
            </a:r>
          </a:p>
          <a:p>
            <a:pPr lvl="1"/>
            <a:r>
              <a:rPr lang="en-US" dirty="0"/>
              <a:t>SWBOK, and PMBOK. </a:t>
            </a:r>
          </a:p>
          <a:p>
            <a:r>
              <a:rPr lang="en-US" dirty="0"/>
              <a:t>Update your list of missing </a:t>
            </a:r>
            <a:r>
              <a:rPr lang="en-US" b="1" dirty="0"/>
              <a:t>deliverables</a:t>
            </a:r>
            <a:r>
              <a:rPr lang="en-US" dirty="0"/>
              <a:t>, marking your sources for each deliverable.</a:t>
            </a:r>
          </a:p>
          <a:p>
            <a:endParaRPr lang="en-US" dirty="0"/>
          </a:p>
        </p:txBody>
      </p:sp>
    </p:spTree>
    <p:extLst>
      <p:ext uri="{BB962C8B-B14F-4D97-AF65-F5344CB8AC3E}">
        <p14:creationId xmlns:p14="http://schemas.microsoft.com/office/powerpoint/2010/main" val="3600871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F592-8FE9-4124-9455-742F0B866F6E}"/>
              </a:ext>
            </a:extLst>
          </p:cNvPr>
          <p:cNvSpPr>
            <a:spLocks noGrp="1"/>
          </p:cNvSpPr>
          <p:nvPr>
            <p:ph type="title"/>
          </p:nvPr>
        </p:nvSpPr>
        <p:spPr/>
        <p:txBody>
          <a:bodyPr/>
          <a:lstStyle/>
          <a:p>
            <a:r>
              <a:rPr lang="en-US" dirty="0"/>
              <a:t>Chapter 8: Audits</a:t>
            </a:r>
          </a:p>
        </p:txBody>
      </p:sp>
      <p:sp>
        <p:nvSpPr>
          <p:cNvPr id="3" name="Content Placeholder 2">
            <a:extLst>
              <a:ext uri="{FF2B5EF4-FFF2-40B4-BE49-F238E27FC236}">
                <a16:creationId xmlns:a16="http://schemas.microsoft.com/office/drawing/2014/main" id="{20FD69F1-0134-42A9-8440-5C43ABD4BB2F}"/>
              </a:ext>
            </a:extLst>
          </p:cNvPr>
          <p:cNvSpPr>
            <a:spLocks noGrp="1"/>
          </p:cNvSpPr>
          <p:nvPr>
            <p:ph sz="half" idx="1"/>
          </p:nvPr>
        </p:nvSpPr>
        <p:spPr/>
        <p:txBody>
          <a:bodyPr>
            <a:normAutofit fontScale="62500" lnSpcReduction="20000"/>
          </a:bodyPr>
          <a:lstStyle/>
          <a:p>
            <a:r>
              <a:rPr lang="en-US" dirty="0"/>
              <a:t>Objectives:</a:t>
            </a:r>
          </a:p>
          <a:p>
            <a:pPr lvl="1"/>
            <a:r>
              <a:rPr lang="en-US" dirty="0"/>
              <a:t>Adequate and Meets organization’s standards, processes, policies</a:t>
            </a:r>
          </a:p>
          <a:p>
            <a:pPr lvl="1"/>
            <a:r>
              <a:rPr lang="en-US" dirty="0"/>
              <a:t>Work activities Comply to Organization</a:t>
            </a:r>
          </a:p>
          <a:p>
            <a:pPr lvl="1"/>
            <a:r>
              <a:rPr lang="en-US" dirty="0"/>
              <a:t>Effective and being meet</a:t>
            </a:r>
          </a:p>
          <a:p>
            <a:pPr lvl="1"/>
            <a:r>
              <a:rPr lang="en-US" dirty="0"/>
              <a:t>Resource are efficiently and effectively utilized</a:t>
            </a:r>
          </a:p>
          <a:p>
            <a:pPr lvl="1"/>
            <a:r>
              <a:rPr lang="en-US" dirty="0"/>
              <a:t>Product Conforms to requirements and standards</a:t>
            </a:r>
          </a:p>
          <a:p>
            <a:r>
              <a:rPr lang="en-US" dirty="0"/>
              <a:t>Types:</a:t>
            </a:r>
          </a:p>
          <a:p>
            <a:pPr lvl="1"/>
            <a:r>
              <a:rPr lang="en-US" dirty="0"/>
              <a:t>Internal (1</a:t>
            </a:r>
            <a:r>
              <a:rPr lang="en-US" baseline="30000" dirty="0"/>
              <a:t>st</a:t>
            </a:r>
            <a:r>
              <a:rPr lang="en-US" dirty="0"/>
              <a:t> party)</a:t>
            </a:r>
          </a:p>
          <a:p>
            <a:pPr lvl="1"/>
            <a:r>
              <a:rPr lang="en-US" dirty="0"/>
              <a:t>External (2</a:t>
            </a:r>
            <a:r>
              <a:rPr lang="en-US" baseline="30000" dirty="0"/>
              <a:t>nd</a:t>
            </a:r>
            <a:r>
              <a:rPr lang="en-US" dirty="0"/>
              <a:t> party – supplier)</a:t>
            </a:r>
          </a:p>
          <a:p>
            <a:pPr lvl="1"/>
            <a:r>
              <a:rPr lang="en-US" dirty="0"/>
              <a:t>External (3</a:t>
            </a:r>
            <a:r>
              <a:rPr lang="en-US" baseline="30000" dirty="0"/>
              <a:t>rd</a:t>
            </a:r>
            <a:r>
              <a:rPr lang="en-US" dirty="0"/>
              <a:t> party – gov regulator)</a:t>
            </a:r>
          </a:p>
          <a:p>
            <a:pPr lvl="1"/>
            <a:r>
              <a:rPr lang="en-US" dirty="0"/>
              <a:t>System Audits</a:t>
            </a:r>
          </a:p>
          <a:p>
            <a:pPr lvl="1"/>
            <a:r>
              <a:rPr lang="en-US" dirty="0"/>
              <a:t>Process Audits</a:t>
            </a:r>
          </a:p>
          <a:p>
            <a:pPr lvl="1"/>
            <a:r>
              <a:rPr lang="en-US" dirty="0"/>
              <a:t>Product Audits</a:t>
            </a:r>
          </a:p>
          <a:p>
            <a:pPr lvl="1"/>
            <a:r>
              <a:rPr lang="en-US" dirty="0"/>
              <a:t>Project Audits</a:t>
            </a:r>
          </a:p>
          <a:p>
            <a:pPr lvl="1"/>
            <a:r>
              <a:rPr lang="en-US" dirty="0"/>
              <a:t>Follow-up Audits</a:t>
            </a:r>
          </a:p>
          <a:p>
            <a:pPr lvl="1"/>
            <a:r>
              <a:rPr lang="en-US" dirty="0"/>
              <a:t>Desk Audits</a:t>
            </a:r>
          </a:p>
          <a:p>
            <a:endParaRPr lang="en-US" dirty="0"/>
          </a:p>
        </p:txBody>
      </p:sp>
      <p:sp>
        <p:nvSpPr>
          <p:cNvPr id="4" name="Content Placeholder 3">
            <a:extLst>
              <a:ext uri="{FF2B5EF4-FFF2-40B4-BE49-F238E27FC236}">
                <a16:creationId xmlns:a16="http://schemas.microsoft.com/office/drawing/2014/main" id="{C342EBEC-FC75-45C4-8C04-B77576CA2B42}"/>
              </a:ext>
            </a:extLst>
          </p:cNvPr>
          <p:cNvSpPr>
            <a:spLocks noGrp="1"/>
          </p:cNvSpPr>
          <p:nvPr>
            <p:ph sz="half" idx="2"/>
          </p:nvPr>
        </p:nvSpPr>
        <p:spPr/>
        <p:txBody>
          <a:bodyPr>
            <a:normAutofit fontScale="62500" lnSpcReduction="20000"/>
          </a:bodyPr>
          <a:lstStyle/>
          <a:p>
            <a:r>
              <a:rPr lang="en-US" dirty="0"/>
              <a:t>Roles and responsibilities</a:t>
            </a:r>
          </a:p>
          <a:p>
            <a:pPr lvl="1"/>
            <a:r>
              <a:rPr lang="en-US" dirty="0"/>
              <a:t>Client (initiator, customer, owner)</a:t>
            </a:r>
          </a:p>
          <a:p>
            <a:pPr lvl="1"/>
            <a:r>
              <a:rPr lang="en-US" dirty="0"/>
              <a:t>Auditor Management </a:t>
            </a:r>
          </a:p>
          <a:p>
            <a:pPr lvl="1"/>
            <a:r>
              <a:rPr lang="en-US" dirty="0"/>
              <a:t>Lead Auditor</a:t>
            </a:r>
          </a:p>
          <a:p>
            <a:pPr lvl="1"/>
            <a:r>
              <a:rPr lang="en-US" dirty="0"/>
              <a:t>Auditors</a:t>
            </a:r>
          </a:p>
          <a:p>
            <a:pPr lvl="1"/>
            <a:r>
              <a:rPr lang="en-US" dirty="0"/>
              <a:t>Auditee Management</a:t>
            </a:r>
          </a:p>
          <a:p>
            <a:pPr lvl="1"/>
            <a:r>
              <a:rPr lang="en-US" dirty="0"/>
              <a:t>Auditee</a:t>
            </a:r>
          </a:p>
          <a:p>
            <a:pPr lvl="1"/>
            <a:r>
              <a:rPr lang="en-US" dirty="0"/>
              <a:t>Escort</a:t>
            </a:r>
          </a:p>
          <a:p>
            <a:endParaRPr lang="en-US" dirty="0"/>
          </a:p>
        </p:txBody>
      </p:sp>
      <p:pic>
        <p:nvPicPr>
          <p:cNvPr id="5" name="Picture 2" descr="Book Cover Image">
            <a:extLst>
              <a:ext uri="{FF2B5EF4-FFF2-40B4-BE49-F238E27FC236}">
                <a16:creationId xmlns:a16="http://schemas.microsoft.com/office/drawing/2014/main" id="{BE4BD78D-7880-3C45-8CF7-FB2C031C4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1200" y="5095875"/>
            <a:ext cx="127000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8898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EAF4-49D5-47FF-93E5-61DE314443E6}"/>
              </a:ext>
            </a:extLst>
          </p:cNvPr>
          <p:cNvSpPr>
            <a:spLocks noGrp="1"/>
          </p:cNvSpPr>
          <p:nvPr>
            <p:ph type="title"/>
          </p:nvPr>
        </p:nvSpPr>
        <p:spPr/>
        <p:txBody>
          <a:bodyPr/>
          <a:lstStyle/>
          <a:p>
            <a:r>
              <a:rPr lang="en-US" dirty="0">
                <a:hlinkClick r:id="rId2"/>
              </a:rPr>
              <a:t>What reviews and audits do I need as a QA professional?</a:t>
            </a:r>
            <a:endParaRPr lang="en-US" dirty="0"/>
          </a:p>
        </p:txBody>
      </p:sp>
      <p:sp>
        <p:nvSpPr>
          <p:cNvPr id="3" name="Content Placeholder 2">
            <a:extLst>
              <a:ext uri="{FF2B5EF4-FFF2-40B4-BE49-F238E27FC236}">
                <a16:creationId xmlns:a16="http://schemas.microsoft.com/office/drawing/2014/main" id="{ABF5644B-F290-4A95-A8E4-06172B50F59A}"/>
              </a:ext>
            </a:extLst>
          </p:cNvPr>
          <p:cNvSpPr>
            <a:spLocks noGrp="1"/>
          </p:cNvSpPr>
          <p:nvPr>
            <p:ph idx="1"/>
          </p:nvPr>
        </p:nvSpPr>
        <p:spPr/>
        <p:txBody>
          <a:bodyPr/>
          <a:lstStyle/>
          <a:p>
            <a:r>
              <a:rPr lang="en-US" dirty="0"/>
              <a:t>Part 3: For each deliverable determine if it should be </a:t>
            </a:r>
            <a:r>
              <a:rPr lang="en-US" b="1" dirty="0"/>
              <a:t>reviewed or audited</a:t>
            </a:r>
            <a:r>
              <a:rPr lang="en-US" dirty="0"/>
              <a:t>. 	</a:t>
            </a:r>
          </a:p>
          <a:p>
            <a:pPr lvl="1"/>
            <a:r>
              <a:rPr lang="en-US" dirty="0"/>
              <a:t>A review is typically a meeting going over a product, and </a:t>
            </a:r>
          </a:p>
          <a:p>
            <a:pPr lvl="1"/>
            <a:r>
              <a:rPr lang="en-US" dirty="0"/>
              <a:t>an audit determines if a process was followed. </a:t>
            </a:r>
          </a:p>
          <a:p>
            <a:pPr lvl="1"/>
            <a:endParaRPr lang="en-US" dirty="0"/>
          </a:p>
          <a:p>
            <a:pPr lvl="1"/>
            <a:r>
              <a:rPr lang="en-US" dirty="0"/>
              <a:t>For example, a Software Requirements Specification (deliverable) should be reviewed, and the meeting minutes are evidence the process was followed and is auditable. You might have to update the list.</a:t>
            </a:r>
          </a:p>
        </p:txBody>
      </p:sp>
    </p:spTree>
    <p:extLst>
      <p:ext uri="{BB962C8B-B14F-4D97-AF65-F5344CB8AC3E}">
        <p14:creationId xmlns:p14="http://schemas.microsoft.com/office/powerpoint/2010/main" val="3037013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8C08F-C4D7-458F-AABE-1A675E23C5DB}"/>
              </a:ext>
            </a:extLst>
          </p:cNvPr>
          <p:cNvSpPr>
            <a:spLocks noGrp="1"/>
          </p:cNvSpPr>
          <p:nvPr>
            <p:ph type="title"/>
          </p:nvPr>
        </p:nvSpPr>
        <p:spPr/>
        <p:txBody>
          <a:bodyPr/>
          <a:lstStyle/>
          <a:p>
            <a:r>
              <a:rPr lang="en-US" dirty="0">
                <a:hlinkClick r:id="rId2"/>
              </a:rPr>
              <a:t>What reviews and audits do I need as a QA professional?</a:t>
            </a:r>
            <a:endParaRPr lang="en-US" dirty="0"/>
          </a:p>
        </p:txBody>
      </p:sp>
      <p:sp>
        <p:nvSpPr>
          <p:cNvPr id="3" name="Content Placeholder 2">
            <a:extLst>
              <a:ext uri="{FF2B5EF4-FFF2-40B4-BE49-F238E27FC236}">
                <a16:creationId xmlns:a16="http://schemas.microsoft.com/office/drawing/2014/main" id="{F2961571-CCF9-4D1E-A6AD-2A12CE385D6B}"/>
              </a:ext>
            </a:extLst>
          </p:cNvPr>
          <p:cNvSpPr>
            <a:spLocks noGrp="1"/>
          </p:cNvSpPr>
          <p:nvPr>
            <p:ph idx="1"/>
          </p:nvPr>
        </p:nvSpPr>
        <p:spPr/>
        <p:txBody>
          <a:bodyPr>
            <a:normAutofit fontScale="77500" lnSpcReduction="20000"/>
          </a:bodyPr>
          <a:lstStyle/>
          <a:p>
            <a:r>
              <a:rPr lang="en-US" dirty="0"/>
              <a:t>Part 4: Update the list to </a:t>
            </a:r>
            <a:r>
              <a:rPr lang="en-US" b="1" dirty="0"/>
              <a:t>indicate</a:t>
            </a:r>
            <a:r>
              <a:rPr lang="en-US" dirty="0"/>
              <a:t> </a:t>
            </a:r>
            <a:r>
              <a:rPr lang="en-US" b="1" dirty="0"/>
              <a:t>how</a:t>
            </a:r>
            <a:r>
              <a:rPr lang="en-US" dirty="0"/>
              <a:t> the review or audit will be </a:t>
            </a:r>
            <a:r>
              <a:rPr lang="en-US" b="1" dirty="0"/>
              <a:t>accomplished</a:t>
            </a:r>
            <a:r>
              <a:rPr lang="en-US" dirty="0"/>
              <a:t>, implemented or verified.</a:t>
            </a:r>
            <a:br>
              <a:rPr lang="en-US" dirty="0"/>
            </a:br>
            <a:endParaRPr lang="en-US" dirty="0"/>
          </a:p>
          <a:p>
            <a:r>
              <a:rPr lang="en-US" dirty="0"/>
              <a:t>Part 5: Organize the list you made in the Teach activity into four categories:</a:t>
            </a:r>
          </a:p>
          <a:p>
            <a:pPr lvl="1"/>
            <a:r>
              <a:rPr lang="en-US" dirty="0"/>
              <a:t>Static Verification </a:t>
            </a:r>
          </a:p>
          <a:p>
            <a:pPr lvl="1"/>
            <a:r>
              <a:rPr lang="en-US" dirty="0"/>
              <a:t>Dynamic Verification </a:t>
            </a:r>
          </a:p>
          <a:p>
            <a:pPr lvl="1"/>
            <a:r>
              <a:rPr lang="en-US" dirty="0"/>
              <a:t>Static Validation </a:t>
            </a:r>
          </a:p>
          <a:p>
            <a:pPr lvl="1"/>
            <a:r>
              <a:rPr lang="en-US" dirty="0"/>
              <a:t>Dynamic Validation </a:t>
            </a:r>
          </a:p>
          <a:p>
            <a:r>
              <a:rPr lang="en-US" dirty="0"/>
              <a:t>Part 6: Establish a </a:t>
            </a:r>
            <a:r>
              <a:rPr lang="en-US" b="1" dirty="0"/>
              <a:t>logical order </a:t>
            </a:r>
            <a:r>
              <a:rPr lang="en-US" dirty="0"/>
              <a:t>for the deliverables, reviews, and audits. </a:t>
            </a:r>
            <a:r>
              <a:rPr lang="en-US" b="1" dirty="0"/>
              <a:t>Create a dependence schedule</a:t>
            </a:r>
            <a:r>
              <a:rPr lang="en-US" dirty="0"/>
              <a:t>, a schedule of events without actual dates. Determine significate milestones.</a:t>
            </a:r>
            <a:br>
              <a:rPr lang="en-US" dirty="0"/>
            </a:br>
            <a:endParaRPr lang="en-US" dirty="0"/>
          </a:p>
          <a:p>
            <a:r>
              <a:rPr lang="en-US" dirty="0"/>
              <a:t>Part 7: Determine the possible </a:t>
            </a:r>
            <a:r>
              <a:rPr lang="en-US" b="1" dirty="0"/>
              <a:t>outputs of the reviews and audits.</a:t>
            </a:r>
            <a:r>
              <a:rPr lang="en-US" dirty="0"/>
              <a:t> Besides the meeting minutes, what other possible outputs might be recorded that need to be recorded or tracked. </a:t>
            </a:r>
          </a:p>
          <a:p>
            <a:endParaRPr lang="en-US" dirty="0"/>
          </a:p>
        </p:txBody>
      </p:sp>
    </p:spTree>
    <p:extLst>
      <p:ext uri="{BB962C8B-B14F-4D97-AF65-F5344CB8AC3E}">
        <p14:creationId xmlns:p14="http://schemas.microsoft.com/office/powerpoint/2010/main" val="1072262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8C08F-C4D7-458F-AABE-1A675E23C5DB}"/>
              </a:ext>
            </a:extLst>
          </p:cNvPr>
          <p:cNvSpPr>
            <a:spLocks noGrp="1"/>
          </p:cNvSpPr>
          <p:nvPr>
            <p:ph type="title"/>
          </p:nvPr>
        </p:nvSpPr>
        <p:spPr/>
        <p:txBody>
          <a:bodyPr/>
          <a:lstStyle/>
          <a:p>
            <a:r>
              <a:rPr lang="en-US" dirty="0">
                <a:hlinkClick r:id="rId2"/>
              </a:rPr>
              <a:t>What reviews and audits do I need as a QA professional?</a:t>
            </a:r>
            <a:endParaRPr lang="en-US" dirty="0"/>
          </a:p>
        </p:txBody>
      </p:sp>
      <p:sp>
        <p:nvSpPr>
          <p:cNvPr id="3" name="Content Placeholder 2">
            <a:extLst>
              <a:ext uri="{FF2B5EF4-FFF2-40B4-BE49-F238E27FC236}">
                <a16:creationId xmlns:a16="http://schemas.microsoft.com/office/drawing/2014/main" id="{F2961571-CCF9-4D1E-A6AD-2A12CE385D6B}"/>
              </a:ext>
            </a:extLst>
          </p:cNvPr>
          <p:cNvSpPr>
            <a:spLocks noGrp="1"/>
          </p:cNvSpPr>
          <p:nvPr>
            <p:ph idx="1"/>
          </p:nvPr>
        </p:nvSpPr>
        <p:spPr/>
        <p:txBody>
          <a:bodyPr>
            <a:normAutofit/>
          </a:bodyPr>
          <a:lstStyle/>
          <a:p>
            <a:r>
              <a:rPr lang="en-US" dirty="0"/>
              <a:t>Part 4: Update the list to </a:t>
            </a:r>
            <a:r>
              <a:rPr lang="en-US" b="1" dirty="0"/>
              <a:t>indicate</a:t>
            </a:r>
            <a:r>
              <a:rPr lang="en-US" dirty="0"/>
              <a:t> </a:t>
            </a:r>
            <a:r>
              <a:rPr lang="en-US" b="1" dirty="0"/>
              <a:t>how</a:t>
            </a:r>
            <a:r>
              <a:rPr lang="en-US" dirty="0"/>
              <a:t> the review or audit will be </a:t>
            </a:r>
            <a:r>
              <a:rPr lang="en-US" b="1" dirty="0"/>
              <a:t>accomplished</a:t>
            </a:r>
            <a:r>
              <a:rPr lang="en-US" dirty="0"/>
              <a:t>, </a:t>
            </a:r>
            <a:r>
              <a:rPr lang="en-US" b="1" dirty="0"/>
              <a:t>implemented, or verified</a:t>
            </a:r>
            <a:r>
              <a:rPr lang="en-US" dirty="0"/>
              <a:t>.</a:t>
            </a:r>
            <a:br>
              <a:rPr lang="en-US" dirty="0"/>
            </a:br>
            <a:endParaRPr lang="en-US" dirty="0"/>
          </a:p>
          <a:p>
            <a:endParaRPr lang="en-US" dirty="0"/>
          </a:p>
        </p:txBody>
      </p:sp>
    </p:spTree>
    <p:extLst>
      <p:ext uri="{BB962C8B-B14F-4D97-AF65-F5344CB8AC3E}">
        <p14:creationId xmlns:p14="http://schemas.microsoft.com/office/powerpoint/2010/main" val="2733039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8C08F-C4D7-458F-AABE-1A675E23C5DB}"/>
              </a:ext>
            </a:extLst>
          </p:cNvPr>
          <p:cNvSpPr>
            <a:spLocks noGrp="1"/>
          </p:cNvSpPr>
          <p:nvPr>
            <p:ph type="title"/>
          </p:nvPr>
        </p:nvSpPr>
        <p:spPr/>
        <p:txBody>
          <a:bodyPr/>
          <a:lstStyle/>
          <a:p>
            <a:r>
              <a:rPr lang="en-US" dirty="0">
                <a:hlinkClick r:id="rId2"/>
              </a:rPr>
              <a:t>What reviews and audits do I need as a QA professional?</a:t>
            </a:r>
            <a:endParaRPr lang="en-US" dirty="0"/>
          </a:p>
        </p:txBody>
      </p:sp>
      <p:sp>
        <p:nvSpPr>
          <p:cNvPr id="3" name="Content Placeholder 2">
            <a:extLst>
              <a:ext uri="{FF2B5EF4-FFF2-40B4-BE49-F238E27FC236}">
                <a16:creationId xmlns:a16="http://schemas.microsoft.com/office/drawing/2014/main" id="{F2961571-CCF9-4D1E-A6AD-2A12CE385D6B}"/>
              </a:ext>
            </a:extLst>
          </p:cNvPr>
          <p:cNvSpPr>
            <a:spLocks noGrp="1"/>
          </p:cNvSpPr>
          <p:nvPr>
            <p:ph idx="1"/>
          </p:nvPr>
        </p:nvSpPr>
        <p:spPr/>
        <p:txBody>
          <a:bodyPr>
            <a:normAutofit/>
          </a:bodyPr>
          <a:lstStyle/>
          <a:p>
            <a:r>
              <a:rPr lang="en-US" dirty="0"/>
              <a:t>Part 5: Organize the list you made in the Teach activity into four categories:</a:t>
            </a:r>
          </a:p>
          <a:p>
            <a:pPr lvl="1"/>
            <a:r>
              <a:rPr lang="en-US" dirty="0"/>
              <a:t>Static Verification 		Product Verification – code reviews</a:t>
            </a:r>
          </a:p>
          <a:p>
            <a:pPr lvl="1"/>
            <a:r>
              <a:rPr lang="en-US" dirty="0"/>
              <a:t>Dynamic Verification 		Product Testing</a:t>
            </a:r>
          </a:p>
          <a:p>
            <a:pPr lvl="1"/>
            <a:r>
              <a:rPr lang="en-US" dirty="0"/>
              <a:t>Static Validation 			Process and Customer Validation - pre</a:t>
            </a:r>
          </a:p>
          <a:p>
            <a:pPr lvl="1"/>
            <a:r>
              <a:rPr lang="en-US" dirty="0"/>
              <a:t>Dynamic Validation 		Process and Customer Validation - post</a:t>
            </a:r>
          </a:p>
          <a:p>
            <a:endParaRPr lang="en-US" dirty="0"/>
          </a:p>
        </p:txBody>
      </p:sp>
    </p:spTree>
    <p:extLst>
      <p:ext uri="{BB962C8B-B14F-4D97-AF65-F5344CB8AC3E}">
        <p14:creationId xmlns:p14="http://schemas.microsoft.com/office/powerpoint/2010/main" val="22263085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8C08F-C4D7-458F-AABE-1A675E23C5DB}"/>
              </a:ext>
            </a:extLst>
          </p:cNvPr>
          <p:cNvSpPr>
            <a:spLocks noGrp="1"/>
          </p:cNvSpPr>
          <p:nvPr>
            <p:ph type="title"/>
          </p:nvPr>
        </p:nvSpPr>
        <p:spPr/>
        <p:txBody>
          <a:bodyPr/>
          <a:lstStyle/>
          <a:p>
            <a:r>
              <a:rPr lang="en-US" dirty="0">
                <a:hlinkClick r:id="rId2"/>
              </a:rPr>
              <a:t>What reviews and audits do I need as a QA professional?</a:t>
            </a:r>
            <a:endParaRPr lang="en-US" dirty="0"/>
          </a:p>
        </p:txBody>
      </p:sp>
      <p:sp>
        <p:nvSpPr>
          <p:cNvPr id="3" name="Content Placeholder 2">
            <a:extLst>
              <a:ext uri="{FF2B5EF4-FFF2-40B4-BE49-F238E27FC236}">
                <a16:creationId xmlns:a16="http://schemas.microsoft.com/office/drawing/2014/main" id="{F2961571-CCF9-4D1E-A6AD-2A12CE385D6B}"/>
              </a:ext>
            </a:extLst>
          </p:cNvPr>
          <p:cNvSpPr>
            <a:spLocks noGrp="1"/>
          </p:cNvSpPr>
          <p:nvPr>
            <p:ph idx="1"/>
          </p:nvPr>
        </p:nvSpPr>
        <p:spPr/>
        <p:txBody>
          <a:bodyPr>
            <a:normAutofit/>
          </a:bodyPr>
          <a:lstStyle/>
          <a:p>
            <a:r>
              <a:rPr lang="en-US" dirty="0"/>
              <a:t>Part 6: Establish a </a:t>
            </a:r>
            <a:r>
              <a:rPr lang="en-US" b="1" dirty="0"/>
              <a:t>logical order </a:t>
            </a:r>
            <a:r>
              <a:rPr lang="en-US" dirty="0"/>
              <a:t>for the deliverables, reviews, and audits. </a:t>
            </a:r>
            <a:r>
              <a:rPr lang="en-US" b="1" dirty="0"/>
              <a:t>Create a dependence schedule</a:t>
            </a:r>
            <a:r>
              <a:rPr lang="en-US" dirty="0"/>
              <a:t>, a schedule of events without actual dates. Determine significate milestones.</a:t>
            </a:r>
            <a:br>
              <a:rPr lang="en-US" dirty="0"/>
            </a:br>
            <a:endParaRPr lang="en-US" dirty="0"/>
          </a:p>
          <a:p>
            <a:r>
              <a:rPr lang="en-US" dirty="0"/>
              <a:t>When is each of these events going to happen?</a:t>
            </a:r>
          </a:p>
          <a:p>
            <a:r>
              <a:rPr lang="en-US" dirty="0"/>
              <a:t>Are there pre-conditions? Dependencies?</a:t>
            </a:r>
          </a:p>
          <a:p>
            <a:r>
              <a:rPr lang="en-US" dirty="0"/>
              <a:t>Do some come before or after others?</a:t>
            </a:r>
          </a:p>
        </p:txBody>
      </p:sp>
    </p:spTree>
    <p:extLst>
      <p:ext uri="{BB962C8B-B14F-4D97-AF65-F5344CB8AC3E}">
        <p14:creationId xmlns:p14="http://schemas.microsoft.com/office/powerpoint/2010/main" val="439547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8C08F-C4D7-458F-AABE-1A675E23C5DB}"/>
              </a:ext>
            </a:extLst>
          </p:cNvPr>
          <p:cNvSpPr>
            <a:spLocks noGrp="1"/>
          </p:cNvSpPr>
          <p:nvPr>
            <p:ph type="title"/>
          </p:nvPr>
        </p:nvSpPr>
        <p:spPr/>
        <p:txBody>
          <a:bodyPr/>
          <a:lstStyle/>
          <a:p>
            <a:r>
              <a:rPr lang="en-US" dirty="0">
                <a:hlinkClick r:id="rId2"/>
              </a:rPr>
              <a:t>What reviews and audits do I need as a QA professional?</a:t>
            </a:r>
            <a:endParaRPr lang="en-US" dirty="0"/>
          </a:p>
        </p:txBody>
      </p:sp>
      <p:sp>
        <p:nvSpPr>
          <p:cNvPr id="3" name="Content Placeholder 2">
            <a:extLst>
              <a:ext uri="{FF2B5EF4-FFF2-40B4-BE49-F238E27FC236}">
                <a16:creationId xmlns:a16="http://schemas.microsoft.com/office/drawing/2014/main" id="{F2961571-CCF9-4D1E-A6AD-2A12CE385D6B}"/>
              </a:ext>
            </a:extLst>
          </p:cNvPr>
          <p:cNvSpPr>
            <a:spLocks noGrp="1"/>
          </p:cNvSpPr>
          <p:nvPr>
            <p:ph idx="1"/>
          </p:nvPr>
        </p:nvSpPr>
        <p:spPr/>
        <p:txBody>
          <a:bodyPr>
            <a:normAutofit/>
          </a:bodyPr>
          <a:lstStyle/>
          <a:p>
            <a:r>
              <a:rPr lang="en-US" dirty="0"/>
              <a:t>Part 7: Determine the possible </a:t>
            </a:r>
            <a:r>
              <a:rPr lang="en-US" b="1" dirty="0"/>
              <a:t>outputs of the reviews and audits.</a:t>
            </a:r>
            <a:r>
              <a:rPr lang="en-US" dirty="0"/>
              <a:t> Besides the meeting minutes, what other possible outputs might be recorded that need to be recorded or tracked. </a:t>
            </a:r>
          </a:p>
          <a:p>
            <a:endParaRPr lang="en-US" dirty="0"/>
          </a:p>
          <a:p>
            <a:r>
              <a:rPr lang="en-US" dirty="0"/>
              <a:t>How do you prove that it was completed?</a:t>
            </a:r>
          </a:p>
          <a:p>
            <a:endParaRPr lang="en-US" dirty="0"/>
          </a:p>
        </p:txBody>
      </p:sp>
    </p:spTree>
    <p:extLst>
      <p:ext uri="{BB962C8B-B14F-4D97-AF65-F5344CB8AC3E}">
        <p14:creationId xmlns:p14="http://schemas.microsoft.com/office/powerpoint/2010/main" val="25702399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49083-8674-4F04-8DBE-3F21DDD3702A}"/>
              </a:ext>
            </a:extLst>
          </p:cNvPr>
          <p:cNvSpPr>
            <a:spLocks noGrp="1"/>
          </p:cNvSpPr>
          <p:nvPr>
            <p:ph type="title"/>
          </p:nvPr>
        </p:nvSpPr>
        <p:spPr/>
        <p:txBody>
          <a:bodyPr/>
          <a:lstStyle/>
          <a:p>
            <a:r>
              <a:rPr lang="en-US" dirty="0">
                <a:hlinkClick r:id="rId2"/>
              </a:rPr>
              <a:t>Complete SQAP Section 6</a:t>
            </a:r>
            <a:endParaRPr lang="en-US" dirty="0"/>
          </a:p>
        </p:txBody>
      </p:sp>
      <p:sp>
        <p:nvSpPr>
          <p:cNvPr id="3" name="Content Placeholder 2">
            <a:extLst>
              <a:ext uri="{FF2B5EF4-FFF2-40B4-BE49-F238E27FC236}">
                <a16:creationId xmlns:a16="http://schemas.microsoft.com/office/drawing/2014/main" id="{62B13BBB-1779-4309-9C2E-3197156A84C2}"/>
              </a:ext>
            </a:extLst>
          </p:cNvPr>
          <p:cNvSpPr>
            <a:spLocks noGrp="1"/>
          </p:cNvSpPr>
          <p:nvPr>
            <p:ph sz="half" idx="1"/>
          </p:nvPr>
        </p:nvSpPr>
        <p:spPr/>
        <p:txBody>
          <a:bodyPr>
            <a:normAutofit fontScale="55000" lnSpcReduction="20000"/>
          </a:bodyPr>
          <a:lstStyle/>
          <a:p>
            <a:r>
              <a:rPr lang="en-US" dirty="0"/>
              <a:t>Using the information, you gathered in the teach activity update the SQAP Section 6. </a:t>
            </a:r>
          </a:p>
          <a:p>
            <a:pPr>
              <a:buFont typeface="Arial" panose="020B0604020202020204" pitchFamily="34" charset="0"/>
              <a:buChar char="•"/>
            </a:pPr>
            <a:r>
              <a:rPr lang="en-US" b="1" dirty="0"/>
              <a:t>Create sub-sections </a:t>
            </a:r>
            <a:r>
              <a:rPr lang="en-US" dirty="0"/>
              <a:t>that logically make sense. Explain each sub-section with a brief description of the sub-section. Do not use “This sub-section...”, instead of naming the sub-section and describing its purpose.</a:t>
            </a:r>
          </a:p>
          <a:p>
            <a:pPr>
              <a:buFont typeface="Arial" panose="020B0604020202020204" pitchFamily="34" charset="0"/>
              <a:buChar char="•"/>
            </a:pPr>
            <a:r>
              <a:rPr lang="en-US" b="1" dirty="0"/>
              <a:t>Add in the different reviews and audits into the subsections</a:t>
            </a:r>
            <a:r>
              <a:rPr lang="en-US" dirty="0"/>
              <a:t>, explain the purposes of the review, how it will be accomplished, implemented, and verified.</a:t>
            </a:r>
          </a:p>
          <a:p>
            <a:pPr>
              <a:buFont typeface="Arial" panose="020B0604020202020204" pitchFamily="34" charset="0"/>
              <a:buChar char="•"/>
            </a:pPr>
            <a:r>
              <a:rPr lang="en-US" dirty="0"/>
              <a:t>In 730-2002 IEEE Standards for Software Quality Assurance Plans, section 4.6.1, the section’s purpose is explained. In the notes of the assignment, </a:t>
            </a:r>
            <a:r>
              <a:rPr lang="en-US" b="1" dirty="0"/>
              <a:t>indicate how you fulfilled each of the four purposes</a:t>
            </a:r>
            <a:r>
              <a:rPr lang="en-US" dirty="0"/>
              <a:t>. </a:t>
            </a:r>
          </a:p>
          <a:p>
            <a:pPr>
              <a:buFont typeface="Arial" panose="020B0604020202020204" pitchFamily="34" charset="0"/>
              <a:buChar char="•"/>
            </a:pPr>
            <a:r>
              <a:rPr lang="en-US" b="1" i="1" dirty="0"/>
              <a:t>Include additional reviews </a:t>
            </a:r>
            <a:r>
              <a:rPr lang="en-US" i="1" dirty="0"/>
              <a:t>specifically spelled out in this week’s assignments, such as</a:t>
            </a:r>
          </a:p>
          <a:p>
            <a:pPr marL="742950" lvl="1" indent="-285750">
              <a:buFont typeface="Arial" panose="020B0604020202020204" pitchFamily="34" charset="0"/>
              <a:buChar char="•"/>
            </a:pPr>
            <a:r>
              <a:rPr lang="en-US" i="1" dirty="0"/>
              <a:t>Other reviews and audits</a:t>
            </a:r>
          </a:p>
          <a:p>
            <a:pPr marL="742950" lvl="1" indent="-285750">
              <a:buFont typeface="Arial" panose="020B0604020202020204" pitchFamily="34" charset="0"/>
              <a:buChar char="•"/>
            </a:pPr>
            <a:r>
              <a:rPr lang="en-US" i="1" dirty="0"/>
              <a:t>Managerial reviews</a:t>
            </a:r>
          </a:p>
          <a:p>
            <a:pPr marL="742950" lvl="1" indent="-285750">
              <a:buFont typeface="Arial" panose="020B0604020202020204" pitchFamily="34" charset="0"/>
              <a:buChar char="•"/>
            </a:pPr>
            <a:r>
              <a:rPr lang="en-US" i="1" dirty="0"/>
              <a:t>Walk-throughs</a:t>
            </a:r>
          </a:p>
          <a:p>
            <a:pPr marL="742950" lvl="1" indent="-285750">
              <a:buFont typeface="Arial" panose="020B0604020202020204" pitchFamily="34" charset="0"/>
              <a:buChar char="•"/>
            </a:pPr>
            <a:r>
              <a:rPr lang="en-US" i="1" dirty="0"/>
              <a:t>Inspections</a:t>
            </a:r>
          </a:p>
          <a:p>
            <a:pPr marL="742950" lvl="1" indent="-285750">
              <a:buFont typeface="Arial" panose="020B0604020202020204" pitchFamily="34" charset="0"/>
              <a:buChar char="•"/>
            </a:pPr>
            <a:r>
              <a:rPr lang="en-US" i="1" dirty="0"/>
              <a:t>Technical reviews</a:t>
            </a:r>
          </a:p>
          <a:p>
            <a:pPr marL="742950" lvl="1" indent="-285750">
              <a:buFont typeface="Arial" panose="020B0604020202020204" pitchFamily="34" charset="0"/>
              <a:buChar char="•"/>
            </a:pPr>
            <a:r>
              <a:rPr lang="en-US" i="1" dirty="0"/>
              <a:t>Supplier reviews</a:t>
            </a:r>
            <a:r>
              <a:rPr lang="en-US" dirty="0"/>
              <a:t>.</a:t>
            </a:r>
          </a:p>
          <a:p>
            <a:endParaRPr lang="en-US" dirty="0"/>
          </a:p>
        </p:txBody>
      </p:sp>
      <p:sp>
        <p:nvSpPr>
          <p:cNvPr id="4" name="Content Placeholder 3">
            <a:extLst>
              <a:ext uri="{FF2B5EF4-FFF2-40B4-BE49-F238E27FC236}">
                <a16:creationId xmlns:a16="http://schemas.microsoft.com/office/drawing/2014/main" id="{D58D8D7C-9375-4D05-8EA5-D31509EE3BAB}"/>
              </a:ext>
            </a:extLst>
          </p:cNvPr>
          <p:cNvSpPr>
            <a:spLocks noGrp="1"/>
          </p:cNvSpPr>
          <p:nvPr>
            <p:ph sz="half" idx="2"/>
          </p:nvPr>
        </p:nvSpPr>
        <p:spPr/>
        <p:txBody>
          <a:bodyPr>
            <a:normAutofit fontScale="55000" lnSpcReduction="20000"/>
          </a:bodyPr>
          <a:lstStyle/>
          <a:p>
            <a:endParaRPr lang="en-US" dirty="0"/>
          </a:p>
        </p:txBody>
      </p:sp>
      <p:pic>
        <p:nvPicPr>
          <p:cNvPr id="5" name="Picture 4">
            <a:extLst>
              <a:ext uri="{FF2B5EF4-FFF2-40B4-BE49-F238E27FC236}">
                <a16:creationId xmlns:a16="http://schemas.microsoft.com/office/drawing/2014/main" id="{4397C782-DDB0-2C4D-BB61-CFFAC5EF8D85}"/>
              </a:ext>
            </a:extLst>
          </p:cNvPr>
          <p:cNvPicPr>
            <a:picLocks noChangeAspect="1"/>
          </p:cNvPicPr>
          <p:nvPr/>
        </p:nvPicPr>
        <p:blipFill>
          <a:blip r:embed="rId3"/>
          <a:stretch>
            <a:fillRect/>
          </a:stretch>
        </p:blipFill>
        <p:spPr>
          <a:xfrm>
            <a:off x="8403379" y="0"/>
            <a:ext cx="3788621" cy="2164927"/>
          </a:xfrm>
          <a:prstGeom prst="rect">
            <a:avLst/>
          </a:prstGeom>
        </p:spPr>
      </p:pic>
      <p:pic>
        <p:nvPicPr>
          <p:cNvPr id="6" name="Picture 5">
            <a:extLst>
              <a:ext uri="{FF2B5EF4-FFF2-40B4-BE49-F238E27FC236}">
                <a16:creationId xmlns:a16="http://schemas.microsoft.com/office/drawing/2014/main" id="{13C50375-D97B-3643-893F-8AD1E0BD69A2}"/>
              </a:ext>
            </a:extLst>
          </p:cNvPr>
          <p:cNvPicPr>
            <a:picLocks noChangeAspect="1"/>
          </p:cNvPicPr>
          <p:nvPr/>
        </p:nvPicPr>
        <p:blipFill>
          <a:blip r:embed="rId4"/>
          <a:stretch>
            <a:fillRect/>
          </a:stretch>
        </p:blipFill>
        <p:spPr>
          <a:xfrm>
            <a:off x="8403378" y="2164927"/>
            <a:ext cx="3788621" cy="4443230"/>
          </a:xfrm>
          <a:prstGeom prst="rect">
            <a:avLst/>
          </a:prstGeom>
        </p:spPr>
      </p:pic>
    </p:spTree>
    <p:extLst>
      <p:ext uri="{BB962C8B-B14F-4D97-AF65-F5344CB8AC3E}">
        <p14:creationId xmlns:p14="http://schemas.microsoft.com/office/powerpoint/2010/main" val="3431848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32DAE-6D41-4899-A2BC-8C84030B8DAF}"/>
              </a:ext>
            </a:extLst>
          </p:cNvPr>
          <p:cNvSpPr>
            <a:spLocks noGrp="1"/>
          </p:cNvSpPr>
          <p:nvPr>
            <p:ph type="title"/>
          </p:nvPr>
        </p:nvSpPr>
        <p:spPr/>
        <p:txBody>
          <a:bodyPr/>
          <a:lstStyle/>
          <a:p>
            <a:r>
              <a:rPr lang="en-US" dirty="0"/>
              <a:t>Next Week Assignments</a:t>
            </a:r>
          </a:p>
        </p:txBody>
      </p:sp>
      <p:sp>
        <p:nvSpPr>
          <p:cNvPr id="3" name="Content Placeholder 2">
            <a:extLst>
              <a:ext uri="{FF2B5EF4-FFF2-40B4-BE49-F238E27FC236}">
                <a16:creationId xmlns:a16="http://schemas.microsoft.com/office/drawing/2014/main" id="{FFF10969-EBD6-4EE3-9EE9-53168903A864}"/>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a16="http://schemas.microsoft.com/office/drawing/2014/main" id="{636053C2-4278-4BDD-9793-4D0D2FF601D1}"/>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912243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D084F-9825-8944-A0BF-C5C759887998}"/>
              </a:ext>
            </a:extLst>
          </p:cNvPr>
          <p:cNvSpPr>
            <a:spLocks noGrp="1"/>
          </p:cNvSpPr>
          <p:nvPr>
            <p:ph type="title"/>
          </p:nvPr>
        </p:nvSpPr>
        <p:spPr/>
        <p:txBody>
          <a:bodyPr/>
          <a:lstStyle/>
          <a:p>
            <a:r>
              <a:rPr lang="en-US" b="1" dirty="0"/>
              <a:t>Reading</a:t>
            </a:r>
            <a:endParaRPr lang="en-US" dirty="0"/>
          </a:p>
        </p:txBody>
      </p:sp>
      <p:sp>
        <p:nvSpPr>
          <p:cNvPr id="3" name="Content Placeholder 2">
            <a:extLst>
              <a:ext uri="{FF2B5EF4-FFF2-40B4-BE49-F238E27FC236}">
                <a16:creationId xmlns:a16="http://schemas.microsoft.com/office/drawing/2014/main" id="{C9B08B58-F946-2548-B90E-3BBB8B09A3AA}"/>
              </a:ext>
            </a:extLst>
          </p:cNvPr>
          <p:cNvSpPr>
            <a:spLocks noGrp="1"/>
          </p:cNvSpPr>
          <p:nvPr>
            <p:ph idx="1"/>
          </p:nvPr>
        </p:nvSpPr>
        <p:spPr>
          <a:xfrm>
            <a:off x="838200" y="1825624"/>
            <a:ext cx="10515600" cy="5032375"/>
          </a:xfrm>
        </p:spPr>
        <p:txBody>
          <a:bodyPr>
            <a:normAutofit fontScale="92500" lnSpcReduction="20000"/>
          </a:bodyPr>
          <a:lstStyle/>
          <a:p>
            <a:endParaRPr lang="en-US" b="1" dirty="0"/>
          </a:p>
          <a:p>
            <a:pPr>
              <a:buFont typeface="Arial" panose="020B0604020202020204" pitchFamily="34" charset="0"/>
              <a:buChar char="•"/>
            </a:pPr>
            <a:r>
              <a:rPr lang="en-US" dirty="0"/>
              <a:t>"IEEE Standard for Software Quality Assurance Processes," in </a:t>
            </a:r>
            <a:r>
              <a:rPr lang="en-US" i="1" dirty="0"/>
              <a:t>IEEE Std 730-2014 (Revision of IEEE Std 730-2002)</a:t>
            </a:r>
            <a:r>
              <a:rPr lang="en-US" dirty="0"/>
              <a:t> , vol., no., pp.1-17, 13 June 2014, </a:t>
            </a:r>
            <a:r>
              <a:rPr lang="en-US" dirty="0" err="1"/>
              <a:t>doi</a:t>
            </a:r>
            <a:r>
              <a:rPr lang="en-US" dirty="0"/>
              <a:t>: 10.1109/IEEESTD.2014.6835311. (pages 17)</a:t>
            </a:r>
          </a:p>
          <a:p>
            <a:pPr marL="742950" lvl="1" indent="-285750">
              <a:buFont typeface="Arial" panose="020B0604020202020204" pitchFamily="34" charset="0"/>
              <a:buChar char="•"/>
            </a:pPr>
            <a:r>
              <a:rPr lang="en-US" dirty="0">
                <a:hlinkClick r:id="rId2"/>
              </a:rPr>
              <a:t>https://ieeexplore-ieee-org.byui.idm.oclc.org/document/6835311 (Links to an external site.)</a:t>
            </a:r>
            <a:endParaRPr lang="en-US" dirty="0"/>
          </a:p>
          <a:p>
            <a:pPr>
              <a:buFont typeface="Arial" panose="020B0604020202020204" pitchFamily="34" charset="0"/>
              <a:buChar char="•"/>
            </a:pPr>
            <a:r>
              <a:rPr lang="en-US" dirty="0"/>
              <a:t>"IEEE Standard for Software Quality Assurance Plans," in </a:t>
            </a:r>
            <a:r>
              <a:rPr lang="en-US" i="1" dirty="0"/>
              <a:t>IEEE Std 730-2002 (Revision of IEEE Std 730-1998)</a:t>
            </a:r>
            <a:r>
              <a:rPr lang="en-US" dirty="0"/>
              <a:t> , vol., no., pp.1-8, 23 Sept. 2002, </a:t>
            </a:r>
            <a:r>
              <a:rPr lang="en-US" dirty="0" err="1"/>
              <a:t>doi</a:t>
            </a:r>
            <a:r>
              <a:rPr lang="en-US" dirty="0"/>
              <a:t>: 10.1109/IEEESTD.2002.94130. (pages 8)</a:t>
            </a:r>
          </a:p>
          <a:p>
            <a:pPr marL="742950" lvl="1" indent="-285750">
              <a:buFont typeface="Arial" panose="020B0604020202020204" pitchFamily="34" charset="0"/>
              <a:buChar char="•"/>
            </a:pPr>
            <a:r>
              <a:rPr lang="en-US" dirty="0">
                <a:hlinkClick r:id="rId3"/>
              </a:rPr>
              <a:t>https://ieeexplore-ieee-org.byui.idm.oclc.org/document/1040117 (Links to an external site.)</a:t>
            </a:r>
            <a:endParaRPr lang="en-US" dirty="0"/>
          </a:p>
          <a:p>
            <a:pPr>
              <a:buFont typeface="Arial" panose="020B0604020202020204" pitchFamily="34" charset="0"/>
              <a:buChar char="•"/>
            </a:pPr>
            <a:r>
              <a:rPr lang="en-US" dirty="0"/>
              <a:t>L. Westfall Certified Software Quality Engineer Handbook, ASQ Quality Press, 2009-09-01, </a:t>
            </a:r>
            <a:r>
              <a:rPr lang="en-US" dirty="0">
                <a:hlinkClick r:id="rId4"/>
              </a:rPr>
              <a:t>https://ebookcentral.proquest.com/lib/byui/detail.action?docID=3002591 (Links to an external site.)</a:t>
            </a:r>
            <a:endParaRPr lang="en-US" dirty="0"/>
          </a:p>
          <a:p>
            <a:pPr marL="742950" lvl="1" indent="-285750">
              <a:buFont typeface="Arial" panose="020B0604020202020204" pitchFamily="34" charset="0"/>
              <a:buChar char="•"/>
            </a:pPr>
            <a:r>
              <a:rPr lang="en-US" dirty="0"/>
              <a:t>Chapter 8: Audits (pages 12)</a:t>
            </a:r>
          </a:p>
        </p:txBody>
      </p:sp>
    </p:spTree>
    <p:extLst>
      <p:ext uri="{BB962C8B-B14F-4D97-AF65-F5344CB8AC3E}">
        <p14:creationId xmlns:p14="http://schemas.microsoft.com/office/powerpoint/2010/main" val="22147457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71C5D3-4FC3-9942-B5C3-6175CCEA12A3}"/>
              </a:ext>
            </a:extLst>
          </p:cNvPr>
          <p:cNvSpPr/>
          <p:nvPr/>
        </p:nvSpPr>
        <p:spPr>
          <a:xfrm>
            <a:off x="0" y="0"/>
            <a:ext cx="12192000" cy="56570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p:cNvSpPr/>
          <p:nvPr/>
        </p:nvSpPr>
        <p:spPr>
          <a:xfrm>
            <a:off x="257673" y="462224"/>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 Fundamentals &amp; Business Case for Quality Assurance</a:t>
            </a:r>
          </a:p>
          <a:p>
            <a:pPr algn="ctr"/>
            <a:r>
              <a:rPr lang="en-US" sz="1400" dirty="0"/>
              <a:t>(IEEE </a:t>
            </a:r>
            <a:r>
              <a:rPr lang="en-US" sz="1400" dirty="0" err="1"/>
              <a:t>SWBok</a:t>
            </a:r>
            <a:r>
              <a:rPr lang="en-US" sz="1400" dirty="0"/>
              <a:t>)</a:t>
            </a:r>
          </a:p>
        </p:txBody>
      </p:sp>
      <p:sp>
        <p:nvSpPr>
          <p:cNvPr id="4" name="Rectangle 3"/>
          <p:cNvSpPr/>
          <p:nvPr/>
        </p:nvSpPr>
        <p:spPr>
          <a:xfrm>
            <a:off x="3215326" y="320137"/>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 QA Processes</a:t>
            </a:r>
          </a:p>
          <a:p>
            <a:pPr algn="ctr"/>
            <a:r>
              <a:rPr lang="en-US" sz="1400" dirty="0"/>
              <a:t>(V&amp;V, Reviews, Audits)</a:t>
            </a:r>
          </a:p>
        </p:txBody>
      </p:sp>
      <p:sp>
        <p:nvSpPr>
          <p:cNvPr id="5" name="Rectangle 4"/>
          <p:cNvSpPr/>
          <p:nvPr/>
        </p:nvSpPr>
        <p:spPr>
          <a:xfrm>
            <a:off x="257671" y="3069167"/>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 QA’s  Role in SW Lifecycle, Methodologies, </a:t>
            </a:r>
          </a:p>
          <a:p>
            <a:pPr algn="ctr"/>
            <a:r>
              <a:rPr lang="en-US" sz="1400" dirty="0"/>
              <a:t>Architecture</a:t>
            </a:r>
          </a:p>
          <a:p>
            <a:pPr algn="ctr"/>
            <a:r>
              <a:rPr lang="en-US" sz="1400" dirty="0"/>
              <a:t>[Responsibilities &amp; Roles]</a:t>
            </a:r>
          </a:p>
        </p:txBody>
      </p:sp>
      <p:sp>
        <p:nvSpPr>
          <p:cNvPr id="6" name="Rectangle 5"/>
          <p:cNvSpPr/>
          <p:nvPr/>
        </p:nvSpPr>
        <p:spPr>
          <a:xfrm>
            <a:off x="264024" y="4371110"/>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 QA Techniques</a:t>
            </a:r>
          </a:p>
          <a:p>
            <a:pPr algn="ctr"/>
            <a:r>
              <a:rPr lang="en-US" sz="1400" dirty="0"/>
              <a:t>(</a:t>
            </a:r>
            <a:r>
              <a:rPr lang="en-US" sz="1400" dirty="0" err="1"/>
              <a:t>Dyn</a:t>
            </a:r>
            <a:r>
              <a:rPr lang="en-US" sz="1400" dirty="0"/>
              <a:t>, Static, and Testing)</a:t>
            </a:r>
          </a:p>
          <a:p>
            <a:pPr algn="ctr"/>
            <a:r>
              <a:rPr lang="en-US" sz="1400" dirty="0"/>
              <a:t>[]</a:t>
            </a:r>
          </a:p>
        </p:txBody>
      </p:sp>
      <p:sp>
        <p:nvSpPr>
          <p:cNvPr id="7" name="Rectangle 6"/>
          <p:cNvSpPr/>
          <p:nvPr/>
        </p:nvSpPr>
        <p:spPr>
          <a:xfrm>
            <a:off x="3220210" y="4396510"/>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 Quality Metrics</a:t>
            </a:r>
          </a:p>
          <a:p>
            <a:pPr algn="ctr"/>
            <a:r>
              <a:rPr lang="en-US" sz="1400" dirty="0"/>
              <a:t>(Characteristic &amp; Models)</a:t>
            </a:r>
          </a:p>
          <a:p>
            <a:pPr algn="ctr"/>
            <a:r>
              <a:rPr lang="en-US" sz="1400" dirty="0"/>
              <a:t>[Measuring]</a:t>
            </a:r>
          </a:p>
        </p:txBody>
      </p:sp>
      <p:sp>
        <p:nvSpPr>
          <p:cNvPr id="9" name="Rectangle 8"/>
          <p:cNvSpPr/>
          <p:nvPr/>
        </p:nvSpPr>
        <p:spPr>
          <a:xfrm>
            <a:off x="9040487" y="1224504"/>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11. Risk/Mission Assurance</a:t>
            </a:r>
          </a:p>
          <a:p>
            <a:pPr algn="ctr"/>
            <a:r>
              <a:rPr lang="en-US" sz="1400" dirty="0"/>
              <a:t>(Training, CAR, Mitigation)</a:t>
            </a:r>
          </a:p>
        </p:txBody>
      </p:sp>
      <p:sp>
        <p:nvSpPr>
          <p:cNvPr id="10" name="Rectangle 9"/>
          <p:cNvSpPr/>
          <p:nvPr/>
        </p:nvSpPr>
        <p:spPr>
          <a:xfrm>
            <a:off x="6257991" y="319501"/>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 Reviews &amp; Audits</a:t>
            </a:r>
          </a:p>
          <a:p>
            <a:pPr algn="ctr"/>
            <a:r>
              <a:rPr lang="en-US" sz="1400" dirty="0"/>
              <a:t>(Tech, </a:t>
            </a:r>
            <a:r>
              <a:rPr lang="en-US" sz="1400" dirty="0" err="1"/>
              <a:t>Mngt</a:t>
            </a:r>
            <a:r>
              <a:rPr lang="en-US" sz="1400" dirty="0"/>
              <a:t>., Inspection, walk-throughs, checklist)</a:t>
            </a:r>
          </a:p>
        </p:txBody>
      </p:sp>
      <p:sp>
        <p:nvSpPr>
          <p:cNvPr id="11" name="Rectangle 10"/>
          <p:cNvSpPr/>
          <p:nvPr/>
        </p:nvSpPr>
        <p:spPr>
          <a:xfrm>
            <a:off x="6257991" y="1224504"/>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9. Maturity</a:t>
            </a:r>
          </a:p>
          <a:p>
            <a:pPr algn="ctr"/>
            <a:r>
              <a:rPr lang="en-US" sz="1400" dirty="0"/>
              <a:t>(CMM, Process, Product, ISO)</a:t>
            </a:r>
          </a:p>
        </p:txBody>
      </p:sp>
      <p:sp>
        <p:nvSpPr>
          <p:cNvPr id="17" name="Rectangle 16"/>
          <p:cNvSpPr/>
          <p:nvPr/>
        </p:nvSpPr>
        <p:spPr>
          <a:xfrm>
            <a:off x="9034137" y="4119382"/>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400" dirty="0"/>
              <a:t>14. Careers Path</a:t>
            </a:r>
            <a:endParaRPr lang="en-US" sz="1400" b="0" i="0" dirty="0">
              <a:effectLst/>
            </a:endParaRPr>
          </a:p>
        </p:txBody>
      </p:sp>
      <p:cxnSp>
        <p:nvCxnSpPr>
          <p:cNvPr id="40" name="Elbow Connector 39"/>
          <p:cNvCxnSpPr>
            <a:stCxn id="3" idx="2"/>
            <a:endCxn id="5" idx="0"/>
          </p:cNvCxnSpPr>
          <p:nvPr/>
        </p:nvCxnSpPr>
        <p:spPr>
          <a:xfrm rot="5400000">
            <a:off x="479993" y="2156348"/>
            <a:ext cx="1825635" cy="2"/>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a:stCxn id="5" idx="3"/>
            <a:endCxn id="12" idx="1"/>
          </p:cNvCxnSpPr>
          <p:nvPr/>
        </p:nvCxnSpPr>
        <p:spPr>
          <a:xfrm>
            <a:off x="2527947" y="3459821"/>
            <a:ext cx="687379" cy="23516"/>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43" name="Elbow Connector 42"/>
          <p:cNvCxnSpPr>
            <a:stCxn id="3" idx="3"/>
            <a:endCxn id="4" idx="1"/>
          </p:cNvCxnSpPr>
          <p:nvPr/>
        </p:nvCxnSpPr>
        <p:spPr>
          <a:xfrm flipV="1">
            <a:off x="2527949" y="710791"/>
            <a:ext cx="687377" cy="142087"/>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a:stCxn id="4" idx="3"/>
            <a:endCxn id="10" idx="1"/>
          </p:cNvCxnSpPr>
          <p:nvPr/>
        </p:nvCxnSpPr>
        <p:spPr>
          <a:xfrm flipV="1">
            <a:off x="5485602" y="710155"/>
            <a:ext cx="772389" cy="636"/>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49" name="Elbow Connector 48"/>
          <p:cNvCxnSpPr>
            <a:stCxn id="4" idx="3"/>
            <a:endCxn id="11" idx="1"/>
          </p:cNvCxnSpPr>
          <p:nvPr/>
        </p:nvCxnSpPr>
        <p:spPr>
          <a:xfrm>
            <a:off x="5485602" y="710791"/>
            <a:ext cx="772389" cy="904367"/>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52" name="Elbow Connector 51"/>
          <p:cNvCxnSpPr>
            <a:stCxn id="3" idx="3"/>
            <a:endCxn id="8" idx="1"/>
          </p:cNvCxnSpPr>
          <p:nvPr/>
        </p:nvCxnSpPr>
        <p:spPr>
          <a:xfrm>
            <a:off x="2527949" y="852878"/>
            <a:ext cx="729373" cy="1658106"/>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55" name="Elbow Connector 54"/>
          <p:cNvCxnSpPr>
            <a:stCxn id="8" idx="3"/>
            <a:endCxn id="11" idx="1"/>
          </p:cNvCxnSpPr>
          <p:nvPr/>
        </p:nvCxnSpPr>
        <p:spPr>
          <a:xfrm flipV="1">
            <a:off x="5527598" y="1615158"/>
            <a:ext cx="730393" cy="895826"/>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58" name="Elbow Connector 57"/>
          <p:cNvCxnSpPr>
            <a:stCxn id="11" idx="3"/>
            <a:endCxn id="16" idx="1"/>
          </p:cNvCxnSpPr>
          <p:nvPr/>
        </p:nvCxnSpPr>
        <p:spPr>
          <a:xfrm>
            <a:off x="8528267" y="1615158"/>
            <a:ext cx="505870" cy="1928286"/>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61" name="Elbow Connector 60"/>
          <p:cNvCxnSpPr>
            <a:stCxn id="10" idx="3"/>
            <a:endCxn id="16" idx="1"/>
          </p:cNvCxnSpPr>
          <p:nvPr/>
        </p:nvCxnSpPr>
        <p:spPr>
          <a:xfrm>
            <a:off x="8528267" y="710155"/>
            <a:ext cx="505870" cy="2833289"/>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a:cxnSpLocks/>
            <a:stCxn id="12" idx="3"/>
            <a:endCxn id="11" idx="2"/>
          </p:cNvCxnSpPr>
          <p:nvPr/>
        </p:nvCxnSpPr>
        <p:spPr>
          <a:xfrm flipV="1">
            <a:off x="5485602" y="2005812"/>
            <a:ext cx="1907527" cy="1477525"/>
          </a:xfrm>
          <a:prstGeom prst="bentConnector2">
            <a:avLst/>
          </a:prstGeom>
          <a:ln w="66675">
            <a:tailEnd type="triangle"/>
          </a:ln>
        </p:spPr>
        <p:style>
          <a:lnRef idx="3">
            <a:schemeClr val="dk1"/>
          </a:lnRef>
          <a:fillRef idx="0">
            <a:schemeClr val="dk1"/>
          </a:fillRef>
          <a:effectRef idx="2">
            <a:schemeClr val="dk1"/>
          </a:effectRef>
          <a:fontRef idx="minor">
            <a:schemeClr val="tx1"/>
          </a:fontRef>
        </p:style>
      </p:cxnSp>
      <p:cxnSp>
        <p:nvCxnSpPr>
          <p:cNvPr id="68" name="Elbow Connector 67"/>
          <p:cNvCxnSpPr>
            <a:stCxn id="3" idx="1"/>
            <a:endCxn id="6" idx="1"/>
          </p:cNvCxnSpPr>
          <p:nvPr/>
        </p:nvCxnSpPr>
        <p:spPr>
          <a:xfrm rot="10800000" flipH="1" flipV="1">
            <a:off x="257672" y="691739"/>
            <a:ext cx="6351" cy="3908886"/>
          </a:xfrm>
          <a:prstGeom prst="bentConnector3">
            <a:avLst>
              <a:gd name="adj1" fmla="val -3599433"/>
            </a:avLst>
          </a:prstGeom>
          <a:ln w="66675">
            <a:tailEnd type="triangle"/>
          </a:ln>
        </p:spPr>
        <p:style>
          <a:lnRef idx="3">
            <a:schemeClr val="dk1"/>
          </a:lnRef>
          <a:fillRef idx="0">
            <a:schemeClr val="dk1"/>
          </a:fillRef>
          <a:effectRef idx="2">
            <a:schemeClr val="dk1"/>
          </a:effectRef>
          <a:fontRef idx="minor">
            <a:schemeClr val="tx1"/>
          </a:fontRef>
        </p:style>
      </p:cxnSp>
      <p:cxnSp>
        <p:nvCxnSpPr>
          <p:cNvPr id="75" name="Elbow Connector 74"/>
          <p:cNvCxnSpPr>
            <a:cxnSpLocks/>
            <a:stCxn id="6" idx="3"/>
            <a:endCxn id="7" idx="1"/>
          </p:cNvCxnSpPr>
          <p:nvPr/>
        </p:nvCxnSpPr>
        <p:spPr>
          <a:xfrm>
            <a:off x="2534300" y="4761764"/>
            <a:ext cx="685910" cy="25400"/>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a:cxnSpLocks/>
            <a:stCxn id="7" idx="3"/>
            <a:endCxn id="11" idx="2"/>
          </p:cNvCxnSpPr>
          <p:nvPr/>
        </p:nvCxnSpPr>
        <p:spPr>
          <a:xfrm flipV="1">
            <a:off x="5490486" y="2005812"/>
            <a:ext cx="1902643" cy="2781352"/>
          </a:xfrm>
          <a:prstGeom prst="bentConnector2">
            <a:avLst/>
          </a:prstGeom>
          <a:ln w="66675">
            <a:tailEnd type="triangle"/>
          </a:ln>
        </p:spPr>
        <p:style>
          <a:lnRef idx="3">
            <a:schemeClr val="dk1"/>
          </a:lnRef>
          <a:fillRef idx="0">
            <a:schemeClr val="dk1"/>
          </a:fillRef>
          <a:effectRef idx="2">
            <a:schemeClr val="dk1"/>
          </a:effectRef>
          <a:fontRef idx="minor">
            <a:schemeClr val="tx1"/>
          </a:fontRef>
        </p:style>
      </p:cxnSp>
      <p:cxnSp>
        <p:nvCxnSpPr>
          <p:cNvPr id="82" name="Elbow Connector 81"/>
          <p:cNvCxnSpPr>
            <a:cxnSpLocks/>
            <a:stCxn id="9" idx="2"/>
            <a:endCxn id="15" idx="0"/>
          </p:cNvCxnSpPr>
          <p:nvPr/>
        </p:nvCxnSpPr>
        <p:spPr>
          <a:xfrm rot="5400000">
            <a:off x="10026879" y="2154558"/>
            <a:ext cx="297492" cy="12700"/>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sp>
        <p:nvSpPr>
          <p:cNvPr id="85" name="TextBox 84"/>
          <p:cNvSpPr txBox="1"/>
          <p:nvPr/>
        </p:nvSpPr>
        <p:spPr>
          <a:xfrm>
            <a:off x="0" y="5959126"/>
            <a:ext cx="12192000" cy="9233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5400" dirty="0"/>
              <a:t>SWE 474: Quality Assurance Class</a:t>
            </a:r>
          </a:p>
        </p:txBody>
      </p:sp>
      <p:sp>
        <p:nvSpPr>
          <p:cNvPr id="12" name="Rectangle 11"/>
          <p:cNvSpPr/>
          <p:nvPr/>
        </p:nvSpPr>
        <p:spPr>
          <a:xfrm>
            <a:off x="3215326" y="3092683"/>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400" dirty="0"/>
              <a:t>7. QA Attributes </a:t>
            </a:r>
          </a:p>
          <a:p>
            <a:pPr fontAlgn="base"/>
            <a:r>
              <a:rPr lang="en-US" sz="1400" dirty="0"/>
              <a:t>(Verification and Validation )</a:t>
            </a:r>
          </a:p>
        </p:txBody>
      </p:sp>
      <p:sp>
        <p:nvSpPr>
          <p:cNvPr id="16" name="Rectangle 15"/>
          <p:cNvSpPr/>
          <p:nvPr/>
        </p:nvSpPr>
        <p:spPr>
          <a:xfrm>
            <a:off x="9034137" y="3152790"/>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400" dirty="0"/>
              <a:t>13 . Project Management</a:t>
            </a:r>
          </a:p>
          <a:p>
            <a:pPr fontAlgn="base"/>
            <a:r>
              <a:rPr lang="en-US" sz="1400" b="0" i="0" dirty="0">
                <a:effectLst/>
              </a:rPr>
              <a:t>(</a:t>
            </a:r>
            <a:r>
              <a:rPr lang="en-US" sz="1400" b="0" i="0" dirty="0" err="1">
                <a:effectLst/>
              </a:rPr>
              <a:t>CoQ</a:t>
            </a:r>
            <a:r>
              <a:rPr lang="en-US" sz="1400" b="0" i="0" dirty="0">
                <a:effectLst/>
              </a:rPr>
              <a:t>, WBS, DevOps )</a:t>
            </a:r>
          </a:p>
          <a:p>
            <a:pPr fontAlgn="base"/>
            <a:r>
              <a:rPr lang="en-US" sz="1400" dirty="0"/>
              <a:t>[VDD, Version, DM, DI]</a:t>
            </a:r>
            <a:endParaRPr lang="en-US" sz="1400" b="0" i="0" dirty="0">
              <a:effectLst/>
            </a:endParaRPr>
          </a:p>
        </p:txBody>
      </p:sp>
      <p:sp>
        <p:nvSpPr>
          <p:cNvPr id="15" name="Rectangle 14"/>
          <p:cNvSpPr/>
          <p:nvPr/>
        </p:nvSpPr>
        <p:spPr>
          <a:xfrm>
            <a:off x="9040487" y="2303304"/>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400" dirty="0"/>
              <a:t>12. Security/ Legal/ Ethics</a:t>
            </a:r>
          </a:p>
          <a:p>
            <a:pPr fontAlgn="base"/>
            <a:r>
              <a:rPr lang="en-US" sz="1400" dirty="0"/>
              <a:t>(Regulations, Code, Legal, Safety)</a:t>
            </a:r>
          </a:p>
        </p:txBody>
      </p:sp>
      <p:sp>
        <p:nvSpPr>
          <p:cNvPr id="14" name="Rectangle 13"/>
          <p:cNvSpPr/>
          <p:nvPr/>
        </p:nvSpPr>
        <p:spPr>
          <a:xfrm>
            <a:off x="9040487" y="319501"/>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400" dirty="0"/>
              <a:t>10. Configuration Management </a:t>
            </a:r>
            <a:endParaRPr lang="en-US" sz="1400" b="0" i="0" dirty="0">
              <a:effectLst/>
            </a:endParaRPr>
          </a:p>
        </p:txBody>
      </p:sp>
      <p:sp>
        <p:nvSpPr>
          <p:cNvPr id="8" name="Rectangle 7"/>
          <p:cNvSpPr/>
          <p:nvPr/>
        </p:nvSpPr>
        <p:spPr>
          <a:xfrm>
            <a:off x="3257322" y="2120330"/>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 QA Tools</a:t>
            </a:r>
          </a:p>
          <a:p>
            <a:pPr algn="ctr"/>
            <a:r>
              <a:rPr lang="en-US" sz="1200" dirty="0"/>
              <a:t>(</a:t>
            </a:r>
            <a:r>
              <a:rPr lang="en-US" sz="1400" dirty="0"/>
              <a:t>Fishbone, check, Histograms, Pareto, Scatter, Stratification)</a:t>
            </a:r>
            <a:r>
              <a:rPr lang="en-US" sz="1200" dirty="0"/>
              <a:t>]</a:t>
            </a:r>
          </a:p>
        </p:txBody>
      </p:sp>
      <p:sp>
        <p:nvSpPr>
          <p:cNvPr id="41" name="Rectangle 40"/>
          <p:cNvSpPr/>
          <p:nvPr/>
        </p:nvSpPr>
        <p:spPr>
          <a:xfrm>
            <a:off x="0" y="5660215"/>
            <a:ext cx="2534300" cy="307777"/>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1400" dirty="0"/>
              <a:t>Know</a:t>
            </a:r>
          </a:p>
        </p:txBody>
      </p:sp>
      <p:sp>
        <p:nvSpPr>
          <p:cNvPr id="44" name="Rectangle 43"/>
          <p:cNvSpPr/>
          <p:nvPr/>
        </p:nvSpPr>
        <p:spPr>
          <a:xfrm>
            <a:off x="2534300" y="5661506"/>
            <a:ext cx="5015284" cy="307777"/>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1400" dirty="0"/>
              <a:t>Do</a:t>
            </a:r>
          </a:p>
        </p:txBody>
      </p:sp>
      <p:sp>
        <p:nvSpPr>
          <p:cNvPr id="45" name="Rectangle 44"/>
          <p:cNvSpPr/>
          <p:nvPr/>
        </p:nvSpPr>
        <p:spPr>
          <a:xfrm>
            <a:off x="7549584" y="5657014"/>
            <a:ext cx="4648471" cy="307777"/>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1400" dirty="0"/>
              <a:t>Become</a:t>
            </a:r>
          </a:p>
        </p:txBody>
      </p:sp>
      <p:cxnSp>
        <p:nvCxnSpPr>
          <p:cNvPr id="37" name="Elbow Connector 36">
            <a:extLst>
              <a:ext uri="{FF2B5EF4-FFF2-40B4-BE49-F238E27FC236}">
                <a16:creationId xmlns:a16="http://schemas.microsoft.com/office/drawing/2014/main" id="{F51AFDD1-8514-D148-B7C9-8A283192B81E}"/>
              </a:ext>
            </a:extLst>
          </p:cNvPr>
          <p:cNvCxnSpPr>
            <a:cxnSpLocks/>
            <a:stCxn id="11" idx="3"/>
            <a:endCxn id="14" idx="1"/>
          </p:cNvCxnSpPr>
          <p:nvPr/>
        </p:nvCxnSpPr>
        <p:spPr>
          <a:xfrm flipV="1">
            <a:off x="8528267" y="710155"/>
            <a:ext cx="512220" cy="905003"/>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48" name="Elbow Connector 47">
            <a:extLst>
              <a:ext uri="{FF2B5EF4-FFF2-40B4-BE49-F238E27FC236}">
                <a16:creationId xmlns:a16="http://schemas.microsoft.com/office/drawing/2014/main" id="{6A3384BA-9E01-4642-9EDC-17D2750C4A86}"/>
              </a:ext>
            </a:extLst>
          </p:cNvPr>
          <p:cNvCxnSpPr>
            <a:cxnSpLocks/>
            <a:stCxn id="11" idx="3"/>
            <a:endCxn id="9" idx="1"/>
          </p:cNvCxnSpPr>
          <p:nvPr/>
        </p:nvCxnSpPr>
        <p:spPr>
          <a:xfrm>
            <a:off x="8528267" y="1615158"/>
            <a:ext cx="512220" cy="12700"/>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944577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BC73-B282-4948-ADEA-EBE332343F4D}"/>
              </a:ext>
            </a:extLst>
          </p:cNvPr>
          <p:cNvSpPr>
            <a:spLocks noGrp="1"/>
          </p:cNvSpPr>
          <p:nvPr>
            <p:ph type="title"/>
          </p:nvPr>
        </p:nvSpPr>
        <p:spPr/>
        <p:txBody>
          <a:bodyPr/>
          <a:lstStyle/>
          <a:p>
            <a:r>
              <a:rPr lang="en-US" dirty="0"/>
              <a:t>Overview of Tools</a:t>
            </a:r>
          </a:p>
        </p:txBody>
      </p:sp>
      <p:sp>
        <p:nvSpPr>
          <p:cNvPr id="3" name="Content Placeholder 2">
            <a:extLst>
              <a:ext uri="{FF2B5EF4-FFF2-40B4-BE49-F238E27FC236}">
                <a16:creationId xmlns:a16="http://schemas.microsoft.com/office/drawing/2014/main" id="{80E8FF9A-C50C-3C44-ABCB-E1202AA1BE31}"/>
              </a:ext>
            </a:extLst>
          </p:cNvPr>
          <p:cNvSpPr>
            <a:spLocks noGrp="1"/>
          </p:cNvSpPr>
          <p:nvPr>
            <p:ph sz="half" idx="1"/>
          </p:nvPr>
        </p:nvSpPr>
        <p:spPr/>
        <p:txBody>
          <a:bodyPr>
            <a:normAutofit fontScale="62500" lnSpcReduction="20000"/>
          </a:bodyPr>
          <a:lstStyle/>
          <a:p>
            <a:pPr lvl="0"/>
            <a:r>
              <a:rPr lang="en-US" dirty="0"/>
              <a:t>Seven Basic Quality Tools</a:t>
            </a:r>
          </a:p>
          <a:p>
            <a:pPr lvl="1"/>
            <a:r>
              <a:rPr lang="en-US" dirty="0"/>
              <a:t>Cause analysis Tools</a:t>
            </a:r>
          </a:p>
          <a:p>
            <a:pPr lvl="2"/>
            <a:r>
              <a:rPr lang="en-US" dirty="0"/>
              <a:t>(2) Cause and Effect Diagrams (Fishbone)</a:t>
            </a:r>
          </a:p>
          <a:p>
            <a:pPr lvl="3"/>
            <a:r>
              <a:rPr lang="en-US" dirty="0"/>
              <a:t>Brainstorming</a:t>
            </a:r>
          </a:p>
          <a:p>
            <a:pPr lvl="3"/>
            <a:r>
              <a:rPr lang="en-US" dirty="0"/>
              <a:t>Nominal Group Technique</a:t>
            </a:r>
          </a:p>
          <a:p>
            <a:pPr lvl="3"/>
            <a:r>
              <a:rPr lang="en-US" dirty="0"/>
              <a:t>Force Field Analysis</a:t>
            </a:r>
          </a:p>
          <a:p>
            <a:pPr lvl="3"/>
            <a:r>
              <a:rPr lang="en-US" dirty="0"/>
              <a:t>Five Whys and Five </a:t>
            </a:r>
            <a:r>
              <a:rPr lang="en-US" dirty="0" err="1"/>
              <a:t>Hows</a:t>
            </a:r>
            <a:endParaRPr lang="en-US" dirty="0"/>
          </a:p>
          <a:p>
            <a:pPr lvl="2"/>
            <a:r>
              <a:rPr lang="en-US" dirty="0"/>
              <a:t>(7) Pareto Diagrams</a:t>
            </a:r>
          </a:p>
          <a:p>
            <a:pPr lvl="2"/>
            <a:r>
              <a:rPr lang="en-US" dirty="0"/>
              <a:t>(3) Scatter Diagrams</a:t>
            </a:r>
          </a:p>
          <a:p>
            <a:pPr lvl="1"/>
            <a:r>
              <a:rPr lang="en-US" dirty="0"/>
              <a:t>Data Collection</a:t>
            </a:r>
          </a:p>
          <a:p>
            <a:pPr lvl="2"/>
            <a:r>
              <a:rPr lang="en-US" dirty="0"/>
              <a:t>Survey </a:t>
            </a:r>
          </a:p>
          <a:p>
            <a:pPr lvl="2"/>
            <a:r>
              <a:rPr lang="en-US" dirty="0"/>
              <a:t>Design of Experiments (DOE)</a:t>
            </a:r>
          </a:p>
          <a:p>
            <a:pPr lvl="2"/>
            <a:r>
              <a:rPr lang="en-US" dirty="0"/>
              <a:t>(6) Check sheets</a:t>
            </a:r>
          </a:p>
          <a:p>
            <a:pPr lvl="1"/>
            <a:r>
              <a:rPr lang="en-US" dirty="0"/>
              <a:t>Analysis Tools</a:t>
            </a:r>
          </a:p>
          <a:p>
            <a:pPr lvl="2"/>
            <a:r>
              <a:rPr lang="en-US" dirty="0"/>
              <a:t>Stratification () - sorting data, people, and objects into distinct groups or layers</a:t>
            </a:r>
          </a:p>
          <a:p>
            <a:pPr lvl="3"/>
            <a:r>
              <a:rPr lang="en-US" dirty="0"/>
              <a:t>(5)Flowcharts</a:t>
            </a:r>
          </a:p>
          <a:p>
            <a:pPr lvl="3"/>
            <a:r>
              <a:rPr lang="en-US" dirty="0"/>
              <a:t>Run Chart</a:t>
            </a:r>
          </a:p>
          <a:p>
            <a:pPr lvl="3"/>
            <a:r>
              <a:rPr lang="en-US" dirty="0"/>
              <a:t>(1) Histograms</a:t>
            </a:r>
          </a:p>
          <a:p>
            <a:pPr lvl="3"/>
            <a:r>
              <a:rPr lang="en-US" dirty="0"/>
              <a:t>Control chart</a:t>
            </a:r>
          </a:p>
          <a:p>
            <a:pPr lvl="3"/>
            <a:r>
              <a:rPr lang="en-US" dirty="0"/>
              <a:t>Box and Whisker plot</a:t>
            </a:r>
          </a:p>
          <a:p>
            <a:pPr lvl="2"/>
            <a:r>
              <a:rPr lang="en-US" dirty="0"/>
              <a:t>(4) Control Charts</a:t>
            </a:r>
          </a:p>
          <a:p>
            <a:endParaRPr lang="en-US" dirty="0"/>
          </a:p>
        </p:txBody>
      </p:sp>
      <p:sp>
        <p:nvSpPr>
          <p:cNvPr id="4" name="Content Placeholder 3">
            <a:extLst>
              <a:ext uri="{FF2B5EF4-FFF2-40B4-BE49-F238E27FC236}">
                <a16:creationId xmlns:a16="http://schemas.microsoft.com/office/drawing/2014/main" id="{A57F6C12-3FB2-AB44-8389-8AB542A9A77A}"/>
              </a:ext>
            </a:extLst>
          </p:cNvPr>
          <p:cNvSpPr>
            <a:spLocks noGrp="1"/>
          </p:cNvSpPr>
          <p:nvPr>
            <p:ph sz="half" idx="2"/>
          </p:nvPr>
        </p:nvSpPr>
        <p:spPr/>
        <p:txBody>
          <a:bodyPr>
            <a:normAutofit fontScale="62500" lnSpcReduction="20000"/>
          </a:bodyPr>
          <a:lstStyle/>
          <a:p>
            <a:pPr lvl="0"/>
            <a:r>
              <a:rPr lang="en-US" dirty="0"/>
              <a:t>Idea Creation Method</a:t>
            </a:r>
          </a:p>
          <a:p>
            <a:pPr lvl="1"/>
            <a:r>
              <a:rPr lang="en-US" dirty="0"/>
              <a:t>Brainstorming - Brainstorming is defined as an </a:t>
            </a:r>
            <a:r>
              <a:rPr lang="en-US" u="sng" dirty="0">
                <a:hlinkClick r:id="rId2"/>
              </a:rPr>
              <a:t>idea creation method</a:t>
            </a:r>
            <a:r>
              <a:rPr lang="en-US" dirty="0"/>
              <a:t> for generating a large number of creative ideas in a short period of time.</a:t>
            </a:r>
          </a:p>
          <a:p>
            <a:pPr lvl="1"/>
            <a:r>
              <a:rPr lang="en-US" dirty="0"/>
              <a:t>(1) Affinity Diagram - The affinity diagram organizes a large number of ideas into their natural relationships.</a:t>
            </a:r>
          </a:p>
          <a:p>
            <a:pPr lvl="1"/>
            <a:r>
              <a:rPr lang="en-US" dirty="0"/>
              <a:t>Benchmarking</a:t>
            </a:r>
          </a:p>
          <a:p>
            <a:pPr lvl="1"/>
            <a:r>
              <a:rPr lang="en-US" dirty="0"/>
              <a:t>Nine Window Technique (TRIZ)</a:t>
            </a:r>
          </a:p>
          <a:p>
            <a:pPr lvl="1"/>
            <a:r>
              <a:rPr lang="en-US" dirty="0"/>
              <a:t>Nominal Group Technique</a:t>
            </a:r>
            <a:r>
              <a:rPr lang="en-US" dirty="0">
                <a:effectLst/>
              </a:rPr>
              <a:t> </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635072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B4A3D-2F34-E14A-AA6B-56E6D7330A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19C94E-B7EE-794E-BD7F-3CED30164E96}"/>
              </a:ext>
            </a:extLst>
          </p:cNvPr>
          <p:cNvSpPr>
            <a:spLocks noGrp="1"/>
          </p:cNvSpPr>
          <p:nvPr>
            <p:ph sz="half" idx="1"/>
          </p:nvPr>
        </p:nvSpPr>
        <p:spPr/>
        <p:txBody>
          <a:bodyPr>
            <a:normAutofit fontScale="92500" lnSpcReduction="10000"/>
          </a:bodyPr>
          <a:lstStyle/>
          <a:p>
            <a:pPr lvl="0"/>
            <a:r>
              <a:rPr lang="en-US" dirty="0"/>
              <a:t>Management and Plan Development</a:t>
            </a:r>
          </a:p>
          <a:p>
            <a:pPr lvl="1"/>
            <a:r>
              <a:rPr lang="en-US" dirty="0"/>
              <a:t>(1) Affinity Diagram - The affinity diagram organizes a large number of ideas into their natural relationships.</a:t>
            </a:r>
          </a:p>
          <a:p>
            <a:pPr lvl="1"/>
            <a:r>
              <a:rPr lang="en-US" dirty="0"/>
              <a:t>(2) Interrelationship Digraph</a:t>
            </a:r>
          </a:p>
          <a:p>
            <a:pPr lvl="1"/>
            <a:r>
              <a:rPr lang="en-US" dirty="0"/>
              <a:t>Prioritization Matrix</a:t>
            </a:r>
          </a:p>
          <a:p>
            <a:pPr lvl="2"/>
            <a:r>
              <a:rPr lang="en-US" dirty="0"/>
              <a:t>(3) Tree Diagram</a:t>
            </a:r>
          </a:p>
          <a:p>
            <a:pPr lvl="2"/>
            <a:r>
              <a:rPr lang="en-US" dirty="0"/>
              <a:t>Matrix Diagrams</a:t>
            </a:r>
          </a:p>
          <a:p>
            <a:pPr lvl="1"/>
            <a:r>
              <a:rPr lang="en-US" dirty="0"/>
              <a:t>(4) Process decision program chart (PDPC)</a:t>
            </a:r>
          </a:p>
          <a:p>
            <a:pPr lvl="1"/>
            <a:r>
              <a:rPr lang="en-US" dirty="0"/>
              <a:t>Matrix Data Analysis </a:t>
            </a:r>
          </a:p>
          <a:p>
            <a:pPr lvl="1"/>
            <a:r>
              <a:rPr lang="en-US" dirty="0"/>
              <a:t>Arrow Diagram</a:t>
            </a:r>
            <a:r>
              <a:rPr lang="en-US" dirty="0">
                <a:effectLst/>
              </a:rPr>
              <a:t> </a:t>
            </a:r>
          </a:p>
          <a:p>
            <a:endParaRPr lang="en-US" dirty="0"/>
          </a:p>
        </p:txBody>
      </p:sp>
      <p:sp>
        <p:nvSpPr>
          <p:cNvPr id="4" name="Content Placeholder 3">
            <a:extLst>
              <a:ext uri="{FF2B5EF4-FFF2-40B4-BE49-F238E27FC236}">
                <a16:creationId xmlns:a16="http://schemas.microsoft.com/office/drawing/2014/main" id="{3F727C9A-4709-274F-AAF5-1C2305077F4F}"/>
              </a:ext>
            </a:extLst>
          </p:cNvPr>
          <p:cNvSpPr>
            <a:spLocks noGrp="1"/>
          </p:cNvSpPr>
          <p:nvPr>
            <p:ph sz="half" idx="2"/>
          </p:nvPr>
        </p:nvSpPr>
        <p:spPr/>
        <p:txBody>
          <a:bodyPr>
            <a:normAutofit fontScale="92500" lnSpcReduction="10000"/>
          </a:bodyPr>
          <a:lstStyle/>
          <a:p>
            <a:pPr lvl="0"/>
            <a:r>
              <a:rPr lang="en-US" dirty="0"/>
              <a:t>Project Planning and Implementation Tools</a:t>
            </a:r>
          </a:p>
          <a:p>
            <a:pPr lvl="1"/>
            <a:r>
              <a:rPr lang="en-US" dirty="0"/>
              <a:t>Gantt Chart</a:t>
            </a:r>
          </a:p>
          <a:p>
            <a:pPr lvl="2"/>
            <a:r>
              <a:rPr lang="en-US" dirty="0"/>
              <a:t>Network Diagrams</a:t>
            </a:r>
          </a:p>
          <a:p>
            <a:pPr lvl="2"/>
            <a:r>
              <a:rPr lang="en-US" dirty="0"/>
              <a:t>Pert Chart</a:t>
            </a:r>
          </a:p>
          <a:p>
            <a:pPr lvl="2"/>
            <a:r>
              <a:rPr lang="en-US" dirty="0"/>
              <a:t>Radar Chart</a:t>
            </a:r>
          </a:p>
          <a:p>
            <a:pPr lvl="1"/>
            <a:r>
              <a:rPr lang="en-US" dirty="0"/>
              <a:t>Plan-Do-Check-Act (PDCA) Cycle</a:t>
            </a:r>
          </a:p>
          <a:p>
            <a:endParaRPr lang="en-US" dirty="0"/>
          </a:p>
        </p:txBody>
      </p:sp>
    </p:spTree>
    <p:extLst>
      <p:ext uri="{BB962C8B-B14F-4D97-AF65-F5344CB8AC3E}">
        <p14:creationId xmlns:p14="http://schemas.microsoft.com/office/powerpoint/2010/main" val="4069869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332E7E-1E24-9049-81AC-5C8B889B7433}"/>
              </a:ext>
            </a:extLst>
          </p:cNvPr>
          <p:cNvSpPr>
            <a:spLocks noGrp="1"/>
          </p:cNvSpPr>
          <p:nvPr>
            <p:ph type="title"/>
          </p:nvPr>
        </p:nvSpPr>
        <p:spPr/>
        <p:txBody>
          <a:bodyPr/>
          <a:lstStyle/>
          <a:p>
            <a:r>
              <a:rPr lang="en-US" dirty="0"/>
              <a:t>Dividing the topics</a:t>
            </a:r>
          </a:p>
        </p:txBody>
      </p:sp>
      <p:sp>
        <p:nvSpPr>
          <p:cNvPr id="6" name="Content Placeholder 5">
            <a:extLst>
              <a:ext uri="{FF2B5EF4-FFF2-40B4-BE49-F238E27FC236}">
                <a16:creationId xmlns:a16="http://schemas.microsoft.com/office/drawing/2014/main" id="{45C92E6F-2F01-534B-9BF4-E048C4B3A5CC}"/>
              </a:ext>
            </a:extLst>
          </p:cNvPr>
          <p:cNvSpPr>
            <a:spLocks noGrp="1"/>
          </p:cNvSpPr>
          <p:nvPr>
            <p:ph idx="1"/>
          </p:nvPr>
        </p:nvSpPr>
        <p:spPr/>
        <p:txBody>
          <a:bodyPr/>
          <a:lstStyle/>
          <a:p>
            <a:pPr lvl="0"/>
            <a:r>
              <a:rPr lang="en-US" dirty="0"/>
              <a:t>3-6 – groups: </a:t>
            </a:r>
          </a:p>
          <a:p>
            <a:pPr lvl="1"/>
            <a:r>
              <a:rPr lang="en-US" dirty="0"/>
              <a:t>3 groups </a:t>
            </a:r>
          </a:p>
          <a:p>
            <a:pPr lvl="2"/>
            <a:r>
              <a:rPr lang="en-US" dirty="0"/>
              <a:t>7 Basic-Cause &amp; Idea, 7 Basic-Data &amp; Analysis, Management &amp; Planning</a:t>
            </a:r>
          </a:p>
          <a:p>
            <a:pPr lvl="1"/>
            <a:r>
              <a:rPr lang="en-US" dirty="0"/>
              <a:t>4 groups</a:t>
            </a:r>
          </a:p>
          <a:p>
            <a:pPr lvl="2"/>
            <a:r>
              <a:rPr lang="en-US" dirty="0"/>
              <a:t>7 Basic-Cause, 7 Basic-Data &amp; Analysis, Idea, Management &amp; Planning</a:t>
            </a:r>
          </a:p>
          <a:p>
            <a:pPr lvl="1"/>
            <a:r>
              <a:rPr lang="en-US" dirty="0"/>
              <a:t>5 group </a:t>
            </a:r>
          </a:p>
          <a:p>
            <a:pPr lvl="2"/>
            <a:r>
              <a:rPr lang="en-US" dirty="0"/>
              <a:t>7 Basic-Cause, 7 Basic-Data, 7 Basic-Analysis, Idea, Management &amp; Planning</a:t>
            </a:r>
          </a:p>
          <a:p>
            <a:pPr lvl="1"/>
            <a:r>
              <a:rPr lang="en-US" dirty="0"/>
              <a:t>6 groups</a:t>
            </a:r>
          </a:p>
          <a:p>
            <a:pPr lvl="2"/>
            <a:r>
              <a:rPr lang="en-US" dirty="0"/>
              <a:t>7 Basic-Cause, 7 Basic-Data, 7 Basic-Analysis, Idea, Management, Planning</a:t>
            </a:r>
          </a:p>
          <a:p>
            <a:pPr lvl="0"/>
            <a:r>
              <a:rPr lang="en-US" dirty="0"/>
              <a:t>7+ group</a:t>
            </a:r>
          </a:p>
          <a:p>
            <a:pPr lvl="1"/>
            <a:r>
              <a:rPr lang="en-US" dirty="0"/>
              <a:t>Divide Tools into smaller based on grouping sizing. </a:t>
            </a:r>
          </a:p>
          <a:p>
            <a:endParaRPr lang="en-US" dirty="0"/>
          </a:p>
        </p:txBody>
      </p:sp>
    </p:spTree>
    <p:extLst>
      <p:ext uri="{BB962C8B-B14F-4D97-AF65-F5344CB8AC3E}">
        <p14:creationId xmlns:p14="http://schemas.microsoft.com/office/powerpoint/2010/main" val="3454702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870E3-51DC-4150-BED9-34656625FAA0}"/>
              </a:ext>
            </a:extLst>
          </p:cNvPr>
          <p:cNvSpPr>
            <a:spLocks noGrp="1"/>
          </p:cNvSpPr>
          <p:nvPr>
            <p:ph type="title"/>
          </p:nvPr>
        </p:nvSpPr>
        <p:spPr>
          <a:xfrm>
            <a:off x="1143000" y="990599"/>
            <a:ext cx="9906000" cy="685800"/>
          </a:xfrm>
        </p:spPr>
        <p:txBody>
          <a:bodyPr anchor="t">
            <a:normAutofit/>
          </a:bodyPr>
          <a:lstStyle/>
          <a:p>
            <a:r>
              <a:rPr lang="en-US" sz="4000" dirty="0"/>
              <a:t>Week 05 Assignments</a:t>
            </a:r>
          </a:p>
        </p:txBody>
      </p:sp>
      <p:graphicFrame>
        <p:nvGraphicFramePr>
          <p:cNvPr id="5" name="Content Placeholder 2">
            <a:extLst>
              <a:ext uri="{FF2B5EF4-FFF2-40B4-BE49-F238E27FC236}">
                <a16:creationId xmlns:a16="http://schemas.microsoft.com/office/drawing/2014/main" id="{54DA3397-2395-4413-AA7B-363D4A4FB1A3}"/>
              </a:ext>
            </a:extLst>
          </p:cNvPr>
          <p:cNvGraphicFramePr>
            <a:graphicFrameLocks noGrp="1"/>
          </p:cNvGraphicFramePr>
          <p:nvPr>
            <p:ph idx="1"/>
            <p:extLst>
              <p:ext uri="{D42A27DB-BD31-4B8C-83A1-F6EECF244321}">
                <p14:modId xmlns:p14="http://schemas.microsoft.com/office/powerpoint/2010/main" val="209922349"/>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084F8226-0E86-EC4C-B339-E9A0FBBFA60A}"/>
              </a:ext>
            </a:extLst>
          </p:cNvPr>
          <p:cNvSpPr txBox="1"/>
          <p:nvPr/>
        </p:nvSpPr>
        <p:spPr>
          <a:xfrm>
            <a:off x="6838122" y="206604"/>
            <a:ext cx="5353878" cy="1477328"/>
          </a:xfrm>
          <a:prstGeom prst="rect">
            <a:avLst/>
          </a:prstGeom>
          <a:noFill/>
        </p:spPr>
        <p:txBody>
          <a:bodyPr wrap="square">
            <a:spAutoFit/>
          </a:bodyPr>
          <a:lstStyle/>
          <a:p>
            <a:r>
              <a:rPr lang="en-US" b="1" dirty="0"/>
              <a:t>Objectives: </a:t>
            </a:r>
          </a:p>
          <a:p>
            <a:pPr>
              <a:buFont typeface="Arial" panose="020B0604020202020204" pitchFamily="34" charset="0"/>
              <a:buChar char="•"/>
            </a:pPr>
            <a:r>
              <a:rPr lang="en-US" b="1" dirty="0"/>
              <a:t> </a:t>
            </a:r>
            <a:r>
              <a:rPr lang="en-US" dirty="0"/>
              <a:t>Breakdown (4 -Analyze) Verification and Validation techniques for Quality Assurance       </a:t>
            </a:r>
          </a:p>
          <a:p>
            <a:pPr>
              <a:buFont typeface="Arial" panose="020B0604020202020204" pitchFamily="34" charset="0"/>
              <a:buChar char="•"/>
            </a:pPr>
            <a:r>
              <a:rPr lang="en-US" dirty="0"/>
              <a:t>Examine (4-Analyze) plans for V&amp;V and Audits    </a:t>
            </a:r>
          </a:p>
          <a:p>
            <a:pPr>
              <a:buFont typeface="Arial" panose="020B0604020202020204" pitchFamily="34" charset="0"/>
              <a:buChar char="•"/>
            </a:pPr>
            <a:r>
              <a:rPr lang="en-US" dirty="0"/>
              <a:t>Assess (5 - Evaluate) products using QA Audits</a:t>
            </a:r>
          </a:p>
        </p:txBody>
      </p:sp>
    </p:spTree>
    <p:extLst>
      <p:ext uri="{BB962C8B-B14F-4D97-AF65-F5344CB8AC3E}">
        <p14:creationId xmlns:p14="http://schemas.microsoft.com/office/powerpoint/2010/main" val="347079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B094F-83DC-4C62-A5A4-A2EEA9EEC185}"/>
              </a:ext>
            </a:extLst>
          </p:cNvPr>
          <p:cNvSpPr>
            <a:spLocks noGrp="1"/>
          </p:cNvSpPr>
          <p:nvPr>
            <p:ph type="title"/>
          </p:nvPr>
        </p:nvSpPr>
        <p:spPr/>
        <p:txBody>
          <a:bodyPr/>
          <a:lstStyle/>
          <a:p>
            <a:r>
              <a:rPr lang="en-US" dirty="0">
                <a:hlinkClick r:id="rId2"/>
              </a:rPr>
              <a:t>How do I create a software quality plan?</a:t>
            </a:r>
            <a:endParaRPr lang="en-US" dirty="0"/>
          </a:p>
        </p:txBody>
      </p:sp>
      <p:sp>
        <p:nvSpPr>
          <p:cNvPr id="3" name="Content Placeholder 2">
            <a:extLst>
              <a:ext uri="{FF2B5EF4-FFF2-40B4-BE49-F238E27FC236}">
                <a16:creationId xmlns:a16="http://schemas.microsoft.com/office/drawing/2014/main" id="{0C9FEC82-0782-4E22-9FDC-BC3376DE53EF}"/>
              </a:ext>
            </a:extLst>
          </p:cNvPr>
          <p:cNvSpPr>
            <a:spLocks noGrp="1"/>
          </p:cNvSpPr>
          <p:nvPr>
            <p:ph sz="half" idx="1"/>
          </p:nvPr>
        </p:nvSpPr>
        <p:spPr/>
        <p:txBody>
          <a:bodyPr/>
          <a:lstStyle/>
          <a:p>
            <a:r>
              <a:rPr lang="en-US" dirty="0"/>
              <a:t>In order to follow a QA process, you need a plan. The plan will be developed in different stages throughout the semester, each week will update each section. This week will assemble a general 1st draft from what we already have worked on. </a:t>
            </a:r>
          </a:p>
          <a:p>
            <a:endParaRPr lang="en-US" dirty="0"/>
          </a:p>
        </p:txBody>
      </p:sp>
      <p:sp>
        <p:nvSpPr>
          <p:cNvPr id="4" name="Content Placeholder 3">
            <a:extLst>
              <a:ext uri="{FF2B5EF4-FFF2-40B4-BE49-F238E27FC236}">
                <a16:creationId xmlns:a16="http://schemas.microsoft.com/office/drawing/2014/main" id="{B15262A4-10EE-467E-8A39-247A7938CE4F}"/>
              </a:ext>
            </a:extLst>
          </p:cNvPr>
          <p:cNvSpPr>
            <a:spLocks noGrp="1"/>
          </p:cNvSpPr>
          <p:nvPr>
            <p:ph sz="half" idx="2"/>
          </p:nvPr>
        </p:nvSpPr>
        <p:spPr/>
        <p:txBody>
          <a:bodyPr/>
          <a:lstStyle/>
          <a:p>
            <a:r>
              <a:rPr lang="en-US" dirty="0"/>
              <a:t>Plan consists of 14 sections</a:t>
            </a:r>
          </a:p>
          <a:p>
            <a:r>
              <a:rPr lang="en-US" dirty="0"/>
              <a:t>Each week we will be adding sections and revising previous. </a:t>
            </a:r>
          </a:p>
          <a:p>
            <a:pPr lvl="1"/>
            <a:endParaRPr lang="en-US" dirty="0"/>
          </a:p>
        </p:txBody>
      </p:sp>
      <p:graphicFrame>
        <p:nvGraphicFramePr>
          <p:cNvPr id="5" name="Table 4">
            <a:extLst>
              <a:ext uri="{FF2B5EF4-FFF2-40B4-BE49-F238E27FC236}">
                <a16:creationId xmlns:a16="http://schemas.microsoft.com/office/drawing/2014/main" id="{804D057F-CA9C-40F8-966A-22E66996DFB4}"/>
              </a:ext>
            </a:extLst>
          </p:cNvPr>
          <p:cNvGraphicFramePr>
            <a:graphicFrameLocks noGrp="1"/>
          </p:cNvGraphicFramePr>
          <p:nvPr>
            <p:extLst>
              <p:ext uri="{D42A27DB-BD31-4B8C-83A1-F6EECF244321}">
                <p14:modId xmlns:p14="http://schemas.microsoft.com/office/powerpoint/2010/main" val="2784991171"/>
              </p:ext>
            </p:extLst>
          </p:nvPr>
        </p:nvGraphicFramePr>
        <p:xfrm>
          <a:off x="10455074" y="274637"/>
          <a:ext cx="1484630" cy="1550988"/>
        </p:xfrm>
        <a:graphic>
          <a:graphicData uri="http://schemas.openxmlformats.org/drawingml/2006/table">
            <a:tbl>
              <a:tblPr firstRow="1" firstCol="1" bandRow="1">
                <a:tableStyleId>{5C22544A-7EE6-4342-B048-85BDC9FD1C3A}</a:tableStyleId>
              </a:tblPr>
              <a:tblGrid>
                <a:gridCol w="1484630">
                  <a:extLst>
                    <a:ext uri="{9D8B030D-6E8A-4147-A177-3AD203B41FA5}">
                      <a16:colId xmlns:a16="http://schemas.microsoft.com/office/drawing/2014/main" val="449923290"/>
                    </a:ext>
                  </a:extLst>
                </a:gridCol>
              </a:tblGrid>
              <a:tr h="0">
                <a:tc>
                  <a:txBody>
                    <a:bodyPr/>
                    <a:lstStyle/>
                    <a:p>
                      <a:pPr marL="0" marR="0">
                        <a:lnSpc>
                          <a:spcPct val="107000"/>
                        </a:lnSpc>
                        <a:spcBef>
                          <a:spcPts val="0"/>
                        </a:spcBef>
                        <a:spcAft>
                          <a:spcPts val="800"/>
                        </a:spcAft>
                      </a:pPr>
                      <a:r>
                        <a:rPr lang="en-US" sz="1100">
                          <a:effectLst/>
                        </a:rPr>
                        <a:t>Section 1-3 added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48729600"/>
                  </a:ext>
                </a:extLst>
              </a:tr>
              <a:tr h="0">
                <a:tc>
                  <a:txBody>
                    <a:bodyPr/>
                    <a:lstStyle/>
                    <a:p>
                      <a:pPr marL="0" marR="0">
                        <a:lnSpc>
                          <a:spcPct val="107000"/>
                        </a:lnSpc>
                        <a:spcBef>
                          <a:spcPts val="0"/>
                        </a:spcBef>
                        <a:spcAft>
                          <a:spcPts val="800"/>
                        </a:spcAft>
                      </a:pPr>
                      <a:r>
                        <a:rPr lang="en-US" sz="1100">
                          <a:effectLst/>
                        </a:rPr>
                        <a:t>Section 9 added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99877290"/>
                  </a:ext>
                </a:extLst>
              </a:tr>
              <a:tr h="0">
                <a:tc>
                  <a:txBody>
                    <a:bodyPr/>
                    <a:lstStyle/>
                    <a:p>
                      <a:pPr marL="0" marR="0">
                        <a:lnSpc>
                          <a:spcPct val="107000"/>
                        </a:lnSpc>
                        <a:spcBef>
                          <a:spcPts val="0"/>
                        </a:spcBef>
                        <a:spcAft>
                          <a:spcPts val="800"/>
                        </a:spcAft>
                      </a:pPr>
                      <a:r>
                        <a:rPr lang="en-US" sz="1100">
                          <a:effectLst/>
                        </a:rPr>
                        <a:t>Section 7 added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39305058"/>
                  </a:ext>
                </a:extLst>
              </a:tr>
              <a:tr h="0">
                <a:tc>
                  <a:txBody>
                    <a:bodyPr/>
                    <a:lstStyle/>
                    <a:p>
                      <a:pPr marL="0" marR="0">
                        <a:lnSpc>
                          <a:spcPct val="107000"/>
                        </a:lnSpc>
                        <a:spcBef>
                          <a:spcPts val="0"/>
                        </a:spcBef>
                        <a:spcAft>
                          <a:spcPts val="800"/>
                        </a:spcAft>
                      </a:pPr>
                      <a:r>
                        <a:rPr lang="en-US" sz="1100">
                          <a:effectLst/>
                        </a:rPr>
                        <a:t>Section 6 added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73716925"/>
                  </a:ext>
                </a:extLst>
              </a:tr>
              <a:tr h="0">
                <a:tc>
                  <a:txBody>
                    <a:bodyPr/>
                    <a:lstStyle/>
                    <a:p>
                      <a:pPr marL="0" marR="0">
                        <a:lnSpc>
                          <a:spcPct val="107000"/>
                        </a:lnSpc>
                        <a:spcBef>
                          <a:spcPts val="0"/>
                        </a:spcBef>
                        <a:spcAft>
                          <a:spcPts val="800"/>
                        </a:spcAft>
                      </a:pPr>
                      <a:r>
                        <a:rPr lang="en-US" sz="1100">
                          <a:effectLst/>
                        </a:rPr>
                        <a:t>Section 11 added, Section 3 updated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83563671"/>
                  </a:ext>
                </a:extLst>
              </a:tr>
              <a:tr h="0">
                <a:tc>
                  <a:txBody>
                    <a:bodyPr/>
                    <a:lstStyle/>
                    <a:p>
                      <a:pPr marL="0" marR="0">
                        <a:lnSpc>
                          <a:spcPct val="107000"/>
                        </a:lnSpc>
                        <a:spcBef>
                          <a:spcPts val="0"/>
                        </a:spcBef>
                        <a:spcAft>
                          <a:spcPts val="800"/>
                        </a:spcAft>
                      </a:pPr>
                      <a:r>
                        <a:rPr lang="en-US" sz="1100">
                          <a:effectLst/>
                        </a:rPr>
                        <a:t>Section 10 &amp; 12 added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28509128"/>
                  </a:ext>
                </a:extLst>
              </a:tr>
              <a:tr h="0">
                <a:tc>
                  <a:txBody>
                    <a:bodyPr/>
                    <a:lstStyle/>
                    <a:p>
                      <a:pPr marL="0" marR="0">
                        <a:lnSpc>
                          <a:spcPct val="107000"/>
                        </a:lnSpc>
                        <a:spcBef>
                          <a:spcPts val="0"/>
                        </a:spcBef>
                        <a:spcAft>
                          <a:spcPts val="800"/>
                        </a:spcAft>
                      </a:pPr>
                      <a:r>
                        <a:rPr lang="en-US" sz="1100">
                          <a:effectLst/>
                        </a:rPr>
                        <a:t>Section 8 &amp; 14 added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37150920"/>
                  </a:ext>
                </a:extLst>
              </a:tr>
              <a:tr h="0">
                <a:tc>
                  <a:txBody>
                    <a:bodyPr/>
                    <a:lstStyle/>
                    <a:p>
                      <a:pPr marL="0" marR="0">
                        <a:lnSpc>
                          <a:spcPct val="107000"/>
                        </a:lnSpc>
                        <a:spcBef>
                          <a:spcPts val="0"/>
                        </a:spcBef>
                        <a:spcAft>
                          <a:spcPts val="800"/>
                        </a:spcAft>
                      </a:pPr>
                      <a:r>
                        <a:rPr lang="en-US" sz="1100" dirty="0">
                          <a:effectLst/>
                        </a:rPr>
                        <a:t>Section 13 added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40283228"/>
                  </a:ext>
                </a:extLst>
              </a:tr>
            </a:tbl>
          </a:graphicData>
        </a:graphic>
      </p:graphicFrame>
    </p:spTree>
    <p:extLst>
      <p:ext uri="{BB962C8B-B14F-4D97-AF65-F5344CB8AC3E}">
        <p14:creationId xmlns:p14="http://schemas.microsoft.com/office/powerpoint/2010/main" val="1761774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3E21C4-44C4-469E-86F6-A7D5CE0355D2}"/>
              </a:ext>
            </a:extLst>
          </p:cNvPr>
          <p:cNvSpPr>
            <a:spLocks noGrp="1"/>
          </p:cNvSpPr>
          <p:nvPr>
            <p:ph type="title"/>
          </p:nvPr>
        </p:nvSpPr>
        <p:spPr/>
        <p:txBody>
          <a:bodyPr/>
          <a:lstStyle/>
          <a:p>
            <a:r>
              <a:rPr lang="en-US" dirty="0"/>
              <a:t>SQAP Outline</a:t>
            </a:r>
          </a:p>
        </p:txBody>
      </p:sp>
      <p:sp>
        <p:nvSpPr>
          <p:cNvPr id="6" name="Text Placeholder 5">
            <a:extLst>
              <a:ext uri="{FF2B5EF4-FFF2-40B4-BE49-F238E27FC236}">
                <a16:creationId xmlns:a16="http://schemas.microsoft.com/office/drawing/2014/main" id="{BFC50821-4E15-4B13-BA41-C95BBCFC0DED}"/>
              </a:ext>
            </a:extLst>
          </p:cNvPr>
          <p:cNvSpPr>
            <a:spLocks noGrp="1"/>
          </p:cNvSpPr>
          <p:nvPr>
            <p:ph type="body" idx="1"/>
          </p:nvPr>
        </p:nvSpPr>
        <p:spPr/>
        <p:txBody>
          <a:bodyPr/>
          <a:lstStyle/>
          <a:p>
            <a:r>
              <a:rPr lang="en-US" dirty="0"/>
              <a:t>Title Page</a:t>
            </a:r>
          </a:p>
        </p:txBody>
      </p:sp>
      <p:sp>
        <p:nvSpPr>
          <p:cNvPr id="7" name="Content Placeholder 6">
            <a:extLst>
              <a:ext uri="{FF2B5EF4-FFF2-40B4-BE49-F238E27FC236}">
                <a16:creationId xmlns:a16="http://schemas.microsoft.com/office/drawing/2014/main" id="{0ED2F0E0-8B1E-4324-9BE8-01AFFE200AC1}"/>
              </a:ext>
            </a:extLst>
          </p:cNvPr>
          <p:cNvSpPr>
            <a:spLocks noGrp="1"/>
          </p:cNvSpPr>
          <p:nvPr>
            <p:ph sz="half" idx="2"/>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Software Quality Assurance Plan</a:t>
            </a:r>
          </a:p>
          <a:p>
            <a:pPr marL="0" marR="0">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Purpose: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Authors: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Approved by: (Professor for CSE 474)</a:t>
            </a:r>
          </a:p>
          <a:p>
            <a:endParaRPr lang="en-US" dirty="0"/>
          </a:p>
        </p:txBody>
      </p:sp>
      <p:sp>
        <p:nvSpPr>
          <p:cNvPr id="8" name="Text Placeholder 7">
            <a:extLst>
              <a:ext uri="{FF2B5EF4-FFF2-40B4-BE49-F238E27FC236}">
                <a16:creationId xmlns:a16="http://schemas.microsoft.com/office/drawing/2014/main" id="{33A23551-D4E1-4669-848C-2E38C36EFA89}"/>
              </a:ext>
            </a:extLst>
          </p:cNvPr>
          <p:cNvSpPr>
            <a:spLocks noGrp="1"/>
          </p:cNvSpPr>
          <p:nvPr>
            <p:ph type="body" sz="quarter" idx="3"/>
          </p:nvPr>
        </p:nvSpPr>
        <p:spPr/>
        <p:txBody>
          <a:bodyPr/>
          <a:lstStyle/>
          <a:p>
            <a:r>
              <a:rPr lang="en-US" dirty="0"/>
              <a:t>Revision History and TOC</a:t>
            </a:r>
          </a:p>
        </p:txBody>
      </p:sp>
      <p:graphicFrame>
        <p:nvGraphicFramePr>
          <p:cNvPr id="10" name="Content Placeholder 9">
            <a:extLst>
              <a:ext uri="{FF2B5EF4-FFF2-40B4-BE49-F238E27FC236}">
                <a16:creationId xmlns:a16="http://schemas.microsoft.com/office/drawing/2014/main" id="{CD54E50A-D84F-4756-BBF1-447EA6F4BF54}"/>
              </a:ext>
            </a:extLst>
          </p:cNvPr>
          <p:cNvGraphicFramePr>
            <a:graphicFrameLocks noGrp="1"/>
          </p:cNvGraphicFramePr>
          <p:nvPr>
            <p:ph sz="quarter" idx="4"/>
            <p:extLst>
              <p:ext uri="{D42A27DB-BD31-4B8C-83A1-F6EECF244321}">
                <p14:modId xmlns:p14="http://schemas.microsoft.com/office/powerpoint/2010/main" val="3679748114"/>
              </p:ext>
            </p:extLst>
          </p:nvPr>
        </p:nvGraphicFramePr>
        <p:xfrm>
          <a:off x="6172200" y="3171412"/>
          <a:ext cx="5183187" cy="3330321"/>
        </p:xfrm>
        <a:graphic>
          <a:graphicData uri="http://schemas.openxmlformats.org/drawingml/2006/table">
            <a:tbl>
              <a:tblPr firstRow="1" firstCol="1" bandRow="1">
                <a:tableStyleId>{5C22544A-7EE6-4342-B048-85BDC9FD1C3A}</a:tableStyleId>
              </a:tblPr>
              <a:tblGrid>
                <a:gridCol w="845386">
                  <a:extLst>
                    <a:ext uri="{9D8B030D-6E8A-4147-A177-3AD203B41FA5}">
                      <a16:colId xmlns:a16="http://schemas.microsoft.com/office/drawing/2014/main" val="3064891320"/>
                    </a:ext>
                  </a:extLst>
                </a:gridCol>
                <a:gridCol w="1745653">
                  <a:extLst>
                    <a:ext uri="{9D8B030D-6E8A-4147-A177-3AD203B41FA5}">
                      <a16:colId xmlns:a16="http://schemas.microsoft.com/office/drawing/2014/main" val="1615082735"/>
                    </a:ext>
                  </a:extLst>
                </a:gridCol>
                <a:gridCol w="1296074">
                  <a:extLst>
                    <a:ext uri="{9D8B030D-6E8A-4147-A177-3AD203B41FA5}">
                      <a16:colId xmlns:a16="http://schemas.microsoft.com/office/drawing/2014/main" val="1128061946"/>
                    </a:ext>
                  </a:extLst>
                </a:gridCol>
                <a:gridCol w="1296074">
                  <a:extLst>
                    <a:ext uri="{9D8B030D-6E8A-4147-A177-3AD203B41FA5}">
                      <a16:colId xmlns:a16="http://schemas.microsoft.com/office/drawing/2014/main" val="1657752502"/>
                    </a:ext>
                  </a:extLst>
                </a:gridCol>
              </a:tblGrid>
              <a:tr h="149675">
                <a:tc>
                  <a:txBody>
                    <a:bodyPr/>
                    <a:lstStyle/>
                    <a:p>
                      <a:pPr marL="0" marR="0">
                        <a:lnSpc>
                          <a:spcPct val="107000"/>
                        </a:lnSpc>
                        <a:spcBef>
                          <a:spcPts val="0"/>
                        </a:spcBef>
                        <a:spcAft>
                          <a:spcPts val="800"/>
                        </a:spcAft>
                      </a:pPr>
                      <a:r>
                        <a:rPr lang="en-US" sz="1000">
                          <a:effectLst/>
                        </a:rPr>
                        <a:t>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Authors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Revision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Description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905466614"/>
                  </a:ext>
                </a:extLst>
              </a:tr>
              <a:tr h="149675">
                <a:tc>
                  <a:txBody>
                    <a:bodyPr/>
                    <a:lstStyle/>
                    <a:p>
                      <a:pPr marL="0" marR="0">
                        <a:lnSpc>
                          <a:spcPct val="107000"/>
                        </a:lnSpc>
                        <a:spcBef>
                          <a:spcPts val="0"/>
                        </a:spcBef>
                        <a:spcAft>
                          <a:spcPts val="800"/>
                        </a:spcAft>
                      </a:pPr>
                      <a:r>
                        <a:rPr lang="en-US" sz="1000">
                          <a:effectLst/>
                        </a:rPr>
                        <a:t>Week 5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0.05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Section 1-3 added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2698759168"/>
                  </a:ext>
                </a:extLst>
              </a:tr>
              <a:tr h="149675">
                <a:tc>
                  <a:txBody>
                    <a:bodyPr/>
                    <a:lstStyle/>
                    <a:p>
                      <a:pPr marL="0" marR="0">
                        <a:lnSpc>
                          <a:spcPct val="107000"/>
                        </a:lnSpc>
                        <a:spcBef>
                          <a:spcPts val="0"/>
                        </a:spcBef>
                        <a:spcAft>
                          <a:spcPts val="800"/>
                        </a:spcAft>
                      </a:pPr>
                      <a:r>
                        <a:rPr lang="en-US" sz="1000">
                          <a:effectLst/>
                        </a:rPr>
                        <a:t>Week 6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0.06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Section 9 added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2016792293"/>
                  </a:ext>
                </a:extLst>
              </a:tr>
              <a:tr h="149675">
                <a:tc>
                  <a:txBody>
                    <a:bodyPr/>
                    <a:lstStyle/>
                    <a:p>
                      <a:pPr marL="0" marR="0">
                        <a:lnSpc>
                          <a:spcPct val="107000"/>
                        </a:lnSpc>
                        <a:spcBef>
                          <a:spcPts val="0"/>
                        </a:spcBef>
                        <a:spcAft>
                          <a:spcPts val="800"/>
                        </a:spcAft>
                      </a:pPr>
                      <a:r>
                        <a:rPr lang="en-US" sz="1000">
                          <a:effectLst/>
                        </a:rPr>
                        <a:t>Week 7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0.07</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Section 7 added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503508268"/>
                  </a:ext>
                </a:extLst>
              </a:tr>
              <a:tr h="149675">
                <a:tc>
                  <a:txBody>
                    <a:bodyPr/>
                    <a:lstStyle/>
                    <a:p>
                      <a:pPr marL="0" marR="0">
                        <a:lnSpc>
                          <a:spcPct val="107000"/>
                        </a:lnSpc>
                        <a:spcBef>
                          <a:spcPts val="0"/>
                        </a:spcBef>
                        <a:spcAft>
                          <a:spcPts val="800"/>
                        </a:spcAft>
                      </a:pPr>
                      <a:r>
                        <a:rPr lang="en-US" sz="1000">
                          <a:effectLst/>
                        </a:rPr>
                        <a:t>Week 8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0.08</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Section 6 added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3194000423"/>
                  </a:ext>
                </a:extLst>
              </a:tr>
              <a:tr h="306280">
                <a:tc>
                  <a:txBody>
                    <a:bodyPr/>
                    <a:lstStyle/>
                    <a:p>
                      <a:pPr marL="0" marR="0">
                        <a:lnSpc>
                          <a:spcPct val="107000"/>
                        </a:lnSpc>
                        <a:spcBef>
                          <a:spcPts val="0"/>
                        </a:spcBef>
                        <a:spcAft>
                          <a:spcPts val="800"/>
                        </a:spcAft>
                      </a:pPr>
                      <a:r>
                        <a:rPr lang="en-US" sz="1000">
                          <a:effectLst/>
                        </a:rPr>
                        <a:t>Week 9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0.09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Section 11 added, Section 3 updated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1569128178"/>
                  </a:ext>
                </a:extLst>
              </a:tr>
              <a:tr h="149675">
                <a:tc>
                  <a:txBody>
                    <a:bodyPr/>
                    <a:lstStyle/>
                    <a:p>
                      <a:pPr marL="0" marR="0">
                        <a:lnSpc>
                          <a:spcPct val="107000"/>
                        </a:lnSpc>
                        <a:spcBef>
                          <a:spcPts val="0"/>
                        </a:spcBef>
                        <a:spcAft>
                          <a:spcPts val="800"/>
                        </a:spcAft>
                      </a:pPr>
                      <a:r>
                        <a:rPr lang="en-US" sz="1000">
                          <a:effectLst/>
                        </a:rPr>
                        <a:t>Week 10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0.10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dirty="0">
                          <a:effectLst/>
                        </a:rPr>
                        <a:t>Section 4, 10 &amp; 12 added</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191357865"/>
                  </a:ext>
                </a:extLst>
              </a:tr>
              <a:tr h="149675">
                <a:tc>
                  <a:txBody>
                    <a:bodyPr/>
                    <a:lstStyle/>
                    <a:p>
                      <a:pPr marL="0" marR="0">
                        <a:lnSpc>
                          <a:spcPct val="107000"/>
                        </a:lnSpc>
                        <a:spcBef>
                          <a:spcPts val="0"/>
                        </a:spcBef>
                        <a:spcAft>
                          <a:spcPts val="800"/>
                        </a:spcAft>
                      </a:pPr>
                      <a:r>
                        <a:rPr lang="en-US" sz="1000">
                          <a:effectLst/>
                        </a:rPr>
                        <a:t>Week 11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0.11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Section 8 &amp; 14 added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3384492676"/>
                  </a:ext>
                </a:extLst>
              </a:tr>
              <a:tr h="149675">
                <a:tc>
                  <a:txBody>
                    <a:bodyPr/>
                    <a:lstStyle/>
                    <a:p>
                      <a:pPr marL="0" marR="0">
                        <a:lnSpc>
                          <a:spcPct val="107000"/>
                        </a:lnSpc>
                        <a:spcBef>
                          <a:spcPts val="0"/>
                        </a:spcBef>
                        <a:spcAft>
                          <a:spcPts val="800"/>
                        </a:spcAft>
                      </a:pPr>
                      <a:r>
                        <a:rPr lang="en-US" sz="1000">
                          <a:effectLst/>
                        </a:rPr>
                        <a:t>Week 12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0.12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dirty="0">
                          <a:effectLst/>
                        </a:rPr>
                        <a:t>Section 5 &amp; 13 added</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3537749341"/>
                  </a:ext>
                </a:extLst>
              </a:tr>
              <a:tr h="149675">
                <a:tc>
                  <a:txBody>
                    <a:bodyPr/>
                    <a:lstStyle/>
                    <a:p>
                      <a:pPr marL="0" marR="0">
                        <a:lnSpc>
                          <a:spcPct val="107000"/>
                        </a:lnSpc>
                        <a:spcBef>
                          <a:spcPts val="0"/>
                        </a:spcBef>
                        <a:spcAft>
                          <a:spcPts val="800"/>
                        </a:spcAft>
                      </a:pPr>
                      <a:r>
                        <a:rPr lang="en-US" sz="1000">
                          <a:effectLst/>
                        </a:rPr>
                        <a:t>Week 13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1.0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Final version submitted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4250877930"/>
                  </a:ext>
                </a:extLst>
              </a:tr>
              <a:tr h="149675">
                <a:tc>
                  <a:txBody>
                    <a:bodyPr/>
                    <a:lstStyle/>
                    <a:p>
                      <a:pPr marL="0" marR="0">
                        <a:lnSpc>
                          <a:spcPct val="107000"/>
                        </a:lnSpc>
                        <a:spcBef>
                          <a:spcPts val="0"/>
                        </a:spcBef>
                        <a:spcAft>
                          <a:spcPts val="800"/>
                        </a:spcAft>
                      </a:pPr>
                      <a:r>
                        <a:rPr lang="en-US" sz="1000">
                          <a:effectLst/>
                        </a:rPr>
                        <a:t>Week 13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1.1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Internal audit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2380521858"/>
                  </a:ext>
                </a:extLst>
              </a:tr>
              <a:tr h="149675">
                <a:tc>
                  <a:txBody>
                    <a:bodyPr/>
                    <a:lstStyle/>
                    <a:p>
                      <a:pPr marL="0" marR="0">
                        <a:lnSpc>
                          <a:spcPct val="107000"/>
                        </a:lnSpc>
                        <a:spcBef>
                          <a:spcPts val="0"/>
                        </a:spcBef>
                        <a:spcAft>
                          <a:spcPts val="800"/>
                        </a:spcAft>
                      </a:pPr>
                      <a:r>
                        <a:rPr lang="en-US" sz="1000">
                          <a:effectLst/>
                        </a:rPr>
                        <a:t>Week 13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1.2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External audit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932820282"/>
                  </a:ext>
                </a:extLst>
              </a:tr>
              <a:tr h="149675">
                <a:tc>
                  <a:txBody>
                    <a:bodyPr/>
                    <a:lstStyle/>
                    <a:p>
                      <a:pPr marL="0" marR="0">
                        <a:lnSpc>
                          <a:spcPct val="107000"/>
                        </a:lnSpc>
                        <a:spcBef>
                          <a:spcPts val="0"/>
                        </a:spcBef>
                        <a:spcAft>
                          <a:spcPts val="800"/>
                        </a:spcAft>
                      </a:pPr>
                      <a:r>
                        <a:rPr lang="en-US" sz="1000">
                          <a:effectLst/>
                        </a:rPr>
                        <a:t>Week 13 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a:effectLst/>
                        </a:rPr>
                        <a:t>1.3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tc>
                  <a:txBody>
                    <a:bodyPr/>
                    <a:lstStyle/>
                    <a:p>
                      <a:pPr marL="0" marR="0">
                        <a:lnSpc>
                          <a:spcPct val="107000"/>
                        </a:lnSpc>
                        <a:spcBef>
                          <a:spcPts val="0"/>
                        </a:spcBef>
                        <a:spcAft>
                          <a:spcPts val="800"/>
                        </a:spcAft>
                      </a:pPr>
                      <a:r>
                        <a:rPr lang="en-US" sz="1000" dirty="0">
                          <a:effectLst/>
                        </a:rPr>
                        <a:t>Internal audit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59870" marR="59870" marT="0" marB="0"/>
                </a:tc>
                <a:extLst>
                  <a:ext uri="{0D108BD9-81ED-4DB2-BD59-A6C34878D82A}">
                    <a16:rowId xmlns:a16="http://schemas.microsoft.com/office/drawing/2014/main" val="1638568718"/>
                  </a:ext>
                </a:extLst>
              </a:tr>
            </a:tbl>
          </a:graphicData>
        </a:graphic>
      </p:graphicFrame>
    </p:spTree>
    <p:extLst>
      <p:ext uri="{BB962C8B-B14F-4D97-AF65-F5344CB8AC3E}">
        <p14:creationId xmlns:p14="http://schemas.microsoft.com/office/powerpoint/2010/main" val="366295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ABE7E-64E7-473E-A36A-8B0DE41C85C3}"/>
              </a:ext>
            </a:extLst>
          </p:cNvPr>
          <p:cNvSpPr>
            <a:spLocks noGrp="1"/>
          </p:cNvSpPr>
          <p:nvPr>
            <p:ph type="title"/>
          </p:nvPr>
        </p:nvSpPr>
        <p:spPr/>
        <p:txBody>
          <a:bodyPr/>
          <a:lstStyle/>
          <a:p>
            <a:r>
              <a:rPr lang="en-US" dirty="0"/>
              <a:t>SQAP Outline</a:t>
            </a:r>
          </a:p>
        </p:txBody>
      </p:sp>
      <p:sp>
        <p:nvSpPr>
          <p:cNvPr id="3" name="Text Placeholder 2">
            <a:extLst>
              <a:ext uri="{FF2B5EF4-FFF2-40B4-BE49-F238E27FC236}">
                <a16:creationId xmlns:a16="http://schemas.microsoft.com/office/drawing/2014/main" id="{0538B13A-5DCB-405D-BF6B-B7F5A7A7EBA7}"/>
              </a:ext>
            </a:extLst>
          </p:cNvPr>
          <p:cNvSpPr>
            <a:spLocks noGrp="1"/>
          </p:cNvSpPr>
          <p:nvPr>
            <p:ph type="body" idx="1"/>
          </p:nvPr>
        </p:nvSpPr>
        <p:spPr/>
        <p:txBody>
          <a:bodyPr/>
          <a:lstStyle/>
          <a:p>
            <a:r>
              <a:rPr lang="en-US" dirty="0"/>
              <a:t>Starting Sections</a:t>
            </a:r>
          </a:p>
        </p:txBody>
      </p:sp>
      <p:sp>
        <p:nvSpPr>
          <p:cNvPr id="4" name="Content Placeholder 3">
            <a:extLst>
              <a:ext uri="{FF2B5EF4-FFF2-40B4-BE49-F238E27FC236}">
                <a16:creationId xmlns:a16="http://schemas.microsoft.com/office/drawing/2014/main" id="{E08F25F2-719E-475A-911F-12636AA9C31E}"/>
              </a:ext>
            </a:extLst>
          </p:cNvPr>
          <p:cNvSpPr>
            <a:spLocks noGrp="1"/>
          </p:cNvSpPr>
          <p:nvPr>
            <p:ph sz="half" idx="2"/>
          </p:nvPr>
        </p:nvSpPr>
        <p:spPr/>
        <p:txBody>
          <a:bodyPr>
            <a:normAutofit fontScale="85000" lnSpcReduction="10000"/>
          </a:bodyPr>
          <a:lstStyle/>
          <a:p>
            <a:pPr marL="342900" marR="0" lvl="0" indent="-342900">
              <a:lnSpc>
                <a:spcPct val="107000"/>
              </a:lnSpc>
              <a:spcBef>
                <a:spcPts val="0"/>
              </a:spcBef>
              <a:spcAft>
                <a:spcPts val="0"/>
              </a:spcAft>
              <a:buFont typeface="Symbol" panose="05050102010706020507" pitchFamily="18" charset="2"/>
              <a:buChar char=""/>
            </a:pPr>
            <a:r>
              <a:rPr lang="en-US" sz="1700" dirty="0">
                <a:effectLst/>
                <a:latin typeface="Times New Roman" panose="02020603050405020304" pitchFamily="18" charset="0"/>
                <a:ea typeface="Times New Roman" panose="02020603050405020304" pitchFamily="18" charset="0"/>
                <a:cs typeface="Arial" panose="020B0604020202020204" pitchFamily="34" charset="0"/>
              </a:rPr>
              <a:t>Complete Section 1: Purpose</a:t>
            </a:r>
            <a:endParaRPr lang="en-US" sz="17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Font typeface="Courier New" panose="02070309020205020404" pitchFamily="49" charset="0"/>
              <a:buChar char="o"/>
            </a:pPr>
            <a:r>
              <a:rPr lang="en-US" sz="1700" dirty="0">
                <a:effectLst/>
                <a:latin typeface="Times New Roman" panose="02020603050405020304" pitchFamily="18" charset="0"/>
                <a:ea typeface="Times New Roman" panose="02020603050405020304" pitchFamily="18" charset="0"/>
                <a:cs typeface="Arial" panose="020B0604020202020204" pitchFamily="34" charset="0"/>
              </a:rPr>
              <a:t>For this project, you are going to pick a fictitious project.</a:t>
            </a:r>
            <a:endParaRPr lang="en-US" sz="17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700" dirty="0">
                <a:effectLst/>
                <a:latin typeface="Times New Roman" panose="02020603050405020304" pitchFamily="18" charset="0"/>
                <a:ea typeface="Times New Roman" panose="02020603050405020304" pitchFamily="18" charset="0"/>
                <a:cs typeface="Arial" panose="020B0604020202020204" pitchFamily="34" charset="0"/>
              </a:rPr>
              <a:t>Complete Section 2: Reference documents</a:t>
            </a:r>
            <a:endParaRPr lang="en-US" sz="17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800"/>
              </a:spcAft>
              <a:buFont typeface="Courier New" panose="02070309020205020404" pitchFamily="49" charset="0"/>
              <a:buChar char="o"/>
            </a:pPr>
            <a:r>
              <a:rPr lang="en-US" sz="1700" dirty="0">
                <a:effectLst/>
                <a:latin typeface="Times New Roman" panose="02020603050405020304" pitchFamily="18" charset="0"/>
                <a:ea typeface="Times New Roman" panose="02020603050405020304" pitchFamily="18" charset="0"/>
                <a:cs typeface="Arial" panose="020B0604020202020204" pitchFamily="34" charset="0"/>
              </a:rPr>
              <a:t>Create a table that contains the name of the reference document and the location. </a:t>
            </a:r>
            <a:endParaRPr lang="en-US" sz="1700" dirty="0">
              <a:latin typeface="Calibri" panose="020F0502020204030204" pitchFamily="34" charset="0"/>
              <a:ea typeface="Times New Roman" panose="02020603050405020304" pitchFamily="18" charset="0"/>
              <a:cs typeface="Arial" panose="020B0604020202020204" pitchFamily="34" charset="0"/>
            </a:endParaRPr>
          </a:p>
          <a:p>
            <a:pPr marL="742950" marR="0" lvl="1" indent="-285750">
              <a:lnSpc>
                <a:spcPct val="107000"/>
              </a:lnSpc>
              <a:spcBef>
                <a:spcPts val="0"/>
              </a:spcBef>
              <a:spcAft>
                <a:spcPts val="800"/>
              </a:spcAft>
              <a:buFont typeface="Courier New" panose="02070309020205020404" pitchFamily="49" charset="0"/>
              <a:buChar char="o"/>
            </a:pPr>
            <a:r>
              <a:rPr lang="en-US" sz="1700" dirty="0">
                <a:effectLst/>
                <a:latin typeface="Times New Roman" panose="02020603050405020304" pitchFamily="18" charset="0"/>
                <a:ea typeface="Times New Roman" panose="02020603050405020304" pitchFamily="18" charset="0"/>
              </a:rPr>
              <a:t>This is where you list the 730-2002 IEEE document. </a:t>
            </a:r>
          </a:p>
          <a:p>
            <a:pPr marL="285750" indent="-285750">
              <a:lnSpc>
                <a:spcPct val="107000"/>
              </a:lnSpc>
              <a:spcBef>
                <a:spcPts val="0"/>
              </a:spcBef>
              <a:spcAft>
                <a:spcPts val="800"/>
              </a:spcAft>
              <a:buFont typeface="Courier New" panose="02070309020205020404" pitchFamily="49" charset="0"/>
              <a:buChar char="o"/>
            </a:pPr>
            <a:r>
              <a:rPr lang="en-US" sz="1700" dirty="0">
                <a:effectLst/>
                <a:latin typeface="Times New Roman" panose="02020603050405020304" pitchFamily="18" charset="0"/>
                <a:ea typeface="Times New Roman" panose="02020603050405020304" pitchFamily="18" charset="0"/>
                <a:cs typeface="Arial" panose="020B0604020202020204" pitchFamily="34" charset="0"/>
              </a:rPr>
              <a:t>Complete Section 3: Management </a:t>
            </a:r>
            <a:endParaRPr lang="en-US" sz="17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Bef>
                <a:spcPts val="0"/>
              </a:spcBef>
              <a:spcAft>
                <a:spcPts val="800"/>
              </a:spcAft>
              <a:buFont typeface="Courier New" panose="02070309020205020404" pitchFamily="49" charset="0"/>
              <a:buChar char="o"/>
            </a:pPr>
            <a:r>
              <a:rPr lang="en-US" sz="1700" dirty="0">
                <a:effectLst/>
                <a:latin typeface="Times New Roman" panose="02020603050405020304" pitchFamily="18" charset="0"/>
                <a:ea typeface="Times New Roman" panose="02020603050405020304" pitchFamily="18" charset="0"/>
                <a:cs typeface="Arial" panose="020B0604020202020204" pitchFamily="34" charset="0"/>
              </a:rPr>
              <a:t>3.1 Organizational Chart</a:t>
            </a:r>
            <a:endParaRPr lang="en-US" sz="17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Bef>
                <a:spcPts val="0"/>
              </a:spcBef>
              <a:spcAft>
                <a:spcPts val="800"/>
              </a:spcAft>
              <a:buFont typeface="Courier New" panose="02070309020205020404" pitchFamily="49" charset="0"/>
              <a:buChar char="o"/>
            </a:pPr>
            <a:r>
              <a:rPr lang="en-US" sz="1700" dirty="0">
                <a:effectLst/>
                <a:latin typeface="Times New Roman" panose="02020603050405020304" pitchFamily="18" charset="0"/>
                <a:ea typeface="Times New Roman" panose="02020603050405020304" pitchFamily="18" charset="0"/>
                <a:cs typeface="Arial" panose="020B0604020202020204" pitchFamily="34" charset="0"/>
              </a:rPr>
              <a:t>3.2 Tasking</a:t>
            </a:r>
            <a:endParaRPr lang="en-US" sz="17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Bef>
                <a:spcPts val="0"/>
              </a:spcBef>
              <a:spcAft>
                <a:spcPts val="800"/>
              </a:spcAft>
              <a:buFont typeface="Courier New" panose="02070309020205020404" pitchFamily="49" charset="0"/>
              <a:buChar char="o"/>
            </a:pPr>
            <a:r>
              <a:rPr lang="en-US" sz="1700" dirty="0">
                <a:effectLst/>
                <a:latin typeface="Times New Roman" panose="02020603050405020304" pitchFamily="18" charset="0"/>
                <a:ea typeface="Times New Roman" panose="02020603050405020304" pitchFamily="18" charset="0"/>
                <a:cs typeface="Arial" panose="020B0604020202020204" pitchFamily="34" charset="0"/>
              </a:rPr>
              <a:t>3.3 Roles and Responsibilities</a:t>
            </a:r>
            <a:endParaRPr lang="en-US" sz="17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Bef>
                <a:spcPts val="0"/>
              </a:spcBef>
              <a:spcAft>
                <a:spcPts val="800"/>
              </a:spcAft>
              <a:buFont typeface="Courier New" panose="02070309020205020404" pitchFamily="49" charset="0"/>
              <a:buChar char="o"/>
            </a:pPr>
            <a:r>
              <a:rPr lang="en-US" sz="1700" dirty="0">
                <a:effectLst/>
                <a:latin typeface="Times New Roman" panose="02020603050405020304" pitchFamily="18" charset="0"/>
                <a:ea typeface="Times New Roman" panose="02020603050405020304" pitchFamily="18" charset="0"/>
                <a:cs typeface="Arial" panose="020B0604020202020204" pitchFamily="34" charset="0"/>
              </a:rPr>
              <a:t>3.4 Estimated Resources (Week 13)</a:t>
            </a:r>
          </a:p>
          <a:p>
            <a:pPr marL="285750" indent="-285750">
              <a:lnSpc>
                <a:spcPct val="107000"/>
              </a:lnSpc>
              <a:spcBef>
                <a:spcPts val="0"/>
              </a:spcBef>
              <a:spcAft>
                <a:spcPts val="800"/>
              </a:spcAft>
              <a:buFont typeface="Courier New" panose="02070309020205020404" pitchFamily="49" charset="0"/>
              <a:buChar char="o"/>
            </a:pPr>
            <a:r>
              <a:rPr lang="en-US" sz="1700" dirty="0">
                <a:effectLst/>
                <a:latin typeface="Times New Roman" panose="02020603050405020304" pitchFamily="18" charset="0"/>
                <a:ea typeface="Times New Roman" panose="02020603050405020304" pitchFamily="18" charset="0"/>
                <a:cs typeface="Arial" panose="020B0604020202020204" pitchFamily="34" charset="0"/>
              </a:rPr>
              <a:t>Complete Section 4: Documentation					</a:t>
            </a:r>
            <a:endParaRPr lang="en-US" sz="17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Bef>
                <a:spcPts val="0"/>
              </a:spcBef>
              <a:spcAft>
                <a:spcPts val="800"/>
              </a:spcAft>
              <a:buFont typeface="Courier New" panose="02070309020205020404" pitchFamily="49" charset="0"/>
              <a:buChar char="o"/>
            </a:pP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Bef>
                <a:spcPts val="0"/>
              </a:spcBef>
              <a:spcAft>
                <a:spcPts val="800"/>
              </a:spcAft>
              <a:buFont typeface="Courier New" panose="02070309020205020404" pitchFamily="49" charset="0"/>
              <a:buChar char="o"/>
            </a:pPr>
            <a:endParaRPr lang="en-US" sz="1200" dirty="0">
              <a:effectLst/>
              <a:latin typeface="Times New Roman" panose="02020603050405020304" pitchFamily="18" charset="0"/>
              <a:ea typeface="Times New Roman" panose="02020603050405020304" pitchFamily="18" charset="0"/>
            </a:endParaRPr>
          </a:p>
        </p:txBody>
      </p:sp>
      <p:sp>
        <p:nvSpPr>
          <p:cNvPr id="5" name="Text Placeholder 4">
            <a:extLst>
              <a:ext uri="{FF2B5EF4-FFF2-40B4-BE49-F238E27FC236}">
                <a16:creationId xmlns:a16="http://schemas.microsoft.com/office/drawing/2014/main" id="{7C4333C7-6ADF-4A00-BA1F-F47C4B523D8F}"/>
              </a:ext>
            </a:extLst>
          </p:cNvPr>
          <p:cNvSpPr>
            <a:spLocks noGrp="1"/>
          </p:cNvSpPr>
          <p:nvPr>
            <p:ph type="body" sz="quarter" idx="3"/>
          </p:nvPr>
        </p:nvSpPr>
        <p:spPr/>
        <p:txBody>
          <a:bodyPr/>
          <a:lstStyle/>
          <a:p>
            <a:r>
              <a:rPr lang="en-US" dirty="0"/>
              <a:t>Section 5-14 </a:t>
            </a:r>
          </a:p>
        </p:txBody>
      </p:sp>
      <p:sp>
        <p:nvSpPr>
          <p:cNvPr id="6" name="Content Placeholder 5">
            <a:extLst>
              <a:ext uri="{FF2B5EF4-FFF2-40B4-BE49-F238E27FC236}">
                <a16:creationId xmlns:a16="http://schemas.microsoft.com/office/drawing/2014/main" id="{DB64C152-907C-4427-BBA1-FC1825CFFB10}"/>
              </a:ext>
            </a:extLst>
          </p:cNvPr>
          <p:cNvSpPr>
            <a:spLocks noGrp="1"/>
          </p:cNvSpPr>
          <p:nvPr>
            <p:ph sz="quarter" idx="4"/>
          </p:nvPr>
        </p:nvSpPr>
        <p:spPr/>
        <p:txBody>
          <a:bodyPr>
            <a:normAutofit fontScale="85000" lnSpcReduction="10000"/>
          </a:bodyPr>
          <a:lstStyle/>
          <a:p>
            <a:r>
              <a:rPr lang="en-US" dirty="0"/>
              <a:t>Leave black for now, although Section 6 will be completed as part of this week’s Prove. </a:t>
            </a:r>
          </a:p>
        </p:txBody>
      </p:sp>
    </p:spTree>
    <p:extLst>
      <p:ext uri="{BB962C8B-B14F-4D97-AF65-F5344CB8AC3E}">
        <p14:creationId xmlns:p14="http://schemas.microsoft.com/office/powerpoint/2010/main" val="3686837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BBFE6-4C84-4C2B-A165-13BA0431933D}"/>
              </a:ext>
            </a:extLst>
          </p:cNvPr>
          <p:cNvSpPr>
            <a:spLocks noGrp="1"/>
          </p:cNvSpPr>
          <p:nvPr>
            <p:ph type="title"/>
          </p:nvPr>
        </p:nvSpPr>
        <p:spPr/>
        <p:txBody>
          <a:bodyPr>
            <a:normAutofit/>
          </a:bodyPr>
          <a:lstStyle/>
          <a:p>
            <a:r>
              <a:rPr lang="en-US" dirty="0">
                <a:hlinkClick r:id="rId2"/>
              </a:rPr>
              <a:t>What reviews and audits do I need as a QA professional?</a:t>
            </a:r>
            <a:endParaRPr lang="en-US" dirty="0"/>
          </a:p>
        </p:txBody>
      </p:sp>
      <p:sp>
        <p:nvSpPr>
          <p:cNvPr id="3" name="Content Placeholder 2">
            <a:extLst>
              <a:ext uri="{FF2B5EF4-FFF2-40B4-BE49-F238E27FC236}">
                <a16:creationId xmlns:a16="http://schemas.microsoft.com/office/drawing/2014/main" id="{0278BB67-0DDC-4F58-BA56-0E05E2375E43}"/>
              </a:ext>
            </a:extLst>
          </p:cNvPr>
          <p:cNvSpPr>
            <a:spLocks noGrp="1"/>
          </p:cNvSpPr>
          <p:nvPr>
            <p:ph sz="half" idx="1"/>
          </p:nvPr>
        </p:nvSpPr>
        <p:spPr/>
        <p:txBody>
          <a:bodyPr/>
          <a:lstStyle/>
          <a:p>
            <a:pPr>
              <a:buFont typeface="Arial" panose="020B0604020202020204" pitchFamily="34" charset="0"/>
              <a:buChar char="•"/>
            </a:pPr>
            <a:r>
              <a:rPr lang="en-US" dirty="0"/>
              <a:t>Task: Prepare content for  Section 6 of the SQAP, by creating a list of needed reviews and audits.</a:t>
            </a:r>
          </a:p>
          <a:p>
            <a:pPr>
              <a:buFont typeface="Arial" panose="020B0604020202020204" pitchFamily="34" charset="0"/>
              <a:buChar char="•"/>
            </a:pPr>
            <a:r>
              <a:rPr lang="en-US" dirty="0"/>
              <a:t>Purpose: Collect information about review and audits that are needed as part of the software quality assurance process.</a:t>
            </a:r>
          </a:p>
          <a:p>
            <a:endParaRPr lang="en-US" dirty="0"/>
          </a:p>
        </p:txBody>
      </p:sp>
      <p:sp>
        <p:nvSpPr>
          <p:cNvPr id="4" name="Content Placeholder 3">
            <a:extLst>
              <a:ext uri="{FF2B5EF4-FFF2-40B4-BE49-F238E27FC236}">
                <a16:creationId xmlns:a16="http://schemas.microsoft.com/office/drawing/2014/main" id="{9CE99421-0624-4261-9AEF-C924498386C5}"/>
              </a:ext>
            </a:extLst>
          </p:cNvPr>
          <p:cNvSpPr>
            <a:spLocks noGrp="1"/>
          </p:cNvSpPr>
          <p:nvPr>
            <p:ph sz="half" idx="2"/>
          </p:nvPr>
        </p:nvSpPr>
        <p:spPr/>
        <p:txBody>
          <a:bodyPr/>
          <a:lstStyle/>
          <a:p>
            <a:r>
              <a:rPr lang="en-US" dirty="0"/>
              <a:t>In section 6 of the SQAP, covers software reviews. Using the reading and previous assignments create a list of Reviews and Audits that need to be completed by a project. This will include reviews and audits of project and product deliverables.</a:t>
            </a:r>
          </a:p>
        </p:txBody>
      </p:sp>
    </p:spTree>
    <p:extLst>
      <p:ext uri="{BB962C8B-B14F-4D97-AF65-F5344CB8AC3E}">
        <p14:creationId xmlns:p14="http://schemas.microsoft.com/office/powerpoint/2010/main" val="32596549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1193</TotalTime>
  <Words>4638</Words>
  <Application>Microsoft Office PowerPoint</Application>
  <PresentationFormat>Widescreen</PresentationFormat>
  <Paragraphs>673</Paragraphs>
  <Slides>43</Slides>
  <Notes>2</Notes>
  <HiddenSlides>1</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43</vt:i4>
      </vt:variant>
    </vt:vector>
  </HeadingPairs>
  <TitlesOfParts>
    <vt:vector size="59" baseType="lpstr">
      <vt:lpstr>Arial</vt:lpstr>
      <vt:lpstr>Arial-BoldMT</vt:lpstr>
      <vt:lpstr>Calibri</vt:lpstr>
      <vt:lpstr>Calibri Light</vt:lpstr>
      <vt:lpstr>Courier New</vt:lpstr>
      <vt:lpstr>HelveticaNeue-BoldCond</vt:lpstr>
      <vt:lpstr>HelveticaNeue-Condense1</vt:lpstr>
      <vt:lpstr>HelveticaNeue-Condensed</vt:lpstr>
      <vt:lpstr>OptimaLTStd-DemiBold</vt:lpstr>
      <vt:lpstr>Palatino-Italic</vt:lpstr>
      <vt:lpstr>Palatino-Roman</vt:lpstr>
      <vt:lpstr>Symbol</vt:lpstr>
      <vt:lpstr>Times New Roman</vt:lpstr>
      <vt:lpstr>TimesNewRomanPS-ItalicMT</vt:lpstr>
      <vt:lpstr>TimesNewRomanPSMT</vt:lpstr>
      <vt:lpstr>Office Theme</vt:lpstr>
      <vt:lpstr>Welcome to Week 05 Processes</vt:lpstr>
      <vt:lpstr>PowerPoint Presentation</vt:lpstr>
      <vt:lpstr>Agenda</vt:lpstr>
      <vt:lpstr>Reading</vt:lpstr>
      <vt:lpstr>Week 05 Assignments</vt:lpstr>
      <vt:lpstr>How do I create a software quality plan?</vt:lpstr>
      <vt:lpstr>SQAP Outline</vt:lpstr>
      <vt:lpstr>SQAP Outline</vt:lpstr>
      <vt:lpstr>What reviews and audits do I need as a QA professional?</vt:lpstr>
      <vt:lpstr>What reviews and audits do I need as a QA professional?</vt:lpstr>
      <vt:lpstr>Complete SQAP Section 6</vt:lpstr>
      <vt:lpstr>IEEE Standard for Software Quality Assurance Processes</vt:lpstr>
      <vt:lpstr>IEEE Standard for Software Quality Assurance Processes</vt:lpstr>
      <vt:lpstr>IEEE Standard for Software Quality Assurance Plans</vt:lpstr>
      <vt:lpstr>PMBoK: Audits</vt:lpstr>
      <vt:lpstr>PowerPoint Presentation</vt:lpstr>
      <vt:lpstr>SWBok</vt:lpstr>
      <vt:lpstr>Chapter 3: Audits</vt:lpstr>
      <vt:lpstr>Chapter 8: Audits</vt:lpstr>
      <vt:lpstr>Chapter 8: Audits</vt:lpstr>
      <vt:lpstr>SQAP Outline</vt:lpstr>
      <vt:lpstr>SQAP Outline</vt:lpstr>
      <vt:lpstr>What reviews and audits do I need as a QA professional?</vt:lpstr>
      <vt:lpstr>Known vs Don’t known</vt:lpstr>
      <vt:lpstr>Know what we know</vt:lpstr>
      <vt:lpstr>Royce’s “Waterfall” Managing the Development of Large Software Systems</vt:lpstr>
      <vt:lpstr>Spiral: Model</vt:lpstr>
      <vt:lpstr>XP Overview/Approach</vt:lpstr>
      <vt:lpstr>PowerPoint Presentation</vt:lpstr>
      <vt:lpstr>What reviews and audits do I need as a QA professional? Don’t know what we know</vt:lpstr>
      <vt:lpstr>Chapter 8: Audits</vt:lpstr>
      <vt:lpstr>What reviews and audits do I need as a QA professional?</vt:lpstr>
      <vt:lpstr>What reviews and audits do I need as a QA professional?</vt:lpstr>
      <vt:lpstr>What reviews and audits do I need as a QA professional?</vt:lpstr>
      <vt:lpstr>What reviews and audits do I need as a QA professional?</vt:lpstr>
      <vt:lpstr>What reviews and audits do I need as a QA professional?</vt:lpstr>
      <vt:lpstr>What reviews and audits do I need as a QA professional?</vt:lpstr>
      <vt:lpstr>Complete SQAP Section 6</vt:lpstr>
      <vt:lpstr>Next Week Assignments</vt:lpstr>
      <vt:lpstr>PowerPoint Presentation</vt:lpstr>
      <vt:lpstr>Overview of Tools</vt:lpstr>
      <vt:lpstr>PowerPoint Presentation</vt:lpstr>
      <vt:lpstr>Dividing the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Week 05 Processes</dc:title>
  <dc:creator>Clements, William</dc:creator>
  <cp:lastModifiedBy>Clements, William</cp:lastModifiedBy>
  <cp:revision>1</cp:revision>
  <dcterms:created xsi:type="dcterms:W3CDTF">2022-01-25T20:37:02Z</dcterms:created>
  <dcterms:modified xsi:type="dcterms:W3CDTF">2022-02-04T15:56:15Z</dcterms:modified>
</cp:coreProperties>
</file>