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09" r:id="rId3"/>
    <p:sldId id="407" r:id="rId4"/>
    <p:sldId id="270" r:id="rId5"/>
    <p:sldId id="408" r:id="rId6"/>
    <p:sldId id="395" r:id="rId7"/>
    <p:sldId id="396" r:id="rId8"/>
    <p:sldId id="397" r:id="rId9"/>
    <p:sldId id="405" r:id="rId10"/>
    <p:sldId id="278" r:id="rId11"/>
    <p:sldId id="276" r:id="rId12"/>
    <p:sldId id="258" r:id="rId13"/>
    <p:sldId id="259" r:id="rId14"/>
    <p:sldId id="260" r:id="rId15"/>
    <p:sldId id="261" r:id="rId16"/>
    <p:sldId id="265" r:id="rId17"/>
    <p:sldId id="267" r:id="rId18"/>
    <p:sldId id="273" r:id="rId19"/>
    <p:sldId id="274" r:id="rId20"/>
    <p:sldId id="404" r:id="rId21"/>
    <p:sldId id="406" r:id="rId22"/>
    <p:sldId id="257" r:id="rId23"/>
    <p:sldId id="402" r:id="rId24"/>
    <p:sldId id="403" r:id="rId25"/>
    <p:sldId id="398" r:id="rId26"/>
    <p:sldId id="264" r:id="rId27"/>
    <p:sldId id="263" r:id="rId28"/>
    <p:sldId id="399" r:id="rId29"/>
    <p:sldId id="400" r:id="rId30"/>
    <p:sldId id="268" r:id="rId31"/>
    <p:sldId id="269" r:id="rId32"/>
    <p:sldId id="279" r:id="rId33"/>
    <p:sldId id="275" r:id="rId34"/>
    <p:sldId id="271" r:id="rId35"/>
    <p:sldId id="272" r:id="rId36"/>
    <p:sldId id="40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FBC74-A37A-B749-A5F3-ECB37BC3B948}" v="14" dt="2022-10-31T18:24:10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4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" userId="cbdb0636-a496-422a-8d40-98c53d494d26" providerId="ADAL" clId="{5B2DEDD2-84A8-4911-A909-D4B0F9044CC8}"/>
    <pc:docChg chg="custSel modSld">
      <pc:chgData name="William" userId="cbdb0636-a496-422a-8d40-98c53d494d26" providerId="ADAL" clId="{5B2DEDD2-84A8-4911-A909-D4B0F9044CC8}" dt="2022-06-08T15:49:38.808" v="3" actId="27636"/>
      <pc:docMkLst>
        <pc:docMk/>
      </pc:docMkLst>
      <pc:sldChg chg="modSp mod">
        <pc:chgData name="William" userId="cbdb0636-a496-422a-8d40-98c53d494d26" providerId="ADAL" clId="{5B2DEDD2-84A8-4911-A909-D4B0F9044CC8}" dt="2022-06-08T15:49:38.808" v="3" actId="27636"/>
        <pc:sldMkLst>
          <pc:docMk/>
          <pc:sldMk cId="3887673040" sldId="263"/>
        </pc:sldMkLst>
        <pc:spChg chg="mod">
          <ac:chgData name="William" userId="cbdb0636-a496-422a-8d40-98c53d494d26" providerId="ADAL" clId="{5B2DEDD2-84A8-4911-A909-D4B0F9044CC8}" dt="2022-06-08T15:49:38.808" v="3" actId="27636"/>
          <ac:spMkLst>
            <pc:docMk/>
            <pc:sldMk cId="3887673040" sldId="263"/>
            <ac:spMk id="3" creationId="{6D51AA2B-B279-4491-9964-9F4E3B20B218}"/>
          </ac:spMkLst>
        </pc:spChg>
        <pc:spChg chg="mod">
          <ac:chgData name="William" userId="cbdb0636-a496-422a-8d40-98c53d494d26" providerId="ADAL" clId="{5B2DEDD2-84A8-4911-A909-D4B0F9044CC8}" dt="2022-06-08T15:49:38.808" v="2" actId="27636"/>
          <ac:spMkLst>
            <pc:docMk/>
            <pc:sldMk cId="3887673040" sldId="263"/>
            <ac:spMk id="4" creationId="{597FB3D0-4AAA-445E-A3D9-770CA9724ACE}"/>
          </ac:spMkLst>
        </pc:spChg>
      </pc:sldChg>
    </pc:docChg>
  </pc:docChgLst>
  <pc:docChgLst>
    <pc:chgData name="Clements, William" userId="cbdb0636-a496-422a-8d40-98c53d494d26" providerId="ADAL" clId="{7E1FBC74-A37A-B749-A5F3-ECB37BC3B948}"/>
    <pc:docChg chg="undo custSel addSld modSld">
      <pc:chgData name="Clements, William" userId="cbdb0636-a496-422a-8d40-98c53d494d26" providerId="ADAL" clId="{7E1FBC74-A37A-B749-A5F3-ECB37BC3B948}" dt="2022-10-31T18:34:57.601" v="277" actId="6549"/>
      <pc:docMkLst>
        <pc:docMk/>
      </pc:docMkLst>
      <pc:sldChg chg="addSp delSp modSp mod">
        <pc:chgData name="Clements, William" userId="cbdb0636-a496-422a-8d40-98c53d494d26" providerId="ADAL" clId="{7E1FBC74-A37A-B749-A5F3-ECB37BC3B948}" dt="2022-10-31T18:23:06.830" v="22" actId="1076"/>
        <pc:sldMkLst>
          <pc:docMk/>
          <pc:sldMk cId="1777963090" sldId="256"/>
        </pc:sldMkLst>
        <pc:picChg chg="add del">
          <ac:chgData name="Clements, William" userId="cbdb0636-a496-422a-8d40-98c53d494d26" providerId="ADAL" clId="{7E1FBC74-A37A-B749-A5F3-ECB37BC3B948}" dt="2022-10-31T18:20:14.600" v="4"/>
          <ac:picMkLst>
            <pc:docMk/>
            <pc:sldMk cId="1777963090" sldId="256"/>
            <ac:picMk id="4" creationId="{9BF077FB-88D7-6D79-4A49-EC6E9B1A04EB}"/>
          </ac:picMkLst>
        </pc:picChg>
        <pc:picChg chg="add del mod">
          <ac:chgData name="Clements, William" userId="cbdb0636-a496-422a-8d40-98c53d494d26" providerId="ADAL" clId="{7E1FBC74-A37A-B749-A5F3-ECB37BC3B948}" dt="2022-10-31T18:20:25.116" v="12"/>
          <ac:picMkLst>
            <pc:docMk/>
            <pc:sldMk cId="1777963090" sldId="256"/>
            <ac:picMk id="5" creationId="{4CEF7777-06E3-4940-0F97-7EDD06ACB5CA}"/>
          </ac:picMkLst>
        </pc:picChg>
        <pc:picChg chg="add mod">
          <ac:chgData name="Clements, William" userId="cbdb0636-a496-422a-8d40-98c53d494d26" providerId="ADAL" clId="{7E1FBC74-A37A-B749-A5F3-ECB37BC3B948}" dt="2022-10-31T18:20:40.810" v="14" actId="1076"/>
          <ac:picMkLst>
            <pc:docMk/>
            <pc:sldMk cId="1777963090" sldId="256"/>
            <ac:picMk id="6" creationId="{90F61109-092F-2EB5-F8B0-33F83AC0E608}"/>
          </ac:picMkLst>
        </pc:picChg>
        <pc:picChg chg="add del">
          <ac:chgData name="Clements, William" userId="cbdb0636-a496-422a-8d40-98c53d494d26" providerId="ADAL" clId="{7E1FBC74-A37A-B749-A5F3-ECB37BC3B948}" dt="2022-10-31T18:21:29.870" v="16"/>
          <ac:picMkLst>
            <pc:docMk/>
            <pc:sldMk cId="1777963090" sldId="256"/>
            <ac:picMk id="7" creationId="{B4837577-7D12-962E-85AB-6916BC6BEF9A}"/>
          </ac:picMkLst>
        </pc:picChg>
        <pc:picChg chg="add mod">
          <ac:chgData name="Clements, William" userId="cbdb0636-a496-422a-8d40-98c53d494d26" providerId="ADAL" clId="{7E1FBC74-A37A-B749-A5F3-ECB37BC3B948}" dt="2022-10-31T18:21:58.547" v="18" actId="1076"/>
          <ac:picMkLst>
            <pc:docMk/>
            <pc:sldMk cId="1777963090" sldId="256"/>
            <ac:picMk id="8" creationId="{9964148C-61B0-7EDA-B370-1CDF338314B5}"/>
          </ac:picMkLst>
        </pc:picChg>
        <pc:picChg chg="add mod">
          <ac:chgData name="Clements, William" userId="cbdb0636-a496-422a-8d40-98c53d494d26" providerId="ADAL" clId="{7E1FBC74-A37A-B749-A5F3-ECB37BC3B948}" dt="2022-10-31T18:22:28.728" v="20" actId="1076"/>
          <ac:picMkLst>
            <pc:docMk/>
            <pc:sldMk cId="1777963090" sldId="256"/>
            <ac:picMk id="9" creationId="{5D41A239-C327-D073-1851-9C6F6DFFD539}"/>
          </ac:picMkLst>
        </pc:picChg>
        <pc:picChg chg="add mod">
          <ac:chgData name="Clements, William" userId="cbdb0636-a496-422a-8d40-98c53d494d26" providerId="ADAL" clId="{7E1FBC74-A37A-B749-A5F3-ECB37BC3B948}" dt="2022-10-31T18:23:06.830" v="22" actId="1076"/>
          <ac:picMkLst>
            <pc:docMk/>
            <pc:sldMk cId="1777963090" sldId="256"/>
            <ac:picMk id="10" creationId="{42D10A2E-D3F5-9C3E-0231-D1AB9614E3C9}"/>
          </ac:picMkLst>
        </pc:picChg>
      </pc:sldChg>
      <pc:sldChg chg="addSp delSp modSp mod">
        <pc:chgData name="Clements, William" userId="cbdb0636-a496-422a-8d40-98c53d494d26" providerId="ADAL" clId="{7E1FBC74-A37A-B749-A5F3-ECB37BC3B948}" dt="2022-10-31T18:25:57.139" v="82" actId="404"/>
        <pc:sldMkLst>
          <pc:docMk/>
          <pc:sldMk cId="1290672430" sldId="258"/>
        </pc:sldMkLst>
        <pc:spChg chg="add del mod">
          <ac:chgData name="Clements, William" userId="cbdb0636-a496-422a-8d40-98c53d494d26" providerId="ADAL" clId="{7E1FBC74-A37A-B749-A5F3-ECB37BC3B948}" dt="2022-10-31T18:25:45.810" v="80" actId="14"/>
          <ac:spMkLst>
            <pc:docMk/>
            <pc:sldMk cId="1290672430" sldId="258"/>
            <ac:spMk id="3" creationId="{7BE5C735-235E-4795-9571-9C8266874A5B}"/>
          </ac:spMkLst>
        </pc:spChg>
        <pc:spChg chg="mod">
          <ac:chgData name="Clements, William" userId="cbdb0636-a496-422a-8d40-98c53d494d26" providerId="ADAL" clId="{7E1FBC74-A37A-B749-A5F3-ECB37BC3B948}" dt="2022-10-31T18:25:57.139" v="82" actId="404"/>
          <ac:spMkLst>
            <pc:docMk/>
            <pc:sldMk cId="1290672430" sldId="258"/>
            <ac:spMk id="4" creationId="{416D58C9-E209-4B1B-B3E7-BF7D61DB1133}"/>
          </ac:spMkLst>
        </pc:spChg>
        <pc:graphicFrameChg chg="add del">
          <ac:chgData name="Clements, William" userId="cbdb0636-a496-422a-8d40-98c53d494d26" providerId="ADAL" clId="{7E1FBC74-A37A-B749-A5F3-ECB37BC3B948}" dt="2022-10-31T18:24:57" v="34" actId="26606"/>
          <ac:graphicFrameMkLst>
            <pc:docMk/>
            <pc:sldMk cId="1290672430" sldId="258"/>
            <ac:graphicFrameMk id="9220" creationId="{181D958D-7801-C554-97E6-8DA3B79E0559}"/>
          </ac:graphicFrameMkLst>
        </pc:graphicFrameChg>
        <pc:graphicFrameChg chg="add del">
          <ac:chgData name="Clements, William" userId="cbdb0636-a496-422a-8d40-98c53d494d26" providerId="ADAL" clId="{7E1FBC74-A37A-B749-A5F3-ECB37BC3B948}" dt="2022-10-31T18:24:58.966" v="36" actId="26606"/>
          <ac:graphicFrameMkLst>
            <pc:docMk/>
            <pc:sldMk cId="1290672430" sldId="258"/>
            <ac:graphicFrameMk id="9222" creationId="{44B47D34-E25E-8CBB-5E59-E3031F650C23}"/>
          </ac:graphicFrameMkLst>
        </pc:graphicFrameChg>
      </pc:sldChg>
      <pc:sldChg chg="modSp mod">
        <pc:chgData name="Clements, William" userId="cbdb0636-a496-422a-8d40-98c53d494d26" providerId="ADAL" clId="{7E1FBC74-A37A-B749-A5F3-ECB37BC3B948}" dt="2022-10-31T18:20:14.703" v="6" actId="27636"/>
        <pc:sldMkLst>
          <pc:docMk/>
          <pc:sldMk cId="3887673040" sldId="263"/>
        </pc:sldMkLst>
        <pc:spChg chg="mod">
          <ac:chgData name="Clements, William" userId="cbdb0636-a496-422a-8d40-98c53d494d26" providerId="ADAL" clId="{7E1FBC74-A37A-B749-A5F3-ECB37BC3B948}" dt="2022-10-31T18:20:14.692" v="5" actId="27636"/>
          <ac:spMkLst>
            <pc:docMk/>
            <pc:sldMk cId="3887673040" sldId="263"/>
            <ac:spMk id="3" creationId="{6D51AA2B-B279-4491-9964-9F4E3B20B218}"/>
          </ac:spMkLst>
        </pc:spChg>
        <pc:spChg chg="mod">
          <ac:chgData name="Clements, William" userId="cbdb0636-a496-422a-8d40-98c53d494d26" providerId="ADAL" clId="{7E1FBC74-A37A-B749-A5F3-ECB37BC3B948}" dt="2022-10-31T18:20:14.703" v="6" actId="27636"/>
          <ac:spMkLst>
            <pc:docMk/>
            <pc:sldMk cId="3887673040" sldId="263"/>
            <ac:spMk id="4" creationId="{597FB3D0-4AAA-445E-A3D9-770CA9724ACE}"/>
          </ac:spMkLst>
        </pc:spChg>
      </pc:sldChg>
      <pc:sldChg chg="addSp modSp mod modClrScheme chgLayout">
        <pc:chgData name="Clements, William" userId="cbdb0636-a496-422a-8d40-98c53d494d26" providerId="ADAL" clId="{7E1FBC74-A37A-B749-A5F3-ECB37BC3B948}" dt="2022-10-31T18:27:31.856" v="180" actId="20577"/>
        <pc:sldMkLst>
          <pc:docMk/>
          <pc:sldMk cId="4036601952" sldId="276"/>
        </pc:sldMkLst>
        <pc:spChg chg="mod ord">
          <ac:chgData name="Clements, William" userId="cbdb0636-a496-422a-8d40-98c53d494d26" providerId="ADAL" clId="{7E1FBC74-A37A-B749-A5F3-ECB37BC3B948}" dt="2022-10-31T18:26:15.198" v="83" actId="700"/>
          <ac:spMkLst>
            <pc:docMk/>
            <pc:sldMk cId="4036601952" sldId="276"/>
            <ac:spMk id="2" creationId="{9D01034E-ADAB-4F71-94DB-D3A5D814F699}"/>
          </ac:spMkLst>
        </pc:spChg>
        <pc:spChg chg="add mod ord">
          <ac:chgData name="Clements, William" userId="cbdb0636-a496-422a-8d40-98c53d494d26" providerId="ADAL" clId="{7E1FBC74-A37A-B749-A5F3-ECB37BC3B948}" dt="2022-10-31T18:27:31.856" v="180" actId="20577"/>
          <ac:spMkLst>
            <pc:docMk/>
            <pc:sldMk cId="4036601952" sldId="276"/>
            <ac:spMk id="3" creationId="{8DF3F57C-5F94-F087-65E1-37E87C53B371}"/>
          </ac:spMkLst>
        </pc:spChg>
      </pc:sldChg>
      <pc:sldChg chg="modSp mod">
        <pc:chgData name="Clements, William" userId="cbdb0636-a496-422a-8d40-98c53d494d26" providerId="ADAL" clId="{7E1FBC74-A37A-B749-A5F3-ECB37BC3B948}" dt="2022-10-31T18:34:57.601" v="277" actId="6549"/>
        <pc:sldMkLst>
          <pc:docMk/>
          <pc:sldMk cId="1091801264" sldId="407"/>
        </pc:sldMkLst>
        <pc:spChg chg="mod">
          <ac:chgData name="Clements, William" userId="cbdb0636-a496-422a-8d40-98c53d494d26" providerId="ADAL" clId="{7E1FBC74-A37A-B749-A5F3-ECB37BC3B948}" dt="2022-10-31T18:33:18.579" v="217" actId="20577"/>
          <ac:spMkLst>
            <pc:docMk/>
            <pc:sldMk cId="1091801264" sldId="407"/>
            <ac:spMk id="4" creationId="{1965AA25-2279-3679-0685-D688865504D0}"/>
          </ac:spMkLst>
        </pc:spChg>
        <pc:spChg chg="mod">
          <ac:chgData name="Clements, William" userId="cbdb0636-a496-422a-8d40-98c53d494d26" providerId="ADAL" clId="{7E1FBC74-A37A-B749-A5F3-ECB37BC3B948}" dt="2022-10-31T18:34:57.601" v="277" actId="6549"/>
          <ac:spMkLst>
            <pc:docMk/>
            <pc:sldMk cId="1091801264" sldId="407"/>
            <ac:spMk id="5" creationId="{DBBC7A1E-D349-2180-4907-8FE7DF9F61DF}"/>
          </ac:spMkLst>
        </pc:spChg>
      </pc:sldChg>
      <pc:sldChg chg="addSp modSp add mod">
        <pc:chgData name="Clements, William" userId="cbdb0636-a496-422a-8d40-98c53d494d26" providerId="ADAL" clId="{7E1FBC74-A37A-B749-A5F3-ECB37BC3B948}" dt="2022-10-31T18:24:11.925" v="32" actId="1076"/>
        <pc:sldMkLst>
          <pc:docMk/>
          <pc:sldMk cId="228242210" sldId="409"/>
        </pc:sldMkLst>
        <pc:picChg chg="add mod">
          <ac:chgData name="Clements, William" userId="cbdb0636-a496-422a-8d40-98c53d494d26" providerId="ADAL" clId="{7E1FBC74-A37A-B749-A5F3-ECB37BC3B948}" dt="2022-10-31T18:23:43.384" v="28" actId="1076"/>
          <ac:picMkLst>
            <pc:docMk/>
            <pc:sldMk cId="228242210" sldId="409"/>
            <ac:picMk id="4" creationId="{C9CDD71E-1757-1B70-FE83-A23DF75CC194}"/>
          </ac:picMkLst>
        </pc:picChg>
        <pc:picChg chg="add mod">
          <ac:chgData name="Clements, William" userId="cbdb0636-a496-422a-8d40-98c53d494d26" providerId="ADAL" clId="{7E1FBC74-A37A-B749-A5F3-ECB37BC3B948}" dt="2022-10-31T18:23:39.304" v="27" actId="1076"/>
          <ac:picMkLst>
            <pc:docMk/>
            <pc:sldMk cId="228242210" sldId="409"/>
            <ac:picMk id="5" creationId="{115A57A4-1EE7-1F6A-00EA-8B6EEED7DABA}"/>
          </ac:picMkLst>
        </pc:picChg>
        <pc:picChg chg="add mod">
          <ac:chgData name="Clements, William" userId="cbdb0636-a496-422a-8d40-98c53d494d26" providerId="ADAL" clId="{7E1FBC74-A37A-B749-A5F3-ECB37BC3B948}" dt="2022-10-31T18:23:57.938" v="30" actId="1076"/>
          <ac:picMkLst>
            <pc:docMk/>
            <pc:sldMk cId="228242210" sldId="409"/>
            <ac:picMk id="7" creationId="{7657C966-7399-8400-955D-0AE99D169F5E}"/>
          </ac:picMkLst>
        </pc:picChg>
        <pc:picChg chg="add mod">
          <ac:chgData name="Clements, William" userId="cbdb0636-a496-422a-8d40-98c53d494d26" providerId="ADAL" clId="{7E1FBC74-A37A-B749-A5F3-ECB37BC3B948}" dt="2022-10-31T18:24:11.925" v="32" actId="1076"/>
          <ac:picMkLst>
            <pc:docMk/>
            <pc:sldMk cId="228242210" sldId="409"/>
            <ac:picMk id="11" creationId="{06717F24-3D56-527E-62FF-855CE072730B}"/>
          </ac:picMkLst>
        </pc:picChg>
      </pc:sldChg>
    </pc:docChg>
  </pc:docChgLst>
  <pc:docChgLst>
    <pc:chgData name="Clements, William" userId="cbdb0636-a496-422a-8d40-98c53d494d26" providerId="ADAL" clId="{90E818FE-A916-9D40-BE89-722000BC9A89}"/>
    <pc:docChg chg="undo custSel addSld delSld modSld sldOrd">
      <pc:chgData name="Clements, William" userId="cbdb0636-a496-422a-8d40-98c53d494d26" providerId="ADAL" clId="{90E818FE-A916-9D40-BE89-722000BC9A89}" dt="2022-06-08T14:46:16.719" v="233" actId="207"/>
      <pc:docMkLst>
        <pc:docMk/>
      </pc:docMkLst>
      <pc:sldChg chg="modSp mod ord">
        <pc:chgData name="Clements, William" userId="cbdb0636-a496-422a-8d40-98c53d494d26" providerId="ADAL" clId="{90E818FE-A916-9D40-BE89-722000BC9A89}" dt="2022-06-06T14:40:58.036" v="194" actId="20578"/>
        <pc:sldMkLst>
          <pc:docMk/>
          <pc:sldMk cId="1777963090" sldId="256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777963090" sldId="256"/>
            <ac:spMk id="2" creationId="{9DD63BA3-B783-2528-5FE6-30F018CA1C4E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777963090" sldId="256"/>
            <ac:spMk id="3" creationId="{51CB1CBC-0DE7-7186-E4CA-419F796D73DC}"/>
          </ac:spMkLst>
        </pc:spChg>
      </pc:sldChg>
      <pc:sldChg chg="add setBg">
        <pc:chgData name="Clements, William" userId="cbdb0636-a496-422a-8d40-98c53d494d26" providerId="ADAL" clId="{90E818FE-A916-9D40-BE89-722000BC9A89}" dt="2022-05-31T17:49:55.281" v="54"/>
        <pc:sldMkLst>
          <pc:docMk/>
          <pc:sldMk cId="3636058262" sldId="257"/>
        </pc:sldMkLst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1290672430" sldId="258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290672430" sldId="258"/>
            <ac:spMk id="2" creationId="{EA5784E7-3162-4FB4-A9DB-1301E0571E20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290672430" sldId="258"/>
            <ac:spMk id="3" creationId="{7BE5C735-235E-4795-9571-9C8266874A5B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290672430" sldId="258"/>
            <ac:spMk id="4" creationId="{416D58C9-E209-4B1B-B3E7-BF7D61DB1133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2385901874" sldId="259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385901874" sldId="259"/>
            <ac:spMk id="2" creationId="{875C5F4E-BEDE-45D9-90F5-CCB0FF820ADA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385901874" sldId="259"/>
            <ac:spMk id="3" creationId="{C36BAEBB-B797-4AC7-A3B9-49CA8E72543D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385901874" sldId="259"/>
            <ac:spMk id="4" creationId="{E91DD5DF-99CA-4893-A1B4-8AFCFD63F492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293499407" sldId="260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93499407" sldId="260"/>
            <ac:spMk id="2" creationId="{6297832A-3151-47A6-AC69-E93F0FB0D8DC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93499407" sldId="260"/>
            <ac:spMk id="3" creationId="{8F136D45-76FB-4532-BAAD-83BD2B243916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93499407" sldId="260"/>
            <ac:spMk id="4" creationId="{84D77CA4-3C0E-46FB-B336-D6FD6E34D983}"/>
          </ac:spMkLst>
        </pc:spChg>
      </pc:sldChg>
      <pc:sldChg chg="modSp add mod">
        <pc:chgData name="Clements, William" userId="cbdb0636-a496-422a-8d40-98c53d494d26" providerId="ADAL" clId="{90E818FE-A916-9D40-BE89-722000BC9A89}" dt="2022-06-08T14:46:04.008" v="232" actId="27636"/>
        <pc:sldMkLst>
          <pc:docMk/>
          <pc:sldMk cId="315951205" sldId="261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15951205" sldId="261"/>
            <ac:spMk id="2" creationId="{C71225AE-3F50-4659-89B0-48844EC8183B}"/>
          </ac:spMkLst>
        </pc:spChg>
        <pc:spChg chg="mod">
          <ac:chgData name="Clements, William" userId="cbdb0636-a496-422a-8d40-98c53d494d26" providerId="ADAL" clId="{90E818FE-A916-9D40-BE89-722000BC9A89}" dt="2022-06-08T14:46:04.008" v="232" actId="27636"/>
          <ac:spMkLst>
            <pc:docMk/>
            <pc:sldMk cId="315951205" sldId="261"/>
            <ac:spMk id="3" creationId="{CF55C258-9ED9-4C07-8D41-13A08D32AC96}"/>
          </ac:spMkLst>
        </pc:spChg>
      </pc:sldChg>
      <pc:sldChg chg="modSp add mod">
        <pc:chgData name="Clements, William" userId="cbdb0636-a496-422a-8d40-98c53d494d26" providerId="ADAL" clId="{90E818FE-A916-9D40-BE89-722000BC9A89}" dt="2022-05-31T17:54:15.976" v="61"/>
        <pc:sldMkLst>
          <pc:docMk/>
          <pc:sldMk cId="3887673040" sldId="263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887673040" sldId="263"/>
            <ac:spMk id="2" creationId="{0297AA87-84EB-4B34-B319-344717F2B036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887673040" sldId="263"/>
            <ac:spMk id="3" creationId="{6D51AA2B-B279-4491-9964-9F4E3B20B218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887673040" sldId="263"/>
            <ac:spMk id="4" creationId="{597FB3D0-4AAA-445E-A3D9-770CA9724ACE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214337699" sldId="264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14337699" sldId="264"/>
            <ac:spMk id="2" creationId="{E38A7B23-8890-4584-A82C-76B9535699EB}"/>
          </ac:spMkLst>
        </pc:spChg>
      </pc:sldChg>
      <pc:sldChg chg="modSp add mod">
        <pc:chgData name="Clements, William" userId="cbdb0636-a496-422a-8d40-98c53d494d26" providerId="ADAL" clId="{90E818FE-A916-9D40-BE89-722000BC9A89}" dt="2022-06-08T14:46:16.719" v="233" actId="207"/>
        <pc:sldMkLst>
          <pc:docMk/>
          <pc:sldMk cId="3667650845" sldId="265"/>
        </pc:sldMkLst>
        <pc:spChg chg="mod">
          <ac:chgData name="Clements, William" userId="cbdb0636-a496-422a-8d40-98c53d494d26" providerId="ADAL" clId="{90E818FE-A916-9D40-BE89-722000BC9A89}" dt="2022-06-08T14:46:16.719" v="233" actId="207"/>
          <ac:spMkLst>
            <pc:docMk/>
            <pc:sldMk cId="3667650845" sldId="265"/>
            <ac:spMk id="7" creationId="{5CA27714-D405-43FD-ACA1-CE167D6FFFBE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604788554" sldId="267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604788554" sldId="267"/>
            <ac:spMk id="2" creationId="{69794EA1-D2AA-479A-8672-19F456E86FB1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604788554" sldId="267"/>
            <ac:spMk id="3" creationId="{53604097-84AD-4F2B-AD03-07340B0DAE28}"/>
          </ac:spMkLst>
        </pc:spChg>
      </pc:sldChg>
      <pc:sldChg chg="modSp add mod">
        <pc:chgData name="Clements, William" userId="cbdb0636-a496-422a-8d40-98c53d494d26" providerId="ADAL" clId="{90E818FE-A916-9D40-BE89-722000BC9A89}" dt="2022-06-08T14:10:46.779" v="227" actId="113"/>
        <pc:sldMkLst>
          <pc:docMk/>
          <pc:sldMk cId="637341404" sldId="268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637341404" sldId="268"/>
            <ac:spMk id="2" creationId="{100634A2-6C92-4CD3-A555-5798BB221289}"/>
          </ac:spMkLst>
        </pc:spChg>
        <pc:spChg chg="mod">
          <ac:chgData name="Clements, William" userId="cbdb0636-a496-422a-8d40-98c53d494d26" providerId="ADAL" clId="{90E818FE-A916-9D40-BE89-722000BC9A89}" dt="2022-06-08T14:10:46.779" v="227" actId="113"/>
          <ac:spMkLst>
            <pc:docMk/>
            <pc:sldMk cId="637341404" sldId="268"/>
            <ac:spMk id="3" creationId="{38375E2D-2D14-441B-9AD3-37BD28A02628}"/>
          </ac:spMkLst>
        </pc:spChg>
      </pc:sldChg>
      <pc:sldChg chg="add">
        <pc:chgData name="Clements, William" userId="cbdb0636-a496-422a-8d40-98c53d494d26" providerId="ADAL" clId="{90E818FE-A916-9D40-BE89-722000BC9A89}" dt="2022-05-31T17:39:42.622" v="32"/>
        <pc:sldMkLst>
          <pc:docMk/>
          <pc:sldMk cId="149513825" sldId="269"/>
        </pc:sldMkLst>
      </pc:sldChg>
      <pc:sldChg chg="modSp add mod">
        <pc:chgData name="Clements, William" userId="cbdb0636-a496-422a-8d40-98c53d494d26" providerId="ADAL" clId="{90E818FE-A916-9D40-BE89-722000BC9A89}" dt="2022-05-31T17:54:15.976" v="61"/>
        <pc:sldMkLst>
          <pc:docMk/>
          <pc:sldMk cId="313361854" sldId="270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13361854" sldId="270"/>
            <ac:spMk id="2" creationId="{D273D8E8-9392-46AA-BAF9-4A3CBCF0BC43}"/>
          </ac:spMkLst>
        </pc:spChg>
        <pc:spChg chg="mod">
          <ac:chgData name="Clements, William" userId="cbdb0636-a496-422a-8d40-98c53d494d26" providerId="ADAL" clId="{90E818FE-A916-9D40-BE89-722000BC9A89}" dt="2022-05-31T17:22:38.229" v="10" actId="1076"/>
          <ac:spMkLst>
            <pc:docMk/>
            <pc:sldMk cId="313361854" sldId="270"/>
            <ac:spMk id="6" creationId="{81E2836D-CD51-955E-3EA3-5DF72F06C63F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3120904274" sldId="271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120904274" sldId="271"/>
            <ac:spMk id="2" creationId="{96C6D449-95D1-46EB-8D98-3973F5B2D879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120904274" sldId="271"/>
            <ac:spMk id="3" creationId="{7347BD53-A727-4D32-9122-034FF4074B73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120904274" sldId="271"/>
            <ac:spMk id="4" creationId="{6C21D51C-EB68-4C16-9BB1-4D8D6A98E1A2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120904274" sldId="271"/>
            <ac:spMk id="5" creationId="{420903B7-1FB0-4B29-B307-0883DC03B4D4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120904274" sldId="271"/>
            <ac:spMk id="6" creationId="{C1F1579E-6B56-4005-8F63-3809D266EB89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3005209150" sldId="272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005209150" sldId="272"/>
            <ac:spMk id="2" creationId="{0048276A-941E-4FF6-B4FC-8847D7797919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005209150" sldId="272"/>
            <ac:spMk id="3" creationId="{03897DBB-29DD-4EFD-8399-125A24CA48A6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005209150" sldId="272"/>
            <ac:spMk id="4" creationId="{701B1ECD-7145-4FD9-A8EC-38224E576E19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005209150" sldId="272"/>
            <ac:spMk id="5" creationId="{012C20E4-8F9D-40BB-8D60-AF8B6F23A992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005209150" sldId="272"/>
            <ac:spMk id="6" creationId="{9C525FD1-F413-43E3-8896-9E949EB60C7B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2087564707" sldId="273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087564707" sldId="273"/>
            <ac:spMk id="2" creationId="{FBAF634B-3246-486C-9A22-0D2599A0EECD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087564707" sldId="273"/>
            <ac:spMk id="3" creationId="{3702FEF2-A487-4525-B3C7-1902EC0CEC14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087564707" sldId="273"/>
            <ac:spMk id="4" creationId="{84858212-38F9-4BC8-A153-28616C3CF66B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087564707" sldId="273"/>
            <ac:spMk id="5" creationId="{A3F8EE34-80EA-4F74-9318-9A5AA076BEF5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087564707" sldId="273"/>
            <ac:spMk id="6" creationId="{D933DA17-0FA1-4752-AD66-63A3FD31AB41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2562462648" sldId="274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562462648" sldId="274"/>
            <ac:spMk id="2" creationId="{07FFD6F0-DD30-4DF3-840B-D7723B9999CE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562462648" sldId="274"/>
            <ac:spMk id="3" creationId="{7234F870-C289-4EA0-97A7-500CA08F986F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562462648" sldId="274"/>
            <ac:spMk id="4" creationId="{C8CD801F-D3ED-4E6E-BF75-984F0CA770E8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4072669093" sldId="275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4072669093" sldId="275"/>
            <ac:spMk id="3" creationId="{6BBCD457-EC92-4372-B94F-E2D03B4857B2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4072669093" sldId="275"/>
            <ac:spMk id="5" creationId="{89868FAD-98E7-463B-9472-4D2706907A7C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4072669093" sldId="275"/>
            <ac:spMk id="6" creationId="{3D2172B2-1ECF-481E-B21B-E2206F3FF326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4072669093" sldId="275"/>
            <ac:spMk id="7" creationId="{D9329505-63C5-451C-8F80-B12F813CDAAF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4072669093" sldId="275"/>
            <ac:spMk id="8" creationId="{C51421BF-C3D7-4B3A-A6E0-F605C0FA76D2}"/>
          </ac:spMkLst>
        </pc:spChg>
      </pc:sldChg>
      <pc:sldChg chg="delSp modSp add mod setBg delDesignElem">
        <pc:chgData name="Clements, William" userId="cbdb0636-a496-422a-8d40-98c53d494d26" providerId="ADAL" clId="{90E818FE-A916-9D40-BE89-722000BC9A89}" dt="2022-05-31T17:40:18.824" v="47" actId="20577"/>
        <pc:sldMkLst>
          <pc:docMk/>
          <pc:sldMk cId="4036601952" sldId="276"/>
        </pc:sldMkLst>
        <pc:spChg chg="mod">
          <ac:chgData name="Clements, William" userId="cbdb0636-a496-422a-8d40-98c53d494d26" providerId="ADAL" clId="{90E818FE-A916-9D40-BE89-722000BC9A89}" dt="2022-05-31T17:40:18.824" v="47" actId="20577"/>
          <ac:spMkLst>
            <pc:docMk/>
            <pc:sldMk cId="4036601952" sldId="276"/>
            <ac:spMk id="2" creationId="{9D01034E-ADAB-4F71-94DB-D3A5D814F699}"/>
          </ac:spMkLst>
        </pc:spChg>
        <pc:spChg chg="del">
          <ac:chgData name="Clements, William" userId="cbdb0636-a496-422a-8d40-98c53d494d26" providerId="ADAL" clId="{90E818FE-A916-9D40-BE89-722000BC9A89}" dt="2022-05-31T17:40:09.280" v="38"/>
          <ac:spMkLst>
            <pc:docMk/>
            <pc:sldMk cId="4036601952" sldId="276"/>
            <ac:spMk id="7" creationId="{1EADCAF8-8823-4E89-8612-21029831A4B2}"/>
          </ac:spMkLst>
        </pc:spChg>
        <pc:spChg chg="del">
          <ac:chgData name="Clements, William" userId="cbdb0636-a496-422a-8d40-98c53d494d26" providerId="ADAL" clId="{90E818FE-A916-9D40-BE89-722000BC9A89}" dt="2022-05-31T17:40:09.280" v="38"/>
          <ac:spMkLst>
            <pc:docMk/>
            <pc:sldMk cId="4036601952" sldId="276"/>
            <ac:spMk id="21" creationId="{28CA07B2-0819-4B62-9425-7A52BBDD7070}"/>
          </ac:spMkLst>
        </pc:spChg>
        <pc:grpChg chg="del">
          <ac:chgData name="Clements, William" userId="cbdb0636-a496-422a-8d40-98c53d494d26" providerId="ADAL" clId="{90E818FE-A916-9D40-BE89-722000BC9A89}" dt="2022-05-31T17:40:09.280" v="38"/>
          <ac:grpSpMkLst>
            <pc:docMk/>
            <pc:sldMk cId="4036601952" sldId="276"/>
            <ac:grpSpMk id="22" creationId="{DA02BEE4-A5D4-40AF-882D-49D34B086FFF}"/>
          </ac:grpSpMkLst>
        </pc:grpChg>
      </pc:sldChg>
      <pc:sldChg chg="modSp add mod">
        <pc:chgData name="Clements, William" userId="cbdb0636-a496-422a-8d40-98c53d494d26" providerId="ADAL" clId="{90E818FE-A916-9D40-BE89-722000BC9A89}" dt="2022-06-06T14:41:50.498" v="211" actId="20577"/>
        <pc:sldMkLst>
          <pc:docMk/>
          <pc:sldMk cId="1672621577" sldId="278"/>
        </pc:sldMkLst>
        <pc:spChg chg="mod">
          <ac:chgData name="Clements, William" userId="cbdb0636-a496-422a-8d40-98c53d494d26" providerId="ADAL" clId="{90E818FE-A916-9D40-BE89-722000BC9A89}" dt="2022-05-31T17:59:38.437" v="68" actId="20577"/>
          <ac:spMkLst>
            <pc:docMk/>
            <pc:sldMk cId="1672621577" sldId="278"/>
            <ac:spMk id="2" creationId="{8061F9E0-DB5D-47F2-AFC8-19C76A658110}"/>
          </ac:spMkLst>
        </pc:spChg>
        <pc:spChg chg="mod">
          <ac:chgData name="Clements, William" userId="cbdb0636-a496-422a-8d40-98c53d494d26" providerId="ADAL" clId="{90E818FE-A916-9D40-BE89-722000BC9A89}" dt="2022-06-06T14:41:50.498" v="211" actId="20577"/>
          <ac:spMkLst>
            <pc:docMk/>
            <pc:sldMk cId="1672621577" sldId="278"/>
            <ac:spMk id="3" creationId="{3EB9BF00-E2EA-4E67-9ADA-CA6F551A5E9E}"/>
          </ac:spMkLst>
        </pc:spChg>
      </pc:sldChg>
      <pc:sldChg chg="add">
        <pc:chgData name="Clements, William" userId="cbdb0636-a496-422a-8d40-98c53d494d26" providerId="ADAL" clId="{90E818FE-A916-9D40-BE89-722000BC9A89}" dt="2022-05-31T17:39:42.622" v="32"/>
        <pc:sldMkLst>
          <pc:docMk/>
          <pc:sldMk cId="15444050" sldId="279"/>
        </pc:sldMkLst>
      </pc:sldChg>
      <pc:sldChg chg="delSp add del setBg delDesignElem">
        <pc:chgData name="Clements, William" userId="cbdb0636-a496-422a-8d40-98c53d494d26" providerId="ADAL" clId="{90E818FE-A916-9D40-BE89-722000BC9A89}" dt="2022-05-31T18:00:31.409" v="70" actId="2696"/>
        <pc:sldMkLst>
          <pc:docMk/>
          <pc:sldMk cId="979349234" sldId="280"/>
        </pc:sldMkLst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7" creationId="{88294908-8B00-4F58-BBBA-20F71A40AA9E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9" creationId="{4364C879-1404-4203-8E9D-CC5DE0A621A2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11" creationId="{84617302-4B0D-4351-A6BB-6F0930D943AC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13" creationId="{DA2C7802-C2E0-4218-8F89-8DD7CCD2CD1C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15" creationId="{A6D7111A-21E5-4EE9-8A78-10E5530F0116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17" creationId="{A3969E80-A77B-49FC-9122-D89AFD5EE118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19" creationId="{1849CA57-76BD-4CF2-80BA-D7A46A01B7B1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21" creationId="{35E9085E-E730-4768-83D4-6CB7E9897153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23" creationId="{973272FE-A474-4CAE-8CA2-BCC8B476C3F4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25" creationId="{E07981EA-05A6-437C-88D7-B377B92B031D}"/>
          </ac:spMkLst>
        </pc:spChg>
        <pc:spChg chg="del">
          <ac:chgData name="Clements, William" userId="cbdb0636-a496-422a-8d40-98c53d494d26" providerId="ADAL" clId="{90E818FE-A916-9D40-BE89-722000BC9A89}" dt="2022-05-31T17:39:25.402" v="31"/>
          <ac:spMkLst>
            <pc:docMk/>
            <pc:sldMk cId="979349234" sldId="280"/>
            <ac:spMk id="27" creationId="{15E3C750-986E-4769-B1AE-49289FBEE757}"/>
          </ac:spMkLst>
        </pc:spChg>
      </pc:sldChg>
      <pc:sldChg chg="modSp add mod">
        <pc:chgData name="Clements, William" userId="cbdb0636-a496-422a-8d40-98c53d494d26" providerId="ADAL" clId="{90E818FE-A916-9D40-BE89-722000BC9A89}" dt="2022-05-31T17:54:15.976" v="61"/>
        <pc:sldMkLst>
          <pc:docMk/>
          <pc:sldMk cId="126750181" sldId="395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26750181" sldId="395"/>
            <ac:spMk id="2" creationId="{55A0CB99-6F34-C37E-9534-4F2E80D892C5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26750181" sldId="395"/>
            <ac:spMk id="3" creationId="{9E4E88E1-7A67-F774-D86D-123BAFBFE9D7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26750181" sldId="395"/>
            <ac:spMk id="4" creationId="{A601047B-EAB8-3105-CDD0-3037BC10DA32}"/>
          </ac:spMkLst>
        </pc:spChg>
      </pc:sldChg>
      <pc:sldChg chg="modSp add mod">
        <pc:chgData name="Clements, William" userId="cbdb0636-a496-422a-8d40-98c53d494d26" providerId="ADAL" clId="{90E818FE-A916-9D40-BE89-722000BC9A89}" dt="2022-05-31T17:54:15.976" v="61"/>
        <pc:sldMkLst>
          <pc:docMk/>
          <pc:sldMk cId="1634934761" sldId="396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634934761" sldId="396"/>
            <ac:spMk id="2" creationId="{C7A8763D-537C-4970-0432-A54DC8582C52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1634934761" sldId="396"/>
            <ac:spMk id="3" creationId="{5E46AA47-D585-B945-0269-906E6DAC247B}"/>
          </ac:spMkLst>
        </pc:spChg>
      </pc:sldChg>
      <pc:sldChg chg="modSp add">
        <pc:chgData name="Clements, William" userId="cbdb0636-a496-422a-8d40-98c53d494d26" providerId="ADAL" clId="{90E818FE-A916-9D40-BE89-722000BC9A89}" dt="2022-05-31T17:54:15.976" v="61"/>
        <pc:sldMkLst>
          <pc:docMk/>
          <pc:sldMk cId="822252494" sldId="397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822252494" sldId="397"/>
            <ac:spMk id="2" creationId="{46056CAD-2090-14CB-C8C1-8551B5F04217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822252494" sldId="397"/>
            <ac:spMk id="3" creationId="{872E4299-D4F3-08CE-5A2E-65112525DE0D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822252494" sldId="397"/>
            <ac:spMk id="4" creationId="{172F0EB9-2164-BFAC-C021-B2EE6AF4FC23}"/>
          </ac:spMkLst>
        </pc:spChg>
      </pc:sldChg>
      <pc:sldChg chg="add">
        <pc:chgData name="Clements, William" userId="cbdb0636-a496-422a-8d40-98c53d494d26" providerId="ADAL" clId="{90E818FE-A916-9D40-BE89-722000BC9A89}" dt="2022-05-31T17:39:42.622" v="32"/>
        <pc:sldMkLst>
          <pc:docMk/>
          <pc:sldMk cId="2183274972" sldId="398"/>
        </pc:sldMkLst>
      </pc:sldChg>
      <pc:sldChg chg="modSp add mod">
        <pc:chgData name="Clements, William" userId="cbdb0636-a496-422a-8d40-98c53d494d26" providerId="ADAL" clId="{90E818FE-A916-9D40-BE89-722000BC9A89}" dt="2022-05-31T17:54:15.976" v="61"/>
        <pc:sldMkLst>
          <pc:docMk/>
          <pc:sldMk cId="3292369413" sldId="399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292369413" sldId="399"/>
            <ac:spMk id="5" creationId="{B20DEAEA-3C60-4E7F-AA89-7A221DDE504D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292369413" sldId="399"/>
            <ac:spMk id="6" creationId="{DF4A229F-79C2-4EAC-A9EB-3FD873B61E7B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292369413" sldId="399"/>
            <ac:spMk id="8" creationId="{91868F75-6D4C-4EAA-8449-CCC28D861643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3292369413" sldId="399"/>
            <ac:spMk id="9" creationId="{0E1E7637-C965-46F3-BD36-C62A5912CE05}"/>
          </ac:spMkLst>
        </pc:spChg>
      </pc:sldChg>
      <pc:sldChg chg="add">
        <pc:chgData name="Clements, William" userId="cbdb0636-a496-422a-8d40-98c53d494d26" providerId="ADAL" clId="{90E818FE-A916-9D40-BE89-722000BC9A89}" dt="2022-05-31T17:39:42.622" v="32"/>
        <pc:sldMkLst>
          <pc:docMk/>
          <pc:sldMk cId="3657298195" sldId="400"/>
        </pc:sldMkLst>
      </pc:sldChg>
      <pc:sldChg chg="addSp delSp modSp new mod modClrScheme chgLayout">
        <pc:chgData name="Clements, William" userId="cbdb0636-a496-422a-8d40-98c53d494d26" providerId="ADAL" clId="{90E818FE-A916-9D40-BE89-722000BC9A89}" dt="2022-05-31T17:54:15.976" v="61"/>
        <pc:sldMkLst>
          <pc:docMk/>
          <pc:sldMk cId="2602830562" sldId="401"/>
        </pc:sldMkLst>
        <pc:spChg chg="del mod ord">
          <ac:chgData name="Clements, William" userId="cbdb0636-a496-422a-8d40-98c53d494d26" providerId="ADAL" clId="{90E818FE-A916-9D40-BE89-722000BC9A89}" dt="2022-05-31T17:43:16.237" v="49" actId="700"/>
          <ac:spMkLst>
            <pc:docMk/>
            <pc:sldMk cId="2602830562" sldId="401"/>
            <ac:spMk id="2" creationId="{A82D39FD-AB39-0B22-735F-05F4DDEDA41C}"/>
          </ac:spMkLst>
        </pc:spChg>
        <pc:spChg chg="del">
          <ac:chgData name="Clements, William" userId="cbdb0636-a496-422a-8d40-98c53d494d26" providerId="ADAL" clId="{90E818FE-A916-9D40-BE89-722000BC9A89}" dt="2022-05-31T17:43:16.237" v="49" actId="700"/>
          <ac:spMkLst>
            <pc:docMk/>
            <pc:sldMk cId="2602830562" sldId="401"/>
            <ac:spMk id="3" creationId="{8C2F203B-B7DE-675A-6705-34489F0B00E4}"/>
          </ac:spMkLst>
        </pc:spChg>
        <pc:spChg chg="del mod ord">
          <ac:chgData name="Clements, William" userId="cbdb0636-a496-422a-8d40-98c53d494d26" providerId="ADAL" clId="{90E818FE-A916-9D40-BE89-722000BC9A89}" dt="2022-05-31T17:43:16.237" v="49" actId="700"/>
          <ac:spMkLst>
            <pc:docMk/>
            <pc:sldMk cId="2602830562" sldId="401"/>
            <ac:spMk id="4" creationId="{B37D930E-AD05-D054-7C69-C67E775F4421}"/>
          </ac:spMkLst>
        </pc:spChg>
        <pc:spChg chg="del">
          <ac:chgData name="Clements, William" userId="cbdb0636-a496-422a-8d40-98c53d494d26" providerId="ADAL" clId="{90E818FE-A916-9D40-BE89-722000BC9A89}" dt="2022-05-31T17:43:16.237" v="49" actId="700"/>
          <ac:spMkLst>
            <pc:docMk/>
            <pc:sldMk cId="2602830562" sldId="401"/>
            <ac:spMk id="5" creationId="{474C2435-79CE-F77D-F1D8-8F9C2C20FD0E}"/>
          </ac:spMkLst>
        </pc:spChg>
        <pc:spChg chg="del mod ord">
          <ac:chgData name="Clements, William" userId="cbdb0636-a496-422a-8d40-98c53d494d26" providerId="ADAL" clId="{90E818FE-A916-9D40-BE89-722000BC9A89}" dt="2022-05-31T17:43:16.237" v="49" actId="700"/>
          <ac:spMkLst>
            <pc:docMk/>
            <pc:sldMk cId="2602830562" sldId="401"/>
            <ac:spMk id="6" creationId="{E5338ED0-FC0E-7D45-C1FB-F0945982F590}"/>
          </ac:spMkLst>
        </pc:spChg>
        <pc:spChg chg="add mod ord">
          <ac:chgData name="Clements, William" userId="cbdb0636-a496-422a-8d40-98c53d494d26" providerId="ADAL" clId="{90E818FE-A916-9D40-BE89-722000BC9A89}" dt="2022-05-31T17:54:15.976" v="61"/>
          <ac:spMkLst>
            <pc:docMk/>
            <pc:sldMk cId="2602830562" sldId="401"/>
            <ac:spMk id="7" creationId="{AF326B5D-F658-8639-EDB4-C76FFC416D2F}"/>
          </ac:spMkLst>
        </pc:spChg>
        <pc:spChg chg="add mod ord">
          <ac:chgData name="Clements, William" userId="cbdb0636-a496-422a-8d40-98c53d494d26" providerId="ADAL" clId="{90E818FE-A916-9D40-BE89-722000BC9A89}" dt="2022-05-31T17:54:15.976" v="61"/>
          <ac:spMkLst>
            <pc:docMk/>
            <pc:sldMk cId="2602830562" sldId="401"/>
            <ac:spMk id="8" creationId="{948BA4DE-1295-6B71-C2C1-034A85D362A8}"/>
          </ac:spMkLst>
        </pc:spChg>
        <pc:spChg chg="add del mod ord">
          <ac:chgData name="Clements, William" userId="cbdb0636-a496-422a-8d40-98c53d494d26" providerId="ADAL" clId="{90E818FE-A916-9D40-BE89-722000BC9A89}" dt="2022-05-31T17:43:23.223" v="51"/>
          <ac:spMkLst>
            <pc:docMk/>
            <pc:sldMk cId="2602830562" sldId="401"/>
            <ac:spMk id="9" creationId="{CB6B566E-DF99-0046-F115-1C62452C68EE}"/>
          </ac:spMkLst>
        </pc:spChg>
        <pc:picChg chg="add mod">
          <ac:chgData name="Clements, William" userId="cbdb0636-a496-422a-8d40-98c53d494d26" providerId="ADAL" clId="{90E818FE-A916-9D40-BE89-722000BC9A89}" dt="2022-05-31T17:54:15.976" v="61"/>
          <ac:picMkLst>
            <pc:docMk/>
            <pc:sldMk cId="2602830562" sldId="401"/>
            <ac:picMk id="10" creationId="{EEFD7F3C-F7DB-3FD9-F2DB-62FC0E122A2B}"/>
          </ac:picMkLst>
        </pc:picChg>
      </pc:sldChg>
      <pc:sldChg chg="delSp add setBg delDesignElem">
        <pc:chgData name="Clements, William" userId="cbdb0636-a496-422a-8d40-98c53d494d26" providerId="ADAL" clId="{90E818FE-A916-9D40-BE89-722000BC9A89}" dt="2022-05-31T17:49:55.281" v="54"/>
        <pc:sldMkLst>
          <pc:docMk/>
          <pc:sldMk cId="1690080399" sldId="402"/>
        </pc:sldMkLst>
        <pc:spChg chg="del">
          <ac:chgData name="Clements, William" userId="cbdb0636-a496-422a-8d40-98c53d494d26" providerId="ADAL" clId="{90E818FE-A916-9D40-BE89-722000BC9A89}" dt="2022-05-31T17:49:55.281" v="54"/>
          <ac:spMkLst>
            <pc:docMk/>
            <pc:sldMk cId="1690080399" sldId="402"/>
            <ac:spMk id="38" creationId="{53B021B3-DE93-4AB7-8A18-CF5F1CED88B8}"/>
          </ac:spMkLst>
        </pc:spChg>
        <pc:spChg chg="del">
          <ac:chgData name="Clements, William" userId="cbdb0636-a496-422a-8d40-98c53d494d26" providerId="ADAL" clId="{90E818FE-A916-9D40-BE89-722000BC9A89}" dt="2022-05-31T17:49:55.281" v="54"/>
          <ac:spMkLst>
            <pc:docMk/>
            <pc:sldMk cId="1690080399" sldId="402"/>
            <ac:spMk id="39" creationId="{52D502E5-F6B4-4D58-B4AE-FC466FF15EE8}"/>
          </ac:spMkLst>
        </pc:spChg>
        <pc:spChg chg="del">
          <ac:chgData name="Clements, William" userId="cbdb0636-a496-422a-8d40-98c53d494d26" providerId="ADAL" clId="{90E818FE-A916-9D40-BE89-722000BC9A89}" dt="2022-05-31T17:49:55.281" v="54"/>
          <ac:spMkLst>
            <pc:docMk/>
            <pc:sldMk cId="1690080399" sldId="402"/>
            <ac:spMk id="40" creationId="{9DECDBF4-02B6-4BB4-B65B-B8107AD6A9E8}"/>
          </ac:spMkLst>
        </pc:spChg>
      </pc:sldChg>
      <pc:sldChg chg="delSp add setBg delDesignElem">
        <pc:chgData name="Clements, William" userId="cbdb0636-a496-422a-8d40-98c53d494d26" providerId="ADAL" clId="{90E818FE-A916-9D40-BE89-722000BC9A89}" dt="2022-05-31T17:49:55.281" v="54"/>
        <pc:sldMkLst>
          <pc:docMk/>
          <pc:sldMk cId="2054033600" sldId="403"/>
        </pc:sldMkLst>
        <pc:spChg chg="del">
          <ac:chgData name="Clements, William" userId="cbdb0636-a496-422a-8d40-98c53d494d26" providerId="ADAL" clId="{90E818FE-A916-9D40-BE89-722000BC9A89}" dt="2022-05-31T17:49:55.281" v="54"/>
          <ac:spMkLst>
            <pc:docMk/>
            <pc:sldMk cId="2054033600" sldId="403"/>
            <ac:spMk id="15" creationId="{53B021B3-DE93-4AB7-8A18-CF5F1CED88B8}"/>
          </ac:spMkLst>
        </pc:spChg>
        <pc:spChg chg="del">
          <ac:chgData name="Clements, William" userId="cbdb0636-a496-422a-8d40-98c53d494d26" providerId="ADAL" clId="{90E818FE-A916-9D40-BE89-722000BC9A89}" dt="2022-05-31T17:49:55.281" v="54"/>
          <ac:spMkLst>
            <pc:docMk/>
            <pc:sldMk cId="2054033600" sldId="403"/>
            <ac:spMk id="16" creationId="{52D502E5-F6B4-4D58-B4AE-FC466FF15EE8}"/>
          </ac:spMkLst>
        </pc:spChg>
        <pc:spChg chg="del">
          <ac:chgData name="Clements, William" userId="cbdb0636-a496-422a-8d40-98c53d494d26" providerId="ADAL" clId="{90E818FE-A916-9D40-BE89-722000BC9A89}" dt="2022-05-31T17:49:55.281" v="54"/>
          <ac:spMkLst>
            <pc:docMk/>
            <pc:sldMk cId="2054033600" sldId="403"/>
            <ac:spMk id="17" creationId="{9DECDBF4-02B6-4BB4-B65B-B8107AD6A9E8}"/>
          </ac:spMkLst>
        </pc:spChg>
      </pc:sldChg>
      <pc:sldChg chg="modSp new mod">
        <pc:chgData name="Clements, William" userId="cbdb0636-a496-422a-8d40-98c53d494d26" providerId="ADAL" clId="{90E818FE-A916-9D40-BE89-722000BC9A89}" dt="2022-05-31T17:54:15.976" v="61"/>
        <pc:sldMkLst>
          <pc:docMk/>
          <pc:sldMk cId="2829937589" sldId="404"/>
        </pc:sldMkLst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829937589" sldId="404"/>
            <ac:spMk id="2" creationId="{4A3F5191-73E9-CAB0-728C-74C7BF6A4B96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829937589" sldId="404"/>
            <ac:spMk id="3" creationId="{F8842EFD-41B1-F568-12A5-D57DED41EEFE}"/>
          </ac:spMkLst>
        </pc:spChg>
        <pc:spChg chg="mod">
          <ac:chgData name="Clements, William" userId="cbdb0636-a496-422a-8d40-98c53d494d26" providerId="ADAL" clId="{90E818FE-A916-9D40-BE89-722000BC9A89}" dt="2022-05-31T17:54:15.976" v="61"/>
          <ac:spMkLst>
            <pc:docMk/>
            <pc:sldMk cId="2829937589" sldId="404"/>
            <ac:spMk id="4" creationId="{D28883E3-D94E-F040-6484-C7E1329A7280}"/>
          </ac:spMkLst>
        </pc:spChg>
      </pc:sldChg>
      <pc:sldChg chg="modSp new mod">
        <pc:chgData name="Clements, William" userId="cbdb0636-a496-422a-8d40-98c53d494d26" providerId="ADAL" clId="{90E818FE-A916-9D40-BE89-722000BC9A89}" dt="2022-05-31T23:26:15.469" v="193"/>
        <pc:sldMkLst>
          <pc:docMk/>
          <pc:sldMk cId="1150746795" sldId="405"/>
        </pc:sldMkLst>
        <pc:spChg chg="mod">
          <ac:chgData name="Clements, William" userId="cbdb0636-a496-422a-8d40-98c53d494d26" providerId="ADAL" clId="{90E818FE-A916-9D40-BE89-722000BC9A89}" dt="2022-05-31T23:26:15.469" v="193"/>
          <ac:spMkLst>
            <pc:docMk/>
            <pc:sldMk cId="1150746795" sldId="405"/>
            <ac:spMk id="2" creationId="{925F3640-C281-B305-7473-E450FF40A0E7}"/>
          </ac:spMkLst>
        </pc:spChg>
      </pc:sldChg>
      <pc:sldChg chg="addSp delSp modSp new mod ord modClrScheme chgLayout">
        <pc:chgData name="Clements, William" userId="cbdb0636-a496-422a-8d40-98c53d494d26" providerId="ADAL" clId="{90E818FE-A916-9D40-BE89-722000BC9A89}" dt="2022-05-31T23:26:05.141" v="192" actId="20578"/>
        <pc:sldMkLst>
          <pc:docMk/>
          <pc:sldMk cId="3183677161" sldId="406"/>
        </pc:sldMkLst>
        <pc:spChg chg="mod ord">
          <ac:chgData name="Clements, William" userId="cbdb0636-a496-422a-8d40-98c53d494d26" providerId="ADAL" clId="{90E818FE-A916-9D40-BE89-722000BC9A89}" dt="2022-05-31T18:00:59.010" v="87" actId="700"/>
          <ac:spMkLst>
            <pc:docMk/>
            <pc:sldMk cId="3183677161" sldId="406"/>
            <ac:spMk id="2" creationId="{6451D367-0BE5-9404-300D-971745CB7ED9}"/>
          </ac:spMkLst>
        </pc:spChg>
        <pc:spChg chg="add mod ord">
          <ac:chgData name="Clements, William" userId="cbdb0636-a496-422a-8d40-98c53d494d26" providerId="ADAL" clId="{90E818FE-A916-9D40-BE89-722000BC9A89}" dt="2022-05-31T18:03:01.260" v="102" actId="27636"/>
          <ac:spMkLst>
            <pc:docMk/>
            <pc:sldMk cId="3183677161" sldId="406"/>
            <ac:spMk id="3" creationId="{AB349260-6385-3037-7845-1D5DB16B2668}"/>
          </ac:spMkLst>
        </pc:spChg>
        <pc:spChg chg="add mod">
          <ac:chgData name="Clements, William" userId="cbdb0636-a496-422a-8d40-98c53d494d26" providerId="ADAL" clId="{90E818FE-A916-9D40-BE89-722000BC9A89}" dt="2022-05-31T18:04:56.203" v="116" actId="1076"/>
          <ac:spMkLst>
            <pc:docMk/>
            <pc:sldMk cId="3183677161" sldId="406"/>
            <ac:spMk id="4" creationId="{ED908934-9697-315E-E002-DDDA0FAB5AEF}"/>
          </ac:spMkLst>
        </pc:spChg>
        <pc:spChg chg="add mod">
          <ac:chgData name="Clements, William" userId="cbdb0636-a496-422a-8d40-98c53d494d26" providerId="ADAL" clId="{90E818FE-A916-9D40-BE89-722000BC9A89}" dt="2022-05-31T18:06:35.495" v="127" actId="14100"/>
          <ac:spMkLst>
            <pc:docMk/>
            <pc:sldMk cId="3183677161" sldId="406"/>
            <ac:spMk id="5" creationId="{44B23313-185F-DB31-4142-DE168CA0AB62}"/>
          </ac:spMkLst>
        </pc:spChg>
        <pc:spChg chg="add mod">
          <ac:chgData name="Clements, William" userId="cbdb0636-a496-422a-8d40-98c53d494d26" providerId="ADAL" clId="{90E818FE-A916-9D40-BE89-722000BC9A89}" dt="2022-05-31T18:04:51.791" v="115" actId="14100"/>
          <ac:spMkLst>
            <pc:docMk/>
            <pc:sldMk cId="3183677161" sldId="406"/>
            <ac:spMk id="6" creationId="{DB2CD9DF-23DE-7FF1-35CB-D7A123908C1C}"/>
          </ac:spMkLst>
        </pc:spChg>
        <pc:spChg chg="add del">
          <ac:chgData name="Clements, William" userId="cbdb0636-a496-422a-8d40-98c53d494d26" providerId="ADAL" clId="{90E818FE-A916-9D40-BE89-722000BC9A89}" dt="2022-05-31T18:05:59.373" v="121" actId="22"/>
          <ac:spMkLst>
            <pc:docMk/>
            <pc:sldMk cId="3183677161" sldId="406"/>
            <ac:spMk id="8" creationId="{95BF3917-CB1D-8D5E-9BF8-EF5C003971E8}"/>
          </ac:spMkLst>
        </pc:spChg>
      </pc:sldChg>
      <pc:sldChg chg="addSp delSp modSp new mod modClrScheme chgLayout">
        <pc:chgData name="Clements, William" userId="cbdb0636-a496-422a-8d40-98c53d494d26" providerId="ADAL" clId="{90E818FE-A916-9D40-BE89-722000BC9A89}" dt="2022-06-06T14:48:06.849" v="215" actId="20577"/>
        <pc:sldMkLst>
          <pc:docMk/>
          <pc:sldMk cId="1091801264" sldId="407"/>
        </pc:sldMkLst>
        <pc:spChg chg="del mod ord">
          <ac:chgData name="Clements, William" userId="cbdb0636-a496-422a-8d40-98c53d494d26" providerId="ADAL" clId="{90E818FE-A916-9D40-BE89-722000BC9A89}" dt="2022-05-31T23:23:13.795" v="129" actId="700"/>
          <ac:spMkLst>
            <pc:docMk/>
            <pc:sldMk cId="1091801264" sldId="407"/>
            <ac:spMk id="2" creationId="{F1CDD93E-AB90-5FE2-AF22-EE72B64DFDC3}"/>
          </ac:spMkLst>
        </pc:spChg>
        <pc:spChg chg="del mod ord">
          <ac:chgData name="Clements, William" userId="cbdb0636-a496-422a-8d40-98c53d494d26" providerId="ADAL" clId="{90E818FE-A916-9D40-BE89-722000BC9A89}" dt="2022-05-31T23:23:13.795" v="129" actId="700"/>
          <ac:spMkLst>
            <pc:docMk/>
            <pc:sldMk cId="1091801264" sldId="407"/>
            <ac:spMk id="3" creationId="{0411C062-BC3B-9780-B841-6BA3F6D71018}"/>
          </ac:spMkLst>
        </pc:spChg>
        <pc:spChg chg="add mod ord">
          <ac:chgData name="Clements, William" userId="cbdb0636-a496-422a-8d40-98c53d494d26" providerId="ADAL" clId="{90E818FE-A916-9D40-BE89-722000BC9A89}" dt="2022-05-31T23:23:13.795" v="129" actId="700"/>
          <ac:spMkLst>
            <pc:docMk/>
            <pc:sldMk cId="1091801264" sldId="407"/>
            <ac:spMk id="4" creationId="{1965AA25-2279-3679-0685-D688865504D0}"/>
          </ac:spMkLst>
        </pc:spChg>
        <pc:spChg chg="add mod ord">
          <ac:chgData name="Clements, William" userId="cbdb0636-a496-422a-8d40-98c53d494d26" providerId="ADAL" clId="{90E818FE-A916-9D40-BE89-722000BC9A89}" dt="2022-06-06T14:48:06.849" v="215" actId="20577"/>
          <ac:spMkLst>
            <pc:docMk/>
            <pc:sldMk cId="1091801264" sldId="407"/>
            <ac:spMk id="5" creationId="{DBBC7A1E-D349-2180-4907-8FE7DF9F61DF}"/>
          </ac:spMkLst>
        </pc:spChg>
      </pc:sldChg>
      <pc:sldChg chg="add">
        <pc:chgData name="Clements, William" userId="cbdb0636-a496-422a-8d40-98c53d494d26" providerId="ADAL" clId="{90E818FE-A916-9D40-BE89-722000BC9A89}" dt="2022-06-08T14:14:35.718" v="228" actId="2890"/>
        <pc:sldMkLst>
          <pc:docMk/>
          <pc:sldMk cId="2626553225" sldId="40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E5F87-EB28-4758-A599-2075220E63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7A64F6-6258-45C8-929E-A459D6A4F92C}">
      <dgm:prSet/>
      <dgm:spPr/>
      <dgm:t>
        <a:bodyPr/>
        <a:lstStyle/>
        <a:p>
          <a:r>
            <a:rPr lang="en-US"/>
            <a:t>Ask an even number of participants (add or subtract a trainer as needed) to stand in a circle facing the middle and join hands. </a:t>
          </a:r>
        </a:p>
      </dgm:t>
    </dgm:pt>
    <dgm:pt modelId="{1B931EE8-8D53-42FD-8407-0770E955EDFB}" type="parTrans" cxnId="{17752824-8275-4141-8775-E75144056C2E}">
      <dgm:prSet/>
      <dgm:spPr/>
      <dgm:t>
        <a:bodyPr/>
        <a:lstStyle/>
        <a:p>
          <a:endParaRPr lang="en-US"/>
        </a:p>
      </dgm:t>
    </dgm:pt>
    <dgm:pt modelId="{31579C2C-1E11-42F9-833D-2E52DAF2513E}" type="sibTrans" cxnId="{17752824-8275-4141-8775-E75144056C2E}">
      <dgm:prSet/>
      <dgm:spPr/>
      <dgm:t>
        <a:bodyPr/>
        <a:lstStyle/>
        <a:p>
          <a:endParaRPr lang="en-US"/>
        </a:p>
      </dgm:t>
    </dgm:pt>
    <dgm:pt modelId="{0B568BC0-FA99-4732-A04A-9972216040D0}">
      <dgm:prSet/>
      <dgm:spPr/>
      <dgm:t>
        <a:bodyPr/>
        <a:lstStyle/>
        <a:p>
          <a:r>
            <a:rPr lang="en-US"/>
            <a:t>Have them expand the circle outward until all participants feel some gentle pull on their arms from each side. </a:t>
          </a:r>
        </a:p>
      </dgm:t>
    </dgm:pt>
    <dgm:pt modelId="{7C6787C5-4E0E-4A9D-AC06-1D3CC55A3D9B}" type="parTrans" cxnId="{DB311951-AC05-4107-9F3B-7BCB53C967CE}">
      <dgm:prSet/>
      <dgm:spPr/>
      <dgm:t>
        <a:bodyPr/>
        <a:lstStyle/>
        <a:p>
          <a:endParaRPr lang="en-US"/>
        </a:p>
      </dgm:t>
    </dgm:pt>
    <dgm:pt modelId="{4A818181-527E-4155-889E-BFC5B3A70B02}" type="sibTrans" cxnId="{DB311951-AC05-4107-9F3B-7BCB53C967CE}">
      <dgm:prSet/>
      <dgm:spPr/>
      <dgm:t>
        <a:bodyPr/>
        <a:lstStyle/>
        <a:p>
          <a:endParaRPr lang="en-US"/>
        </a:p>
      </dgm:t>
    </dgm:pt>
    <dgm:pt modelId="{A0ED2917-70A2-422E-A042-301385AA20DF}">
      <dgm:prSet/>
      <dgm:spPr/>
      <dgm:t>
        <a:bodyPr/>
        <a:lstStyle/>
        <a:p>
          <a:r>
            <a:rPr lang="en-US"/>
            <a:t>Ask them to spread their feet to shoulder width and in line with the ircumference of the circle. </a:t>
          </a:r>
        </a:p>
      </dgm:t>
    </dgm:pt>
    <dgm:pt modelId="{C28958B6-8FF9-407F-B144-AE2BA88B1AEC}" type="parTrans" cxnId="{583E5DE6-0BDF-4957-9D68-C3A7A28AF336}">
      <dgm:prSet/>
      <dgm:spPr/>
      <dgm:t>
        <a:bodyPr/>
        <a:lstStyle/>
        <a:p>
          <a:endParaRPr lang="en-US"/>
        </a:p>
      </dgm:t>
    </dgm:pt>
    <dgm:pt modelId="{A488FC9B-C87D-44F4-8BD0-F3589324A489}" type="sibTrans" cxnId="{583E5DE6-0BDF-4957-9D68-C3A7A28AF336}">
      <dgm:prSet/>
      <dgm:spPr/>
      <dgm:t>
        <a:bodyPr/>
        <a:lstStyle/>
        <a:p>
          <a:endParaRPr lang="en-US"/>
        </a:p>
      </dgm:t>
    </dgm:pt>
    <dgm:pt modelId="{8FEA4D53-5075-4DDB-B1BD-68E563EACCDB}">
      <dgm:prSet/>
      <dgm:spPr/>
      <dgm:t>
        <a:bodyPr/>
        <a:lstStyle/>
        <a:p>
          <a:r>
            <a:rPr lang="en-US"/>
            <a:t>Have them assign the number 1 or 2 to each member. </a:t>
          </a:r>
        </a:p>
      </dgm:t>
    </dgm:pt>
    <dgm:pt modelId="{76D93199-D98B-412F-B3EF-18147D981316}" type="parTrans" cxnId="{22722CD7-39EC-4FD3-8344-FA0DEE60D993}">
      <dgm:prSet/>
      <dgm:spPr/>
      <dgm:t>
        <a:bodyPr/>
        <a:lstStyle/>
        <a:p>
          <a:endParaRPr lang="en-US"/>
        </a:p>
      </dgm:t>
    </dgm:pt>
    <dgm:pt modelId="{282B5B68-ADF5-48AC-AC73-4C67ECE6B9E2}" type="sibTrans" cxnId="{22722CD7-39EC-4FD3-8344-FA0DEE60D993}">
      <dgm:prSet/>
      <dgm:spPr/>
      <dgm:t>
        <a:bodyPr/>
        <a:lstStyle/>
        <a:p>
          <a:endParaRPr lang="en-US"/>
        </a:p>
      </dgm:t>
    </dgm:pt>
    <dgm:pt modelId="{7519D333-9424-4579-A76D-313EA134769B}">
      <dgm:prSet/>
      <dgm:spPr/>
      <dgm:t>
        <a:bodyPr/>
        <a:lstStyle/>
        <a:p>
          <a:r>
            <a:rPr lang="en-US"/>
            <a:t>Then ask all of the “ones” to slowly lean in toward the center of the circle, </a:t>
          </a:r>
        </a:p>
      </dgm:t>
    </dgm:pt>
    <dgm:pt modelId="{277FF86E-A19C-44FF-AB6C-5B2046C679EB}" type="parTrans" cxnId="{AF6DF700-4BF0-4D81-B3D9-5672BB8A86CD}">
      <dgm:prSet/>
      <dgm:spPr/>
      <dgm:t>
        <a:bodyPr/>
        <a:lstStyle/>
        <a:p>
          <a:endParaRPr lang="en-US"/>
        </a:p>
      </dgm:t>
    </dgm:pt>
    <dgm:pt modelId="{8C5E9173-5A8B-4EFB-B206-51F14178481E}" type="sibTrans" cxnId="{AF6DF700-4BF0-4D81-B3D9-5672BB8A86CD}">
      <dgm:prSet/>
      <dgm:spPr/>
      <dgm:t>
        <a:bodyPr/>
        <a:lstStyle/>
        <a:p>
          <a:endParaRPr lang="en-US"/>
        </a:p>
      </dgm:t>
    </dgm:pt>
    <dgm:pt modelId="{D13C0FE6-E11F-4E02-ACE8-A42EBA218C50}">
      <dgm:prSet/>
      <dgm:spPr/>
      <dgm:t>
        <a:bodyPr/>
        <a:lstStyle/>
        <a:p>
          <a:r>
            <a:rPr lang="en-US"/>
            <a:t>while all of the “twos” slowly lean out without bending at the waist and without moving their feet.</a:t>
          </a:r>
        </a:p>
      </dgm:t>
    </dgm:pt>
    <dgm:pt modelId="{F4B9EE48-B90F-4AD8-A198-5969ADAC7A56}" type="parTrans" cxnId="{4B769281-CA2E-41E4-805B-BF49D1D7404F}">
      <dgm:prSet/>
      <dgm:spPr/>
      <dgm:t>
        <a:bodyPr/>
        <a:lstStyle/>
        <a:p>
          <a:endParaRPr lang="en-US"/>
        </a:p>
      </dgm:t>
    </dgm:pt>
    <dgm:pt modelId="{4D585CA1-5B44-4BED-A534-0EF66E42409B}" type="sibTrans" cxnId="{4B769281-CA2E-41E4-805B-BF49D1D7404F}">
      <dgm:prSet/>
      <dgm:spPr/>
      <dgm:t>
        <a:bodyPr/>
        <a:lstStyle/>
        <a:p>
          <a:endParaRPr lang="en-US"/>
        </a:p>
      </dgm:t>
    </dgm:pt>
    <dgm:pt modelId="{B3D71D05-E26B-4735-81A7-5F16338A9B9E}">
      <dgm:prSet/>
      <dgm:spPr/>
      <dgm:t>
        <a:bodyPr/>
        <a:lstStyle/>
        <a:p>
          <a:r>
            <a:rPr lang="en-US"/>
            <a:t>If the group works together, each person can accomplish a remarkable forward or backward lean.</a:t>
          </a:r>
        </a:p>
      </dgm:t>
    </dgm:pt>
    <dgm:pt modelId="{66C999E7-32CD-4A2E-BE89-0476159152A7}" type="parTrans" cxnId="{1388BB22-BD75-4994-B97F-81598D0AADFD}">
      <dgm:prSet/>
      <dgm:spPr/>
      <dgm:t>
        <a:bodyPr/>
        <a:lstStyle/>
        <a:p>
          <a:endParaRPr lang="en-US"/>
        </a:p>
      </dgm:t>
    </dgm:pt>
    <dgm:pt modelId="{46465443-D528-4CFD-A9DE-641602C9C1D0}" type="sibTrans" cxnId="{1388BB22-BD75-4994-B97F-81598D0AADFD}">
      <dgm:prSet/>
      <dgm:spPr/>
      <dgm:t>
        <a:bodyPr/>
        <a:lstStyle/>
        <a:p>
          <a:endParaRPr lang="en-US"/>
        </a:p>
      </dgm:t>
    </dgm:pt>
    <dgm:pt modelId="{CD593783-D02B-4103-A1B9-8989FCA4AFB2}">
      <dgm:prSet/>
      <dgm:spPr/>
      <dgm:t>
        <a:bodyPr/>
        <a:lstStyle/>
        <a:p>
          <a:r>
            <a:rPr lang="en-US"/>
            <a:t>Now ask the group to slowly reverse positions</a:t>
          </a:r>
        </a:p>
      </dgm:t>
    </dgm:pt>
    <dgm:pt modelId="{7DC1AE04-56BE-45F0-AF24-595EC2F44E1E}" type="parTrans" cxnId="{E3F55888-6174-419C-9D15-F3D3C68BC373}">
      <dgm:prSet/>
      <dgm:spPr/>
      <dgm:t>
        <a:bodyPr/>
        <a:lstStyle/>
        <a:p>
          <a:endParaRPr lang="en-US"/>
        </a:p>
      </dgm:t>
    </dgm:pt>
    <dgm:pt modelId="{4224988C-41A5-4AFF-BD8E-434BEADCC03B}" type="sibTrans" cxnId="{E3F55888-6174-419C-9D15-F3D3C68BC373}">
      <dgm:prSet/>
      <dgm:spPr/>
      <dgm:t>
        <a:bodyPr/>
        <a:lstStyle/>
        <a:p>
          <a:endParaRPr lang="en-US"/>
        </a:p>
      </dgm:t>
    </dgm:pt>
    <dgm:pt modelId="{423CC472-6328-4BAF-820F-24D418EBD5AA}" type="pres">
      <dgm:prSet presAssocID="{6E0E5F87-EB28-4758-A599-2075220E631B}" presName="root" presStyleCnt="0">
        <dgm:presLayoutVars>
          <dgm:dir/>
          <dgm:resizeHandles val="exact"/>
        </dgm:presLayoutVars>
      </dgm:prSet>
      <dgm:spPr/>
    </dgm:pt>
    <dgm:pt modelId="{9663BF06-3B19-422E-8252-10FA45E24AA7}" type="pres">
      <dgm:prSet presAssocID="{017A64F6-6258-45C8-929E-A459D6A4F92C}" presName="compNode" presStyleCnt="0"/>
      <dgm:spPr/>
    </dgm:pt>
    <dgm:pt modelId="{FD0F86BF-CDA8-4FA8-91E3-68936C7C947C}" type="pres">
      <dgm:prSet presAssocID="{017A64F6-6258-45C8-929E-A459D6A4F92C}" presName="bgRect" presStyleLbl="bgShp" presStyleIdx="0" presStyleCnt="6"/>
      <dgm:spPr/>
    </dgm:pt>
    <dgm:pt modelId="{50769B39-F534-43A3-B38E-762BB420E944}" type="pres">
      <dgm:prSet presAssocID="{017A64F6-6258-45C8-929E-A459D6A4F9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358873A-E687-4F01-94BA-0B0AB3480D16}" type="pres">
      <dgm:prSet presAssocID="{017A64F6-6258-45C8-929E-A459D6A4F92C}" presName="spaceRect" presStyleCnt="0"/>
      <dgm:spPr/>
    </dgm:pt>
    <dgm:pt modelId="{534CF0C9-A6C2-4809-8EE2-CE133A59185B}" type="pres">
      <dgm:prSet presAssocID="{017A64F6-6258-45C8-929E-A459D6A4F92C}" presName="parTx" presStyleLbl="revTx" presStyleIdx="0" presStyleCnt="7">
        <dgm:presLayoutVars>
          <dgm:chMax val="0"/>
          <dgm:chPref val="0"/>
        </dgm:presLayoutVars>
      </dgm:prSet>
      <dgm:spPr/>
    </dgm:pt>
    <dgm:pt modelId="{46A7FDC5-7CB0-4294-8D76-56296E01C445}" type="pres">
      <dgm:prSet presAssocID="{31579C2C-1E11-42F9-833D-2E52DAF2513E}" presName="sibTrans" presStyleCnt="0"/>
      <dgm:spPr/>
    </dgm:pt>
    <dgm:pt modelId="{8573D9E7-58C7-40A0-958D-ADA8605D1B44}" type="pres">
      <dgm:prSet presAssocID="{0B568BC0-FA99-4732-A04A-9972216040D0}" presName="compNode" presStyleCnt="0"/>
      <dgm:spPr/>
    </dgm:pt>
    <dgm:pt modelId="{4EB155CE-E463-4B0F-9ACE-8E849D6AC75D}" type="pres">
      <dgm:prSet presAssocID="{0B568BC0-FA99-4732-A04A-9972216040D0}" presName="bgRect" presStyleLbl="bgShp" presStyleIdx="1" presStyleCnt="6"/>
      <dgm:spPr/>
    </dgm:pt>
    <dgm:pt modelId="{0F72E48A-5F76-4A47-B9FC-71049BFA5D43}" type="pres">
      <dgm:prSet presAssocID="{0B568BC0-FA99-4732-A04A-9972216040D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1D08A157-A43D-4E07-8F37-394B65530B7A}" type="pres">
      <dgm:prSet presAssocID="{0B568BC0-FA99-4732-A04A-9972216040D0}" presName="spaceRect" presStyleCnt="0"/>
      <dgm:spPr/>
    </dgm:pt>
    <dgm:pt modelId="{81C0CA16-D617-4ED3-9614-BDC4B463770C}" type="pres">
      <dgm:prSet presAssocID="{0B568BC0-FA99-4732-A04A-9972216040D0}" presName="parTx" presStyleLbl="revTx" presStyleIdx="1" presStyleCnt="7">
        <dgm:presLayoutVars>
          <dgm:chMax val="0"/>
          <dgm:chPref val="0"/>
        </dgm:presLayoutVars>
      </dgm:prSet>
      <dgm:spPr/>
    </dgm:pt>
    <dgm:pt modelId="{78F1642F-0309-48FC-9B82-39462E0E6F38}" type="pres">
      <dgm:prSet presAssocID="{4A818181-527E-4155-889E-BFC5B3A70B02}" presName="sibTrans" presStyleCnt="0"/>
      <dgm:spPr/>
    </dgm:pt>
    <dgm:pt modelId="{62A9E457-D23C-4F3E-A905-7BACAA6CB03A}" type="pres">
      <dgm:prSet presAssocID="{A0ED2917-70A2-422E-A042-301385AA20DF}" presName="compNode" presStyleCnt="0"/>
      <dgm:spPr/>
    </dgm:pt>
    <dgm:pt modelId="{5C9CB06D-ABCC-4E91-9282-99E044A82F32}" type="pres">
      <dgm:prSet presAssocID="{A0ED2917-70A2-422E-A042-301385AA20DF}" presName="bgRect" presStyleLbl="bgShp" presStyleIdx="2" presStyleCnt="6"/>
      <dgm:spPr/>
    </dgm:pt>
    <dgm:pt modelId="{6369F90C-4288-4C7A-B793-D3249AA94E60}" type="pres">
      <dgm:prSet presAssocID="{A0ED2917-70A2-422E-A042-301385AA20D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6673E517-0010-4EAD-B3B9-56F536CE8885}" type="pres">
      <dgm:prSet presAssocID="{A0ED2917-70A2-422E-A042-301385AA20DF}" presName="spaceRect" presStyleCnt="0"/>
      <dgm:spPr/>
    </dgm:pt>
    <dgm:pt modelId="{CAAACFB4-E30F-4204-AB8B-53BE531EA0D7}" type="pres">
      <dgm:prSet presAssocID="{A0ED2917-70A2-422E-A042-301385AA20DF}" presName="parTx" presStyleLbl="revTx" presStyleIdx="2" presStyleCnt="7">
        <dgm:presLayoutVars>
          <dgm:chMax val="0"/>
          <dgm:chPref val="0"/>
        </dgm:presLayoutVars>
      </dgm:prSet>
      <dgm:spPr/>
    </dgm:pt>
    <dgm:pt modelId="{92110648-875B-43C2-B135-A9F324C072CD}" type="pres">
      <dgm:prSet presAssocID="{A488FC9B-C87D-44F4-8BD0-F3589324A489}" presName="sibTrans" presStyleCnt="0"/>
      <dgm:spPr/>
    </dgm:pt>
    <dgm:pt modelId="{6CE47830-A607-4763-BA1D-6E5337C778E8}" type="pres">
      <dgm:prSet presAssocID="{8FEA4D53-5075-4DDB-B1BD-68E563EACCDB}" presName="compNode" presStyleCnt="0"/>
      <dgm:spPr/>
    </dgm:pt>
    <dgm:pt modelId="{2DD031AA-16B4-4321-AED5-A92B0CD78269}" type="pres">
      <dgm:prSet presAssocID="{8FEA4D53-5075-4DDB-B1BD-68E563EACCDB}" presName="bgRect" presStyleLbl="bgShp" presStyleIdx="3" presStyleCnt="6"/>
      <dgm:spPr/>
    </dgm:pt>
    <dgm:pt modelId="{6BC9E5C9-830C-479B-9F53-39D9460E2071}" type="pres">
      <dgm:prSet presAssocID="{8FEA4D53-5075-4DDB-B1BD-68E563EACCD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D00885D-F57E-4FBC-A137-A66D6597C27F}" type="pres">
      <dgm:prSet presAssocID="{8FEA4D53-5075-4DDB-B1BD-68E563EACCDB}" presName="spaceRect" presStyleCnt="0"/>
      <dgm:spPr/>
    </dgm:pt>
    <dgm:pt modelId="{1F009600-C239-4086-A8FC-85000C8E35B5}" type="pres">
      <dgm:prSet presAssocID="{8FEA4D53-5075-4DDB-B1BD-68E563EACCDB}" presName="parTx" presStyleLbl="revTx" presStyleIdx="3" presStyleCnt="7">
        <dgm:presLayoutVars>
          <dgm:chMax val="0"/>
          <dgm:chPref val="0"/>
        </dgm:presLayoutVars>
      </dgm:prSet>
      <dgm:spPr/>
    </dgm:pt>
    <dgm:pt modelId="{8A6CADF8-5EF4-43F5-B5D0-21940A81A683}" type="pres">
      <dgm:prSet presAssocID="{8FEA4D53-5075-4DDB-B1BD-68E563EACCDB}" presName="desTx" presStyleLbl="revTx" presStyleIdx="4" presStyleCnt="7">
        <dgm:presLayoutVars/>
      </dgm:prSet>
      <dgm:spPr/>
    </dgm:pt>
    <dgm:pt modelId="{76FE7FC0-CBFE-45D1-8E6C-FDBBB8206075}" type="pres">
      <dgm:prSet presAssocID="{282B5B68-ADF5-48AC-AC73-4C67ECE6B9E2}" presName="sibTrans" presStyleCnt="0"/>
      <dgm:spPr/>
    </dgm:pt>
    <dgm:pt modelId="{04CF9C54-3643-472B-A126-14C36C2CADAF}" type="pres">
      <dgm:prSet presAssocID="{B3D71D05-E26B-4735-81A7-5F16338A9B9E}" presName="compNode" presStyleCnt="0"/>
      <dgm:spPr/>
    </dgm:pt>
    <dgm:pt modelId="{644156BB-B646-4970-9883-B5891F428896}" type="pres">
      <dgm:prSet presAssocID="{B3D71D05-E26B-4735-81A7-5F16338A9B9E}" presName="bgRect" presStyleLbl="bgShp" presStyleIdx="4" presStyleCnt="6"/>
      <dgm:spPr/>
    </dgm:pt>
    <dgm:pt modelId="{CE53FDC4-CE31-4596-8646-EB88C9407B1D}" type="pres">
      <dgm:prSet presAssocID="{B3D71D05-E26B-4735-81A7-5F16338A9B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733F68E-244B-4732-88E1-CB27A4D5377B}" type="pres">
      <dgm:prSet presAssocID="{B3D71D05-E26B-4735-81A7-5F16338A9B9E}" presName="spaceRect" presStyleCnt="0"/>
      <dgm:spPr/>
    </dgm:pt>
    <dgm:pt modelId="{238E7E6C-F216-4312-BCD1-2AD233A1CADF}" type="pres">
      <dgm:prSet presAssocID="{B3D71D05-E26B-4735-81A7-5F16338A9B9E}" presName="parTx" presStyleLbl="revTx" presStyleIdx="5" presStyleCnt="7">
        <dgm:presLayoutVars>
          <dgm:chMax val="0"/>
          <dgm:chPref val="0"/>
        </dgm:presLayoutVars>
      </dgm:prSet>
      <dgm:spPr/>
    </dgm:pt>
    <dgm:pt modelId="{74D808C7-08DC-4C83-B6F0-75FB172DD0D5}" type="pres">
      <dgm:prSet presAssocID="{46465443-D528-4CFD-A9DE-641602C9C1D0}" presName="sibTrans" presStyleCnt="0"/>
      <dgm:spPr/>
    </dgm:pt>
    <dgm:pt modelId="{E5286308-839A-4771-A314-F90AA522698C}" type="pres">
      <dgm:prSet presAssocID="{CD593783-D02B-4103-A1B9-8989FCA4AFB2}" presName="compNode" presStyleCnt="0"/>
      <dgm:spPr/>
    </dgm:pt>
    <dgm:pt modelId="{0339D17B-49C4-487D-9CD3-E4A1BE89124D}" type="pres">
      <dgm:prSet presAssocID="{CD593783-D02B-4103-A1B9-8989FCA4AFB2}" presName="bgRect" presStyleLbl="bgShp" presStyleIdx="5" presStyleCnt="6"/>
      <dgm:spPr/>
    </dgm:pt>
    <dgm:pt modelId="{5E4CDF9A-7A21-4BE2-842D-839688ECA8C9}" type="pres">
      <dgm:prSet presAssocID="{CD593783-D02B-4103-A1B9-8989FCA4AFB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D766757-F3DA-41DA-BAC0-12499372E8F9}" type="pres">
      <dgm:prSet presAssocID="{CD593783-D02B-4103-A1B9-8989FCA4AFB2}" presName="spaceRect" presStyleCnt="0"/>
      <dgm:spPr/>
    </dgm:pt>
    <dgm:pt modelId="{E29CB78D-0747-441C-9A68-742EEF56865C}" type="pres">
      <dgm:prSet presAssocID="{CD593783-D02B-4103-A1B9-8989FCA4AFB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F6DF700-4BF0-4D81-B3D9-5672BB8A86CD}" srcId="{8FEA4D53-5075-4DDB-B1BD-68E563EACCDB}" destId="{7519D333-9424-4579-A76D-313EA134769B}" srcOrd="0" destOrd="0" parTransId="{277FF86E-A19C-44FF-AB6C-5B2046C679EB}" sibTransId="{8C5E9173-5A8B-4EFB-B206-51F14178481E}"/>
    <dgm:cxn modelId="{6B4E4F1F-E05E-4250-A08F-B13CFEFB2229}" type="presOf" srcId="{7519D333-9424-4579-A76D-313EA134769B}" destId="{8A6CADF8-5EF4-43F5-B5D0-21940A81A683}" srcOrd="0" destOrd="0" presId="urn:microsoft.com/office/officeart/2018/2/layout/IconVerticalSolidList"/>
    <dgm:cxn modelId="{1388BB22-BD75-4994-B97F-81598D0AADFD}" srcId="{6E0E5F87-EB28-4758-A599-2075220E631B}" destId="{B3D71D05-E26B-4735-81A7-5F16338A9B9E}" srcOrd="4" destOrd="0" parTransId="{66C999E7-32CD-4A2E-BE89-0476159152A7}" sibTransId="{46465443-D528-4CFD-A9DE-641602C9C1D0}"/>
    <dgm:cxn modelId="{17752824-8275-4141-8775-E75144056C2E}" srcId="{6E0E5F87-EB28-4758-A599-2075220E631B}" destId="{017A64F6-6258-45C8-929E-A459D6A4F92C}" srcOrd="0" destOrd="0" parTransId="{1B931EE8-8D53-42FD-8407-0770E955EDFB}" sibTransId="{31579C2C-1E11-42F9-833D-2E52DAF2513E}"/>
    <dgm:cxn modelId="{1157D42B-08E8-4842-AD56-6C03B016B43D}" type="presOf" srcId="{017A64F6-6258-45C8-929E-A459D6A4F92C}" destId="{534CF0C9-A6C2-4809-8EE2-CE133A59185B}" srcOrd="0" destOrd="0" presId="urn:microsoft.com/office/officeart/2018/2/layout/IconVerticalSolidList"/>
    <dgm:cxn modelId="{1F588F36-8ECD-4FBE-BAD2-C27577F70AC6}" type="presOf" srcId="{0B568BC0-FA99-4732-A04A-9972216040D0}" destId="{81C0CA16-D617-4ED3-9614-BDC4B463770C}" srcOrd="0" destOrd="0" presId="urn:microsoft.com/office/officeart/2018/2/layout/IconVerticalSolidList"/>
    <dgm:cxn modelId="{DB311951-AC05-4107-9F3B-7BCB53C967CE}" srcId="{6E0E5F87-EB28-4758-A599-2075220E631B}" destId="{0B568BC0-FA99-4732-A04A-9972216040D0}" srcOrd="1" destOrd="0" parTransId="{7C6787C5-4E0E-4A9D-AC06-1D3CC55A3D9B}" sibTransId="{4A818181-527E-4155-889E-BFC5B3A70B02}"/>
    <dgm:cxn modelId="{72838281-91F9-4DEA-8548-DCCFD9A7E0F6}" type="presOf" srcId="{6E0E5F87-EB28-4758-A599-2075220E631B}" destId="{423CC472-6328-4BAF-820F-24D418EBD5AA}" srcOrd="0" destOrd="0" presId="urn:microsoft.com/office/officeart/2018/2/layout/IconVerticalSolidList"/>
    <dgm:cxn modelId="{4B769281-CA2E-41E4-805B-BF49D1D7404F}" srcId="{8FEA4D53-5075-4DDB-B1BD-68E563EACCDB}" destId="{D13C0FE6-E11F-4E02-ACE8-A42EBA218C50}" srcOrd="1" destOrd="0" parTransId="{F4B9EE48-B90F-4AD8-A198-5969ADAC7A56}" sibTransId="{4D585CA1-5B44-4BED-A534-0EF66E42409B}"/>
    <dgm:cxn modelId="{F3E6D482-D7F2-4AD7-B59F-6432B3DFDD1A}" type="presOf" srcId="{CD593783-D02B-4103-A1B9-8989FCA4AFB2}" destId="{E29CB78D-0747-441C-9A68-742EEF56865C}" srcOrd="0" destOrd="0" presId="urn:microsoft.com/office/officeart/2018/2/layout/IconVerticalSolidList"/>
    <dgm:cxn modelId="{E3F55888-6174-419C-9D15-F3D3C68BC373}" srcId="{6E0E5F87-EB28-4758-A599-2075220E631B}" destId="{CD593783-D02B-4103-A1B9-8989FCA4AFB2}" srcOrd="5" destOrd="0" parTransId="{7DC1AE04-56BE-45F0-AF24-595EC2F44E1E}" sibTransId="{4224988C-41A5-4AFF-BD8E-434BEADCC03B}"/>
    <dgm:cxn modelId="{BAA0D7B5-5F23-4D1E-9223-6E847E4AF98D}" type="presOf" srcId="{D13C0FE6-E11F-4E02-ACE8-A42EBA218C50}" destId="{8A6CADF8-5EF4-43F5-B5D0-21940A81A683}" srcOrd="0" destOrd="1" presId="urn:microsoft.com/office/officeart/2018/2/layout/IconVerticalSolidList"/>
    <dgm:cxn modelId="{22FD4DB8-8DAD-4EC0-9C63-56E5535BB188}" type="presOf" srcId="{B3D71D05-E26B-4735-81A7-5F16338A9B9E}" destId="{238E7E6C-F216-4312-BCD1-2AD233A1CADF}" srcOrd="0" destOrd="0" presId="urn:microsoft.com/office/officeart/2018/2/layout/IconVerticalSolidList"/>
    <dgm:cxn modelId="{93BF89C6-C501-4480-A20D-F8E084840B8A}" type="presOf" srcId="{A0ED2917-70A2-422E-A042-301385AA20DF}" destId="{CAAACFB4-E30F-4204-AB8B-53BE531EA0D7}" srcOrd="0" destOrd="0" presId="urn:microsoft.com/office/officeart/2018/2/layout/IconVerticalSolidList"/>
    <dgm:cxn modelId="{3AC63BCB-7D5F-44A5-8177-5CBEC84CEDF8}" type="presOf" srcId="{8FEA4D53-5075-4DDB-B1BD-68E563EACCDB}" destId="{1F009600-C239-4086-A8FC-85000C8E35B5}" srcOrd="0" destOrd="0" presId="urn:microsoft.com/office/officeart/2018/2/layout/IconVerticalSolidList"/>
    <dgm:cxn modelId="{22722CD7-39EC-4FD3-8344-FA0DEE60D993}" srcId="{6E0E5F87-EB28-4758-A599-2075220E631B}" destId="{8FEA4D53-5075-4DDB-B1BD-68E563EACCDB}" srcOrd="3" destOrd="0" parTransId="{76D93199-D98B-412F-B3EF-18147D981316}" sibTransId="{282B5B68-ADF5-48AC-AC73-4C67ECE6B9E2}"/>
    <dgm:cxn modelId="{583E5DE6-0BDF-4957-9D68-C3A7A28AF336}" srcId="{6E0E5F87-EB28-4758-A599-2075220E631B}" destId="{A0ED2917-70A2-422E-A042-301385AA20DF}" srcOrd="2" destOrd="0" parTransId="{C28958B6-8FF9-407F-B144-AE2BA88B1AEC}" sibTransId="{A488FC9B-C87D-44F4-8BD0-F3589324A489}"/>
    <dgm:cxn modelId="{B8254C91-905E-4D19-BE37-8193DFC10943}" type="presParOf" srcId="{423CC472-6328-4BAF-820F-24D418EBD5AA}" destId="{9663BF06-3B19-422E-8252-10FA45E24AA7}" srcOrd="0" destOrd="0" presId="urn:microsoft.com/office/officeart/2018/2/layout/IconVerticalSolidList"/>
    <dgm:cxn modelId="{22B170EB-7641-4360-A87C-3D2FA583AA05}" type="presParOf" srcId="{9663BF06-3B19-422E-8252-10FA45E24AA7}" destId="{FD0F86BF-CDA8-4FA8-91E3-68936C7C947C}" srcOrd="0" destOrd="0" presId="urn:microsoft.com/office/officeart/2018/2/layout/IconVerticalSolidList"/>
    <dgm:cxn modelId="{5D9348A5-CF1F-483B-B1B1-7967B4D21F54}" type="presParOf" srcId="{9663BF06-3B19-422E-8252-10FA45E24AA7}" destId="{50769B39-F534-43A3-B38E-762BB420E944}" srcOrd="1" destOrd="0" presId="urn:microsoft.com/office/officeart/2018/2/layout/IconVerticalSolidList"/>
    <dgm:cxn modelId="{35A960C7-D9AD-47A9-9410-F39B6D79F89D}" type="presParOf" srcId="{9663BF06-3B19-422E-8252-10FA45E24AA7}" destId="{5358873A-E687-4F01-94BA-0B0AB3480D16}" srcOrd="2" destOrd="0" presId="urn:microsoft.com/office/officeart/2018/2/layout/IconVerticalSolidList"/>
    <dgm:cxn modelId="{4FBBF42E-5311-4BE0-9466-96BD9A60A539}" type="presParOf" srcId="{9663BF06-3B19-422E-8252-10FA45E24AA7}" destId="{534CF0C9-A6C2-4809-8EE2-CE133A59185B}" srcOrd="3" destOrd="0" presId="urn:microsoft.com/office/officeart/2018/2/layout/IconVerticalSolidList"/>
    <dgm:cxn modelId="{3FBE701E-EEF2-4EEE-AA73-BB5F770E948B}" type="presParOf" srcId="{423CC472-6328-4BAF-820F-24D418EBD5AA}" destId="{46A7FDC5-7CB0-4294-8D76-56296E01C445}" srcOrd="1" destOrd="0" presId="urn:microsoft.com/office/officeart/2018/2/layout/IconVerticalSolidList"/>
    <dgm:cxn modelId="{64B16E69-FDAC-42B4-8EA4-B7AA9E38ECCA}" type="presParOf" srcId="{423CC472-6328-4BAF-820F-24D418EBD5AA}" destId="{8573D9E7-58C7-40A0-958D-ADA8605D1B44}" srcOrd="2" destOrd="0" presId="urn:microsoft.com/office/officeart/2018/2/layout/IconVerticalSolidList"/>
    <dgm:cxn modelId="{4B20F294-3FA6-4D27-BE14-C2022281AD34}" type="presParOf" srcId="{8573D9E7-58C7-40A0-958D-ADA8605D1B44}" destId="{4EB155CE-E463-4B0F-9ACE-8E849D6AC75D}" srcOrd="0" destOrd="0" presId="urn:microsoft.com/office/officeart/2018/2/layout/IconVerticalSolidList"/>
    <dgm:cxn modelId="{FCC344F4-42AB-44FB-8C71-FC9E3DB96E4A}" type="presParOf" srcId="{8573D9E7-58C7-40A0-958D-ADA8605D1B44}" destId="{0F72E48A-5F76-4A47-B9FC-71049BFA5D43}" srcOrd="1" destOrd="0" presId="urn:microsoft.com/office/officeart/2018/2/layout/IconVerticalSolidList"/>
    <dgm:cxn modelId="{97421296-CD63-45CB-A9DD-2F6DB4EBEA29}" type="presParOf" srcId="{8573D9E7-58C7-40A0-958D-ADA8605D1B44}" destId="{1D08A157-A43D-4E07-8F37-394B65530B7A}" srcOrd="2" destOrd="0" presId="urn:microsoft.com/office/officeart/2018/2/layout/IconVerticalSolidList"/>
    <dgm:cxn modelId="{18F689E1-3DDD-4EDE-A273-5B32DDABCDF2}" type="presParOf" srcId="{8573D9E7-58C7-40A0-958D-ADA8605D1B44}" destId="{81C0CA16-D617-4ED3-9614-BDC4B463770C}" srcOrd="3" destOrd="0" presId="urn:microsoft.com/office/officeart/2018/2/layout/IconVerticalSolidList"/>
    <dgm:cxn modelId="{435D11C8-195B-4DAB-ABB9-FE19788CED42}" type="presParOf" srcId="{423CC472-6328-4BAF-820F-24D418EBD5AA}" destId="{78F1642F-0309-48FC-9B82-39462E0E6F38}" srcOrd="3" destOrd="0" presId="urn:microsoft.com/office/officeart/2018/2/layout/IconVerticalSolidList"/>
    <dgm:cxn modelId="{FCB2AAAC-60D8-4946-A3CF-D2E1CB5265AF}" type="presParOf" srcId="{423CC472-6328-4BAF-820F-24D418EBD5AA}" destId="{62A9E457-D23C-4F3E-A905-7BACAA6CB03A}" srcOrd="4" destOrd="0" presId="urn:microsoft.com/office/officeart/2018/2/layout/IconVerticalSolidList"/>
    <dgm:cxn modelId="{7755966D-E935-4D37-9170-7629EDE9FFD7}" type="presParOf" srcId="{62A9E457-D23C-4F3E-A905-7BACAA6CB03A}" destId="{5C9CB06D-ABCC-4E91-9282-99E044A82F32}" srcOrd="0" destOrd="0" presId="urn:microsoft.com/office/officeart/2018/2/layout/IconVerticalSolidList"/>
    <dgm:cxn modelId="{F3A54779-E4F8-40E4-9ACF-6377387883A5}" type="presParOf" srcId="{62A9E457-D23C-4F3E-A905-7BACAA6CB03A}" destId="{6369F90C-4288-4C7A-B793-D3249AA94E60}" srcOrd="1" destOrd="0" presId="urn:microsoft.com/office/officeart/2018/2/layout/IconVerticalSolidList"/>
    <dgm:cxn modelId="{E688FBB3-FA23-42F6-98FE-8965F517EEA8}" type="presParOf" srcId="{62A9E457-D23C-4F3E-A905-7BACAA6CB03A}" destId="{6673E517-0010-4EAD-B3B9-56F536CE8885}" srcOrd="2" destOrd="0" presId="urn:microsoft.com/office/officeart/2018/2/layout/IconVerticalSolidList"/>
    <dgm:cxn modelId="{1D6555AC-B33E-4D17-AA07-60B1DC5AEA23}" type="presParOf" srcId="{62A9E457-D23C-4F3E-A905-7BACAA6CB03A}" destId="{CAAACFB4-E30F-4204-AB8B-53BE531EA0D7}" srcOrd="3" destOrd="0" presId="urn:microsoft.com/office/officeart/2018/2/layout/IconVerticalSolidList"/>
    <dgm:cxn modelId="{9B938E3B-6494-4A4D-92EA-01428A0E3B29}" type="presParOf" srcId="{423CC472-6328-4BAF-820F-24D418EBD5AA}" destId="{92110648-875B-43C2-B135-A9F324C072CD}" srcOrd="5" destOrd="0" presId="urn:microsoft.com/office/officeart/2018/2/layout/IconVerticalSolidList"/>
    <dgm:cxn modelId="{2E72542B-A1D9-4F16-A166-4F19D34832BB}" type="presParOf" srcId="{423CC472-6328-4BAF-820F-24D418EBD5AA}" destId="{6CE47830-A607-4763-BA1D-6E5337C778E8}" srcOrd="6" destOrd="0" presId="urn:microsoft.com/office/officeart/2018/2/layout/IconVerticalSolidList"/>
    <dgm:cxn modelId="{56B0A347-5DA5-4838-A8C8-82D7DBEF326B}" type="presParOf" srcId="{6CE47830-A607-4763-BA1D-6E5337C778E8}" destId="{2DD031AA-16B4-4321-AED5-A92B0CD78269}" srcOrd="0" destOrd="0" presId="urn:microsoft.com/office/officeart/2018/2/layout/IconVerticalSolidList"/>
    <dgm:cxn modelId="{ADF3AFB7-2D9A-42D5-B648-05469DD493F8}" type="presParOf" srcId="{6CE47830-A607-4763-BA1D-6E5337C778E8}" destId="{6BC9E5C9-830C-479B-9F53-39D9460E2071}" srcOrd="1" destOrd="0" presId="urn:microsoft.com/office/officeart/2018/2/layout/IconVerticalSolidList"/>
    <dgm:cxn modelId="{27C8F063-4ADA-491B-95B8-2FEEBD70E891}" type="presParOf" srcId="{6CE47830-A607-4763-BA1D-6E5337C778E8}" destId="{5D00885D-F57E-4FBC-A137-A66D6597C27F}" srcOrd="2" destOrd="0" presId="urn:microsoft.com/office/officeart/2018/2/layout/IconVerticalSolidList"/>
    <dgm:cxn modelId="{EDCE4650-1585-47EE-A82C-FA2F32C7DA89}" type="presParOf" srcId="{6CE47830-A607-4763-BA1D-6E5337C778E8}" destId="{1F009600-C239-4086-A8FC-85000C8E35B5}" srcOrd="3" destOrd="0" presId="urn:microsoft.com/office/officeart/2018/2/layout/IconVerticalSolidList"/>
    <dgm:cxn modelId="{E31E985C-2C76-43C6-AA2B-D6B31054951E}" type="presParOf" srcId="{6CE47830-A607-4763-BA1D-6E5337C778E8}" destId="{8A6CADF8-5EF4-43F5-B5D0-21940A81A683}" srcOrd="4" destOrd="0" presId="urn:microsoft.com/office/officeart/2018/2/layout/IconVerticalSolidList"/>
    <dgm:cxn modelId="{FB55F22C-6AE7-4653-A3E4-6C485B06AA56}" type="presParOf" srcId="{423CC472-6328-4BAF-820F-24D418EBD5AA}" destId="{76FE7FC0-CBFE-45D1-8E6C-FDBBB8206075}" srcOrd="7" destOrd="0" presId="urn:microsoft.com/office/officeart/2018/2/layout/IconVerticalSolidList"/>
    <dgm:cxn modelId="{A0C93A37-07E0-4C83-9FA2-9EAC78CF2CB9}" type="presParOf" srcId="{423CC472-6328-4BAF-820F-24D418EBD5AA}" destId="{04CF9C54-3643-472B-A126-14C36C2CADAF}" srcOrd="8" destOrd="0" presId="urn:microsoft.com/office/officeart/2018/2/layout/IconVerticalSolidList"/>
    <dgm:cxn modelId="{7D543792-B73C-410C-A78A-6993267CE91F}" type="presParOf" srcId="{04CF9C54-3643-472B-A126-14C36C2CADAF}" destId="{644156BB-B646-4970-9883-B5891F428896}" srcOrd="0" destOrd="0" presId="urn:microsoft.com/office/officeart/2018/2/layout/IconVerticalSolidList"/>
    <dgm:cxn modelId="{2492B2E1-4418-495E-94C1-2EA40E22099B}" type="presParOf" srcId="{04CF9C54-3643-472B-A126-14C36C2CADAF}" destId="{CE53FDC4-CE31-4596-8646-EB88C9407B1D}" srcOrd="1" destOrd="0" presId="urn:microsoft.com/office/officeart/2018/2/layout/IconVerticalSolidList"/>
    <dgm:cxn modelId="{22552EED-C8B4-4970-8DB8-BFFC4F914683}" type="presParOf" srcId="{04CF9C54-3643-472B-A126-14C36C2CADAF}" destId="{7733F68E-244B-4732-88E1-CB27A4D5377B}" srcOrd="2" destOrd="0" presId="urn:microsoft.com/office/officeart/2018/2/layout/IconVerticalSolidList"/>
    <dgm:cxn modelId="{E08FD5CB-30D3-4075-8FEB-D05AFA1120FB}" type="presParOf" srcId="{04CF9C54-3643-472B-A126-14C36C2CADAF}" destId="{238E7E6C-F216-4312-BCD1-2AD233A1CADF}" srcOrd="3" destOrd="0" presId="urn:microsoft.com/office/officeart/2018/2/layout/IconVerticalSolidList"/>
    <dgm:cxn modelId="{C171D8EB-359B-45D7-9ED0-6F585025D518}" type="presParOf" srcId="{423CC472-6328-4BAF-820F-24D418EBD5AA}" destId="{74D808C7-08DC-4C83-B6F0-75FB172DD0D5}" srcOrd="9" destOrd="0" presId="urn:microsoft.com/office/officeart/2018/2/layout/IconVerticalSolidList"/>
    <dgm:cxn modelId="{F58D1BB5-9CC2-4740-B976-95E5B0B6839F}" type="presParOf" srcId="{423CC472-6328-4BAF-820F-24D418EBD5AA}" destId="{E5286308-839A-4771-A314-F90AA522698C}" srcOrd="10" destOrd="0" presId="urn:microsoft.com/office/officeart/2018/2/layout/IconVerticalSolidList"/>
    <dgm:cxn modelId="{FC8ADD94-3D40-4558-B951-A44F3BD03475}" type="presParOf" srcId="{E5286308-839A-4771-A314-F90AA522698C}" destId="{0339D17B-49C4-487D-9CD3-E4A1BE89124D}" srcOrd="0" destOrd="0" presId="urn:microsoft.com/office/officeart/2018/2/layout/IconVerticalSolidList"/>
    <dgm:cxn modelId="{79CA86AE-3B56-4AAF-BE0D-4D043CF4C008}" type="presParOf" srcId="{E5286308-839A-4771-A314-F90AA522698C}" destId="{5E4CDF9A-7A21-4BE2-842D-839688ECA8C9}" srcOrd="1" destOrd="0" presId="urn:microsoft.com/office/officeart/2018/2/layout/IconVerticalSolidList"/>
    <dgm:cxn modelId="{D1CCF2E6-DD2F-4A6D-86B9-68BECA40F94E}" type="presParOf" srcId="{E5286308-839A-4771-A314-F90AA522698C}" destId="{AD766757-F3DA-41DA-BAC0-12499372E8F9}" srcOrd="2" destOrd="0" presId="urn:microsoft.com/office/officeart/2018/2/layout/IconVerticalSolidList"/>
    <dgm:cxn modelId="{7507D24D-BD50-4BCC-BAEE-BA2265C3AC58}" type="presParOf" srcId="{E5286308-839A-4771-A314-F90AA522698C}" destId="{E29CB78D-0747-441C-9A68-742EEF5686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62AFF5-706B-44C3-96DA-E82382E334D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6B7C70-ACA6-4830-BD87-60BBCA809A17}">
      <dgm:prSet/>
      <dgm:spPr/>
      <dgm:t>
        <a:bodyPr/>
        <a:lstStyle/>
        <a:p>
          <a:r>
            <a:rPr lang="en-US"/>
            <a:t>Much like Risk and Opportunity are made of the same coin, how is conflict and teamwork of the coin?</a:t>
          </a:r>
        </a:p>
      </dgm:t>
    </dgm:pt>
    <dgm:pt modelId="{41A528EF-7DBA-4910-9F12-FC1E919A1A4E}" type="parTrans" cxnId="{111CE70C-F2AA-43C3-A008-D9D7EB19291D}">
      <dgm:prSet/>
      <dgm:spPr/>
      <dgm:t>
        <a:bodyPr/>
        <a:lstStyle/>
        <a:p>
          <a:endParaRPr lang="en-US"/>
        </a:p>
      </dgm:t>
    </dgm:pt>
    <dgm:pt modelId="{21BB9040-2B84-4B43-9BC4-B0DC241313D1}" type="sibTrans" cxnId="{111CE70C-F2AA-43C3-A008-D9D7EB19291D}">
      <dgm:prSet/>
      <dgm:spPr/>
      <dgm:t>
        <a:bodyPr/>
        <a:lstStyle/>
        <a:p>
          <a:endParaRPr lang="en-US"/>
        </a:p>
      </dgm:t>
    </dgm:pt>
    <dgm:pt modelId="{117C86F8-F0F6-498F-BFF9-CEE2AD1AFCCA}">
      <dgm:prSet/>
      <dgm:spPr/>
      <dgm:t>
        <a:bodyPr/>
        <a:lstStyle/>
        <a:p>
          <a:r>
            <a:rPr lang="en-US"/>
            <a:t>What is the purpose and value of working together?</a:t>
          </a:r>
        </a:p>
      </dgm:t>
    </dgm:pt>
    <dgm:pt modelId="{BF2F27A8-A1D6-4508-802E-5E037D9E67DF}" type="parTrans" cxnId="{4ED19634-3C19-46DC-B4ED-667DD7454425}">
      <dgm:prSet/>
      <dgm:spPr/>
      <dgm:t>
        <a:bodyPr/>
        <a:lstStyle/>
        <a:p>
          <a:endParaRPr lang="en-US"/>
        </a:p>
      </dgm:t>
    </dgm:pt>
    <dgm:pt modelId="{8A943F71-FEA5-4074-883E-75120F259F92}" type="sibTrans" cxnId="{4ED19634-3C19-46DC-B4ED-667DD7454425}">
      <dgm:prSet/>
      <dgm:spPr/>
      <dgm:t>
        <a:bodyPr/>
        <a:lstStyle/>
        <a:p>
          <a:endParaRPr lang="en-US"/>
        </a:p>
      </dgm:t>
    </dgm:pt>
    <dgm:pt modelId="{CAC5B4E5-3E6E-4850-88DA-78AB84DFE090}" type="pres">
      <dgm:prSet presAssocID="{E862AFF5-706B-44C3-96DA-E82382E334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188A28-727E-492D-88A1-F02E9F90A975}" type="pres">
      <dgm:prSet presAssocID="{BC6B7C70-ACA6-4830-BD87-60BBCA809A17}" presName="root" presStyleCnt="0"/>
      <dgm:spPr/>
    </dgm:pt>
    <dgm:pt modelId="{2510289E-0302-49DC-9DC7-0162E76094F2}" type="pres">
      <dgm:prSet presAssocID="{BC6B7C70-ACA6-4830-BD87-60BBCA809A17}" presName="rootComposite" presStyleCnt="0"/>
      <dgm:spPr/>
    </dgm:pt>
    <dgm:pt modelId="{D7D14D7A-5146-477C-B874-DFED64827E45}" type="pres">
      <dgm:prSet presAssocID="{BC6B7C70-ACA6-4830-BD87-60BBCA809A17}" presName="rootText" presStyleLbl="node1" presStyleIdx="0" presStyleCnt="2"/>
      <dgm:spPr/>
    </dgm:pt>
    <dgm:pt modelId="{DE81DBBC-AFE0-4D2E-9030-22B90455FCA8}" type="pres">
      <dgm:prSet presAssocID="{BC6B7C70-ACA6-4830-BD87-60BBCA809A17}" presName="rootConnector" presStyleLbl="node1" presStyleIdx="0" presStyleCnt="2"/>
      <dgm:spPr/>
    </dgm:pt>
    <dgm:pt modelId="{7671F968-C992-4C4A-A4AE-13D9948BE455}" type="pres">
      <dgm:prSet presAssocID="{BC6B7C70-ACA6-4830-BD87-60BBCA809A17}" presName="childShape" presStyleCnt="0"/>
      <dgm:spPr/>
    </dgm:pt>
    <dgm:pt modelId="{52F33143-ED69-4D3E-ABAE-4DA1072D2F1C}" type="pres">
      <dgm:prSet presAssocID="{117C86F8-F0F6-498F-BFF9-CEE2AD1AFCCA}" presName="root" presStyleCnt="0"/>
      <dgm:spPr/>
    </dgm:pt>
    <dgm:pt modelId="{2B6CD3F6-18AF-4E0F-AA63-FD88C7341ABB}" type="pres">
      <dgm:prSet presAssocID="{117C86F8-F0F6-498F-BFF9-CEE2AD1AFCCA}" presName="rootComposite" presStyleCnt="0"/>
      <dgm:spPr/>
    </dgm:pt>
    <dgm:pt modelId="{8C25DC17-FDAD-4CC0-96A8-C81B470126DB}" type="pres">
      <dgm:prSet presAssocID="{117C86F8-F0F6-498F-BFF9-CEE2AD1AFCCA}" presName="rootText" presStyleLbl="node1" presStyleIdx="1" presStyleCnt="2"/>
      <dgm:spPr/>
    </dgm:pt>
    <dgm:pt modelId="{962D9A31-4608-4AF6-B699-E19A91C403EF}" type="pres">
      <dgm:prSet presAssocID="{117C86F8-F0F6-498F-BFF9-CEE2AD1AFCCA}" presName="rootConnector" presStyleLbl="node1" presStyleIdx="1" presStyleCnt="2"/>
      <dgm:spPr/>
    </dgm:pt>
    <dgm:pt modelId="{90692C34-C98A-4941-99C4-4EA3BEB587E0}" type="pres">
      <dgm:prSet presAssocID="{117C86F8-F0F6-498F-BFF9-CEE2AD1AFCCA}" presName="childShape" presStyleCnt="0"/>
      <dgm:spPr/>
    </dgm:pt>
  </dgm:ptLst>
  <dgm:cxnLst>
    <dgm:cxn modelId="{111CE70C-F2AA-43C3-A008-D9D7EB19291D}" srcId="{E862AFF5-706B-44C3-96DA-E82382E334DA}" destId="{BC6B7C70-ACA6-4830-BD87-60BBCA809A17}" srcOrd="0" destOrd="0" parTransId="{41A528EF-7DBA-4910-9F12-FC1E919A1A4E}" sibTransId="{21BB9040-2B84-4B43-9BC4-B0DC241313D1}"/>
    <dgm:cxn modelId="{1148562D-DD7A-41FB-BD0A-56BFFFA18FC1}" type="presOf" srcId="{117C86F8-F0F6-498F-BFF9-CEE2AD1AFCCA}" destId="{962D9A31-4608-4AF6-B699-E19A91C403EF}" srcOrd="1" destOrd="0" presId="urn:microsoft.com/office/officeart/2005/8/layout/hierarchy3"/>
    <dgm:cxn modelId="{4ED19634-3C19-46DC-B4ED-667DD7454425}" srcId="{E862AFF5-706B-44C3-96DA-E82382E334DA}" destId="{117C86F8-F0F6-498F-BFF9-CEE2AD1AFCCA}" srcOrd="1" destOrd="0" parTransId="{BF2F27A8-A1D6-4508-802E-5E037D9E67DF}" sibTransId="{8A943F71-FEA5-4074-883E-75120F259F92}"/>
    <dgm:cxn modelId="{EB38AC55-BC71-4D2A-B2DD-B6A101FF0498}" type="presOf" srcId="{E862AFF5-706B-44C3-96DA-E82382E334DA}" destId="{CAC5B4E5-3E6E-4850-88DA-78AB84DFE090}" srcOrd="0" destOrd="0" presId="urn:microsoft.com/office/officeart/2005/8/layout/hierarchy3"/>
    <dgm:cxn modelId="{A0E53D83-55C6-4C92-B63B-1F325EAE56D0}" type="presOf" srcId="{117C86F8-F0F6-498F-BFF9-CEE2AD1AFCCA}" destId="{8C25DC17-FDAD-4CC0-96A8-C81B470126DB}" srcOrd="0" destOrd="0" presId="urn:microsoft.com/office/officeart/2005/8/layout/hierarchy3"/>
    <dgm:cxn modelId="{39F0529E-40BD-4E8F-A5EF-22D14964E929}" type="presOf" srcId="{BC6B7C70-ACA6-4830-BD87-60BBCA809A17}" destId="{D7D14D7A-5146-477C-B874-DFED64827E45}" srcOrd="0" destOrd="0" presId="urn:microsoft.com/office/officeart/2005/8/layout/hierarchy3"/>
    <dgm:cxn modelId="{785D62E9-B61B-4263-93C8-3A9EBE8AFF99}" type="presOf" srcId="{BC6B7C70-ACA6-4830-BD87-60BBCA809A17}" destId="{DE81DBBC-AFE0-4D2E-9030-22B90455FCA8}" srcOrd="1" destOrd="0" presId="urn:microsoft.com/office/officeart/2005/8/layout/hierarchy3"/>
    <dgm:cxn modelId="{790B8CA1-687E-4D69-A069-C7CF461D09E0}" type="presParOf" srcId="{CAC5B4E5-3E6E-4850-88DA-78AB84DFE090}" destId="{6A188A28-727E-492D-88A1-F02E9F90A975}" srcOrd="0" destOrd="0" presId="urn:microsoft.com/office/officeart/2005/8/layout/hierarchy3"/>
    <dgm:cxn modelId="{466A7DB4-B3E7-45D3-B57E-0D1A0CF62D49}" type="presParOf" srcId="{6A188A28-727E-492D-88A1-F02E9F90A975}" destId="{2510289E-0302-49DC-9DC7-0162E76094F2}" srcOrd="0" destOrd="0" presId="urn:microsoft.com/office/officeart/2005/8/layout/hierarchy3"/>
    <dgm:cxn modelId="{28ACD0BB-F0A1-4382-B105-07F095F3CB21}" type="presParOf" srcId="{2510289E-0302-49DC-9DC7-0162E76094F2}" destId="{D7D14D7A-5146-477C-B874-DFED64827E45}" srcOrd="0" destOrd="0" presId="urn:microsoft.com/office/officeart/2005/8/layout/hierarchy3"/>
    <dgm:cxn modelId="{88DBEB9A-7441-47CE-865C-318065BD4D1D}" type="presParOf" srcId="{2510289E-0302-49DC-9DC7-0162E76094F2}" destId="{DE81DBBC-AFE0-4D2E-9030-22B90455FCA8}" srcOrd="1" destOrd="0" presId="urn:microsoft.com/office/officeart/2005/8/layout/hierarchy3"/>
    <dgm:cxn modelId="{FB32A2DD-1EE7-4505-9120-E048787D7AB4}" type="presParOf" srcId="{6A188A28-727E-492D-88A1-F02E9F90A975}" destId="{7671F968-C992-4C4A-A4AE-13D9948BE455}" srcOrd="1" destOrd="0" presId="urn:microsoft.com/office/officeart/2005/8/layout/hierarchy3"/>
    <dgm:cxn modelId="{8FA2645E-9CA0-4BB3-858B-3F372A2ABF5E}" type="presParOf" srcId="{CAC5B4E5-3E6E-4850-88DA-78AB84DFE090}" destId="{52F33143-ED69-4D3E-ABAE-4DA1072D2F1C}" srcOrd="1" destOrd="0" presId="urn:microsoft.com/office/officeart/2005/8/layout/hierarchy3"/>
    <dgm:cxn modelId="{FC10D51C-0AA7-4E65-80D4-2D7BA04D7DE4}" type="presParOf" srcId="{52F33143-ED69-4D3E-ABAE-4DA1072D2F1C}" destId="{2B6CD3F6-18AF-4E0F-AA63-FD88C7341ABB}" srcOrd="0" destOrd="0" presId="urn:microsoft.com/office/officeart/2005/8/layout/hierarchy3"/>
    <dgm:cxn modelId="{8D3856E8-9924-41CA-8C84-964BF6DE540A}" type="presParOf" srcId="{2B6CD3F6-18AF-4E0F-AA63-FD88C7341ABB}" destId="{8C25DC17-FDAD-4CC0-96A8-C81B470126DB}" srcOrd="0" destOrd="0" presId="urn:microsoft.com/office/officeart/2005/8/layout/hierarchy3"/>
    <dgm:cxn modelId="{2B03D3E8-2543-464C-A667-6ACD1E3778E8}" type="presParOf" srcId="{2B6CD3F6-18AF-4E0F-AA63-FD88C7341ABB}" destId="{962D9A31-4608-4AF6-B699-E19A91C403EF}" srcOrd="1" destOrd="0" presId="urn:microsoft.com/office/officeart/2005/8/layout/hierarchy3"/>
    <dgm:cxn modelId="{4BC83799-1EBF-499F-AAF3-60CA7D738F78}" type="presParOf" srcId="{52F33143-ED69-4D3E-ABAE-4DA1072D2F1C}" destId="{90692C34-C98A-4941-99C4-4EA3BEB587E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EB36E0-5861-42D1-99D6-78852418FE5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F5D2D6-F7C9-4866-8AA4-543EA196AF7E}">
      <dgm:prSet/>
      <dgm:spPr/>
      <dgm:t>
        <a:bodyPr/>
        <a:lstStyle/>
        <a:p>
          <a:r>
            <a:rPr lang="en-US"/>
            <a:t>Avoid</a:t>
          </a:r>
        </a:p>
      </dgm:t>
    </dgm:pt>
    <dgm:pt modelId="{C564DA8D-24C7-41C8-AB3A-03715A30D07F}" type="parTrans" cxnId="{333A5957-1A88-4755-BBDA-50CD60241E08}">
      <dgm:prSet/>
      <dgm:spPr/>
      <dgm:t>
        <a:bodyPr/>
        <a:lstStyle/>
        <a:p>
          <a:endParaRPr lang="en-US"/>
        </a:p>
      </dgm:t>
    </dgm:pt>
    <dgm:pt modelId="{F3731CE2-8124-4B04-AB17-BC70C8C35F4F}" type="sibTrans" cxnId="{333A5957-1A88-4755-BBDA-50CD60241E08}">
      <dgm:prSet/>
      <dgm:spPr/>
      <dgm:t>
        <a:bodyPr/>
        <a:lstStyle/>
        <a:p>
          <a:endParaRPr lang="en-US"/>
        </a:p>
      </dgm:t>
    </dgm:pt>
    <dgm:pt modelId="{0D20A02A-E4F3-47EB-BEC4-FD2DD18E0D81}">
      <dgm:prSet/>
      <dgm:spPr/>
      <dgm:t>
        <a:bodyPr/>
        <a:lstStyle/>
        <a:p>
          <a:r>
            <a:rPr lang="en-US"/>
            <a:t>Avoid inserting “that” or “like”</a:t>
          </a:r>
        </a:p>
      </dgm:t>
    </dgm:pt>
    <dgm:pt modelId="{FBECBDD1-86CD-4AEA-ABE0-244D02238DAD}" type="parTrans" cxnId="{F453112F-2750-4F84-8759-9315ED47AED8}">
      <dgm:prSet/>
      <dgm:spPr/>
      <dgm:t>
        <a:bodyPr/>
        <a:lstStyle/>
        <a:p>
          <a:endParaRPr lang="en-US"/>
        </a:p>
      </dgm:t>
    </dgm:pt>
    <dgm:pt modelId="{580AE9EC-B9FE-48A5-81C9-632097FF1FF9}" type="sibTrans" cxnId="{F453112F-2750-4F84-8759-9315ED47AED8}">
      <dgm:prSet/>
      <dgm:spPr/>
      <dgm:t>
        <a:bodyPr/>
        <a:lstStyle/>
        <a:p>
          <a:endParaRPr lang="en-US"/>
        </a:p>
      </dgm:t>
    </dgm:pt>
    <dgm:pt modelId="{778080B2-A43D-4710-AECC-472A738CC1AB}">
      <dgm:prSet/>
      <dgm:spPr/>
      <dgm:t>
        <a:bodyPr/>
        <a:lstStyle/>
        <a:p>
          <a:r>
            <a:rPr lang="en-US"/>
            <a:t>Avoid</a:t>
          </a:r>
        </a:p>
      </dgm:t>
    </dgm:pt>
    <dgm:pt modelId="{DCD672B4-E6D4-4342-AAC8-69D7E70FCFA6}" type="parTrans" cxnId="{CE359CE6-209D-4D8E-B8EF-1EF335CA4092}">
      <dgm:prSet/>
      <dgm:spPr/>
      <dgm:t>
        <a:bodyPr/>
        <a:lstStyle/>
        <a:p>
          <a:endParaRPr lang="en-US"/>
        </a:p>
      </dgm:t>
    </dgm:pt>
    <dgm:pt modelId="{A6828E99-982A-4839-869B-7B93BF98951D}" type="sibTrans" cxnId="{CE359CE6-209D-4D8E-B8EF-1EF335CA4092}">
      <dgm:prSet/>
      <dgm:spPr/>
      <dgm:t>
        <a:bodyPr/>
        <a:lstStyle/>
        <a:p>
          <a:endParaRPr lang="en-US"/>
        </a:p>
      </dgm:t>
    </dgm:pt>
    <dgm:pt modelId="{52A9AAC6-FDBD-4322-8500-774994F39F2F}">
      <dgm:prSet/>
      <dgm:spPr/>
      <dgm:t>
        <a:bodyPr/>
        <a:lstStyle/>
        <a:p>
          <a:r>
            <a:rPr lang="en-US"/>
            <a:t>Avoid disguised ‘you’ statements</a:t>
          </a:r>
        </a:p>
      </dgm:t>
    </dgm:pt>
    <dgm:pt modelId="{1918A7BC-71C0-4CF8-881B-6905DE40E937}" type="parTrans" cxnId="{B5671C5C-4E03-4F16-9DF3-A82145CEF9ED}">
      <dgm:prSet/>
      <dgm:spPr/>
      <dgm:t>
        <a:bodyPr/>
        <a:lstStyle/>
        <a:p>
          <a:endParaRPr lang="en-US"/>
        </a:p>
      </dgm:t>
    </dgm:pt>
    <dgm:pt modelId="{73822426-4EBF-4586-9A26-F7A029924F06}" type="sibTrans" cxnId="{B5671C5C-4E03-4F16-9DF3-A82145CEF9ED}">
      <dgm:prSet/>
      <dgm:spPr/>
      <dgm:t>
        <a:bodyPr/>
        <a:lstStyle/>
        <a:p>
          <a:endParaRPr lang="en-US"/>
        </a:p>
      </dgm:t>
    </dgm:pt>
    <dgm:pt modelId="{38BD79B1-C7D9-4CD7-891C-8E4E0277BE3B}">
      <dgm:prSet/>
      <dgm:spPr/>
      <dgm:t>
        <a:bodyPr/>
        <a:lstStyle/>
        <a:p>
          <a:r>
            <a:rPr lang="en-US"/>
            <a:t>Avoid</a:t>
          </a:r>
        </a:p>
      </dgm:t>
    </dgm:pt>
    <dgm:pt modelId="{DF703693-246E-4174-9CC8-148C7CF790D3}" type="parTrans" cxnId="{D494A0FC-7AC2-4B71-8CC2-0FE9A8ED6A7B}">
      <dgm:prSet/>
      <dgm:spPr/>
      <dgm:t>
        <a:bodyPr/>
        <a:lstStyle/>
        <a:p>
          <a:endParaRPr lang="en-US"/>
        </a:p>
      </dgm:t>
    </dgm:pt>
    <dgm:pt modelId="{C8A2C48F-2DDD-4370-A5A0-643CEC0249B0}" type="sibTrans" cxnId="{D494A0FC-7AC2-4B71-8CC2-0FE9A8ED6A7B}">
      <dgm:prSet/>
      <dgm:spPr/>
      <dgm:t>
        <a:bodyPr/>
        <a:lstStyle/>
        <a:p>
          <a:endParaRPr lang="en-US"/>
        </a:p>
      </dgm:t>
    </dgm:pt>
    <dgm:pt modelId="{44586510-49B6-445C-BD1B-B98A879B6261}">
      <dgm:prSet/>
      <dgm:spPr/>
      <dgm:t>
        <a:bodyPr/>
        <a:lstStyle/>
        <a:p>
          <a:r>
            <a:rPr lang="en-US"/>
            <a:t>Avoid accentuating your negative feelings</a:t>
          </a:r>
        </a:p>
      </dgm:t>
    </dgm:pt>
    <dgm:pt modelId="{7BCE2195-AFDF-4D90-A56C-9D7C01B9D4B5}" type="parTrans" cxnId="{0A6B9BCF-8AED-43C5-B425-551D2A9BD220}">
      <dgm:prSet/>
      <dgm:spPr/>
      <dgm:t>
        <a:bodyPr/>
        <a:lstStyle/>
        <a:p>
          <a:endParaRPr lang="en-US"/>
        </a:p>
      </dgm:t>
    </dgm:pt>
    <dgm:pt modelId="{59C89A08-DB09-4D82-83F1-4004692324EC}" type="sibTrans" cxnId="{0A6B9BCF-8AED-43C5-B425-551D2A9BD220}">
      <dgm:prSet/>
      <dgm:spPr/>
      <dgm:t>
        <a:bodyPr/>
        <a:lstStyle/>
        <a:p>
          <a:endParaRPr lang="en-US"/>
        </a:p>
      </dgm:t>
    </dgm:pt>
    <dgm:pt modelId="{07485B4C-F57F-47BF-A341-4412432C951B}">
      <dgm:prSet/>
      <dgm:spPr/>
      <dgm:t>
        <a:bodyPr/>
        <a:lstStyle/>
        <a:p>
          <a:r>
            <a:rPr lang="en-US"/>
            <a:t>Avoid</a:t>
          </a:r>
        </a:p>
      </dgm:t>
    </dgm:pt>
    <dgm:pt modelId="{7946D4D5-F674-42D5-8545-3D476EC3EDD3}" type="parTrans" cxnId="{498966FE-5556-4786-AB4C-4D489FB53CCA}">
      <dgm:prSet/>
      <dgm:spPr/>
      <dgm:t>
        <a:bodyPr/>
        <a:lstStyle/>
        <a:p>
          <a:endParaRPr lang="en-US"/>
        </a:p>
      </dgm:t>
    </dgm:pt>
    <dgm:pt modelId="{D2FF46B6-13D4-4F8D-A3D3-894EDB85E9DF}" type="sibTrans" cxnId="{498966FE-5556-4786-AB4C-4D489FB53CCA}">
      <dgm:prSet/>
      <dgm:spPr/>
      <dgm:t>
        <a:bodyPr/>
        <a:lstStyle/>
        <a:p>
          <a:endParaRPr lang="en-US"/>
        </a:p>
      </dgm:t>
    </dgm:pt>
    <dgm:pt modelId="{9916D240-A33C-49CC-B984-FD8C88CA34A9}">
      <dgm:prSet/>
      <dgm:spPr/>
      <dgm:t>
        <a:bodyPr/>
        <a:lstStyle/>
        <a:p>
          <a:r>
            <a:rPr lang="en-US"/>
            <a:t>Avoid undershooting the intensity of your feelings</a:t>
          </a:r>
        </a:p>
      </dgm:t>
    </dgm:pt>
    <dgm:pt modelId="{64869D10-7DCE-47AD-B515-A3F2596C8BCC}" type="parTrans" cxnId="{1FFE0884-8E53-4FAB-ABE4-851B3E2D5FA7}">
      <dgm:prSet/>
      <dgm:spPr/>
      <dgm:t>
        <a:bodyPr/>
        <a:lstStyle/>
        <a:p>
          <a:endParaRPr lang="en-US"/>
        </a:p>
      </dgm:t>
    </dgm:pt>
    <dgm:pt modelId="{B072E24D-3305-4FC2-A547-5978ADC17580}" type="sibTrans" cxnId="{1FFE0884-8E53-4FAB-ABE4-851B3E2D5FA7}">
      <dgm:prSet/>
      <dgm:spPr/>
      <dgm:t>
        <a:bodyPr/>
        <a:lstStyle/>
        <a:p>
          <a:endParaRPr lang="en-US"/>
        </a:p>
      </dgm:t>
    </dgm:pt>
    <dgm:pt modelId="{E0D7A8FD-7A36-492B-91FE-F1EBBC83FCCE}" type="pres">
      <dgm:prSet presAssocID="{B6EB36E0-5861-42D1-99D6-78852418FE58}" presName="Name0" presStyleCnt="0">
        <dgm:presLayoutVars>
          <dgm:dir/>
          <dgm:animLvl val="lvl"/>
          <dgm:resizeHandles val="exact"/>
        </dgm:presLayoutVars>
      </dgm:prSet>
      <dgm:spPr/>
    </dgm:pt>
    <dgm:pt modelId="{3DBA4867-1056-4426-ADBE-4B0E25A597FC}" type="pres">
      <dgm:prSet presAssocID="{D2F5D2D6-F7C9-4866-8AA4-543EA196AF7E}" presName="linNode" presStyleCnt="0"/>
      <dgm:spPr/>
    </dgm:pt>
    <dgm:pt modelId="{439AEEB0-37BA-46CC-AF12-5DC614CDE555}" type="pres">
      <dgm:prSet presAssocID="{D2F5D2D6-F7C9-4866-8AA4-543EA196AF7E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C0F9815-85FB-4D68-9654-73811ED73CA5}" type="pres">
      <dgm:prSet presAssocID="{D2F5D2D6-F7C9-4866-8AA4-543EA196AF7E}" presName="descendantText" presStyleLbl="alignAccFollowNode1" presStyleIdx="0" presStyleCnt="4">
        <dgm:presLayoutVars>
          <dgm:bulletEnabled/>
        </dgm:presLayoutVars>
      </dgm:prSet>
      <dgm:spPr/>
    </dgm:pt>
    <dgm:pt modelId="{BA271E54-AB34-4268-B0EE-9B6124A76C0E}" type="pres">
      <dgm:prSet presAssocID="{F3731CE2-8124-4B04-AB17-BC70C8C35F4F}" presName="sp" presStyleCnt="0"/>
      <dgm:spPr/>
    </dgm:pt>
    <dgm:pt modelId="{BAA21C83-21CD-445C-B3AC-A8E20238FF7B}" type="pres">
      <dgm:prSet presAssocID="{778080B2-A43D-4710-AECC-472A738CC1AB}" presName="linNode" presStyleCnt="0"/>
      <dgm:spPr/>
    </dgm:pt>
    <dgm:pt modelId="{8CC3EE71-A28A-40A9-8851-3026C5B2051D}" type="pres">
      <dgm:prSet presAssocID="{778080B2-A43D-4710-AECC-472A738CC1A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09731E4D-46A0-4BC7-9C1C-047BB6CCB77A}" type="pres">
      <dgm:prSet presAssocID="{778080B2-A43D-4710-AECC-472A738CC1AB}" presName="descendantText" presStyleLbl="alignAccFollowNode1" presStyleIdx="1" presStyleCnt="4">
        <dgm:presLayoutVars>
          <dgm:bulletEnabled/>
        </dgm:presLayoutVars>
      </dgm:prSet>
      <dgm:spPr/>
    </dgm:pt>
    <dgm:pt modelId="{45BDDCB9-EEC3-4BDF-B349-AD000921654D}" type="pres">
      <dgm:prSet presAssocID="{A6828E99-982A-4839-869B-7B93BF98951D}" presName="sp" presStyleCnt="0"/>
      <dgm:spPr/>
    </dgm:pt>
    <dgm:pt modelId="{FA7D2B7B-CF2B-4D05-A6CF-A4ABAE471D31}" type="pres">
      <dgm:prSet presAssocID="{38BD79B1-C7D9-4CD7-891C-8E4E0277BE3B}" presName="linNode" presStyleCnt="0"/>
      <dgm:spPr/>
    </dgm:pt>
    <dgm:pt modelId="{3C10BA85-3EDE-42AE-AA5F-4E9FB582EFFA}" type="pres">
      <dgm:prSet presAssocID="{38BD79B1-C7D9-4CD7-891C-8E4E0277BE3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3CAFF078-CB32-4738-AB11-0E105A3EF667}" type="pres">
      <dgm:prSet presAssocID="{38BD79B1-C7D9-4CD7-891C-8E4E0277BE3B}" presName="descendantText" presStyleLbl="alignAccFollowNode1" presStyleIdx="2" presStyleCnt="4">
        <dgm:presLayoutVars>
          <dgm:bulletEnabled/>
        </dgm:presLayoutVars>
      </dgm:prSet>
      <dgm:spPr/>
    </dgm:pt>
    <dgm:pt modelId="{45C416B2-C1D6-44BF-8384-AEC513E91C84}" type="pres">
      <dgm:prSet presAssocID="{C8A2C48F-2DDD-4370-A5A0-643CEC0249B0}" presName="sp" presStyleCnt="0"/>
      <dgm:spPr/>
    </dgm:pt>
    <dgm:pt modelId="{7F7F12AC-4687-49C1-9121-4B50CB554AF6}" type="pres">
      <dgm:prSet presAssocID="{07485B4C-F57F-47BF-A341-4412432C951B}" presName="linNode" presStyleCnt="0"/>
      <dgm:spPr/>
    </dgm:pt>
    <dgm:pt modelId="{F9339410-786C-4706-8AED-C1029FE60381}" type="pres">
      <dgm:prSet presAssocID="{07485B4C-F57F-47BF-A341-4412432C951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DDEF4B89-C409-4E48-816E-4CFC6091CD17}" type="pres">
      <dgm:prSet presAssocID="{07485B4C-F57F-47BF-A341-4412432C951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8173AB1F-F7BC-49A1-B1A7-06A6AF6D7FD8}" type="presOf" srcId="{44586510-49B6-445C-BD1B-B98A879B6261}" destId="{3CAFF078-CB32-4738-AB11-0E105A3EF667}" srcOrd="0" destOrd="0" presId="urn:microsoft.com/office/officeart/2016/7/layout/VerticalSolidActionList"/>
    <dgm:cxn modelId="{95968620-CCE7-4986-815C-46DF5E5AC094}" type="presOf" srcId="{38BD79B1-C7D9-4CD7-891C-8E4E0277BE3B}" destId="{3C10BA85-3EDE-42AE-AA5F-4E9FB582EFFA}" srcOrd="0" destOrd="0" presId="urn:microsoft.com/office/officeart/2016/7/layout/VerticalSolidActionList"/>
    <dgm:cxn modelId="{F453112F-2750-4F84-8759-9315ED47AED8}" srcId="{D2F5D2D6-F7C9-4866-8AA4-543EA196AF7E}" destId="{0D20A02A-E4F3-47EB-BEC4-FD2DD18E0D81}" srcOrd="0" destOrd="0" parTransId="{FBECBDD1-86CD-4AEA-ABE0-244D02238DAD}" sibTransId="{580AE9EC-B9FE-48A5-81C9-632097FF1FF9}"/>
    <dgm:cxn modelId="{081FD753-ECFC-4620-BC05-6DEF09F08614}" type="presOf" srcId="{9916D240-A33C-49CC-B984-FD8C88CA34A9}" destId="{DDEF4B89-C409-4E48-816E-4CFC6091CD17}" srcOrd="0" destOrd="0" presId="urn:microsoft.com/office/officeart/2016/7/layout/VerticalSolidActionList"/>
    <dgm:cxn modelId="{333A5957-1A88-4755-BBDA-50CD60241E08}" srcId="{B6EB36E0-5861-42D1-99D6-78852418FE58}" destId="{D2F5D2D6-F7C9-4866-8AA4-543EA196AF7E}" srcOrd="0" destOrd="0" parTransId="{C564DA8D-24C7-41C8-AB3A-03715A30D07F}" sibTransId="{F3731CE2-8124-4B04-AB17-BC70C8C35F4F}"/>
    <dgm:cxn modelId="{B5671C5C-4E03-4F16-9DF3-A82145CEF9ED}" srcId="{778080B2-A43D-4710-AECC-472A738CC1AB}" destId="{52A9AAC6-FDBD-4322-8500-774994F39F2F}" srcOrd="0" destOrd="0" parTransId="{1918A7BC-71C0-4CF8-881B-6905DE40E937}" sibTransId="{73822426-4EBF-4586-9A26-F7A029924F06}"/>
    <dgm:cxn modelId="{5E653F77-CD87-4EC8-A81D-2E87DFCA9ED2}" type="presOf" srcId="{52A9AAC6-FDBD-4322-8500-774994F39F2F}" destId="{09731E4D-46A0-4BC7-9C1C-047BB6CCB77A}" srcOrd="0" destOrd="0" presId="urn:microsoft.com/office/officeart/2016/7/layout/VerticalSolidActionList"/>
    <dgm:cxn modelId="{1FFE0884-8E53-4FAB-ABE4-851B3E2D5FA7}" srcId="{07485B4C-F57F-47BF-A341-4412432C951B}" destId="{9916D240-A33C-49CC-B984-FD8C88CA34A9}" srcOrd="0" destOrd="0" parTransId="{64869D10-7DCE-47AD-B515-A3F2596C8BCC}" sibTransId="{B072E24D-3305-4FC2-A547-5978ADC17580}"/>
    <dgm:cxn modelId="{1836B185-4761-4ED3-903E-C2A2FF6B2D1A}" type="presOf" srcId="{07485B4C-F57F-47BF-A341-4412432C951B}" destId="{F9339410-786C-4706-8AED-C1029FE60381}" srcOrd="0" destOrd="0" presId="urn:microsoft.com/office/officeart/2016/7/layout/VerticalSolidActionList"/>
    <dgm:cxn modelId="{7AC4C0A3-DE6B-4861-9575-D8CEDE897D97}" type="presOf" srcId="{778080B2-A43D-4710-AECC-472A738CC1AB}" destId="{8CC3EE71-A28A-40A9-8851-3026C5B2051D}" srcOrd="0" destOrd="0" presId="urn:microsoft.com/office/officeart/2016/7/layout/VerticalSolidActionList"/>
    <dgm:cxn modelId="{15B3BECC-1C29-41C1-B14C-1E280A0B73BB}" type="presOf" srcId="{0D20A02A-E4F3-47EB-BEC4-FD2DD18E0D81}" destId="{6C0F9815-85FB-4D68-9654-73811ED73CA5}" srcOrd="0" destOrd="0" presId="urn:microsoft.com/office/officeart/2016/7/layout/VerticalSolidActionList"/>
    <dgm:cxn modelId="{0A6B9BCF-8AED-43C5-B425-551D2A9BD220}" srcId="{38BD79B1-C7D9-4CD7-891C-8E4E0277BE3B}" destId="{44586510-49B6-445C-BD1B-B98A879B6261}" srcOrd="0" destOrd="0" parTransId="{7BCE2195-AFDF-4D90-A56C-9D7C01B9D4B5}" sibTransId="{59C89A08-DB09-4D82-83F1-4004692324EC}"/>
    <dgm:cxn modelId="{A3A88FD6-728E-432E-BD02-95A29091F6B4}" type="presOf" srcId="{D2F5D2D6-F7C9-4866-8AA4-543EA196AF7E}" destId="{439AEEB0-37BA-46CC-AF12-5DC614CDE555}" srcOrd="0" destOrd="0" presId="urn:microsoft.com/office/officeart/2016/7/layout/VerticalSolidActionList"/>
    <dgm:cxn modelId="{7E2649DE-7E87-431E-96CB-E90ED16BEE62}" type="presOf" srcId="{B6EB36E0-5861-42D1-99D6-78852418FE58}" destId="{E0D7A8FD-7A36-492B-91FE-F1EBBC83FCCE}" srcOrd="0" destOrd="0" presId="urn:microsoft.com/office/officeart/2016/7/layout/VerticalSolidActionList"/>
    <dgm:cxn modelId="{CE359CE6-209D-4D8E-B8EF-1EF335CA4092}" srcId="{B6EB36E0-5861-42D1-99D6-78852418FE58}" destId="{778080B2-A43D-4710-AECC-472A738CC1AB}" srcOrd="1" destOrd="0" parTransId="{DCD672B4-E6D4-4342-AAC8-69D7E70FCFA6}" sibTransId="{A6828E99-982A-4839-869B-7B93BF98951D}"/>
    <dgm:cxn modelId="{D494A0FC-7AC2-4B71-8CC2-0FE9A8ED6A7B}" srcId="{B6EB36E0-5861-42D1-99D6-78852418FE58}" destId="{38BD79B1-C7D9-4CD7-891C-8E4E0277BE3B}" srcOrd="2" destOrd="0" parTransId="{DF703693-246E-4174-9CC8-148C7CF790D3}" sibTransId="{C8A2C48F-2DDD-4370-A5A0-643CEC0249B0}"/>
    <dgm:cxn modelId="{498966FE-5556-4786-AB4C-4D489FB53CCA}" srcId="{B6EB36E0-5861-42D1-99D6-78852418FE58}" destId="{07485B4C-F57F-47BF-A341-4412432C951B}" srcOrd="3" destOrd="0" parTransId="{7946D4D5-F674-42D5-8545-3D476EC3EDD3}" sibTransId="{D2FF46B6-13D4-4F8D-A3D3-894EDB85E9DF}"/>
    <dgm:cxn modelId="{5B573D72-004C-491E-8C8C-738025971A2D}" type="presParOf" srcId="{E0D7A8FD-7A36-492B-91FE-F1EBBC83FCCE}" destId="{3DBA4867-1056-4426-ADBE-4B0E25A597FC}" srcOrd="0" destOrd="0" presId="urn:microsoft.com/office/officeart/2016/7/layout/VerticalSolidActionList"/>
    <dgm:cxn modelId="{17B7EFD8-CD94-4A39-9BD6-A35A180153CD}" type="presParOf" srcId="{3DBA4867-1056-4426-ADBE-4B0E25A597FC}" destId="{439AEEB0-37BA-46CC-AF12-5DC614CDE555}" srcOrd="0" destOrd="0" presId="urn:microsoft.com/office/officeart/2016/7/layout/VerticalSolidActionList"/>
    <dgm:cxn modelId="{C471DB03-00E1-4DA6-897F-89E06BBCD89C}" type="presParOf" srcId="{3DBA4867-1056-4426-ADBE-4B0E25A597FC}" destId="{6C0F9815-85FB-4D68-9654-73811ED73CA5}" srcOrd="1" destOrd="0" presId="urn:microsoft.com/office/officeart/2016/7/layout/VerticalSolidActionList"/>
    <dgm:cxn modelId="{1577F43D-0692-4F25-BA8B-D9423125315D}" type="presParOf" srcId="{E0D7A8FD-7A36-492B-91FE-F1EBBC83FCCE}" destId="{BA271E54-AB34-4268-B0EE-9B6124A76C0E}" srcOrd="1" destOrd="0" presId="urn:microsoft.com/office/officeart/2016/7/layout/VerticalSolidActionList"/>
    <dgm:cxn modelId="{CB685C20-2DCA-460C-A98A-9845F51C380E}" type="presParOf" srcId="{E0D7A8FD-7A36-492B-91FE-F1EBBC83FCCE}" destId="{BAA21C83-21CD-445C-B3AC-A8E20238FF7B}" srcOrd="2" destOrd="0" presId="urn:microsoft.com/office/officeart/2016/7/layout/VerticalSolidActionList"/>
    <dgm:cxn modelId="{CFA2BC36-0B32-4455-8356-6E8A0238AFBC}" type="presParOf" srcId="{BAA21C83-21CD-445C-B3AC-A8E20238FF7B}" destId="{8CC3EE71-A28A-40A9-8851-3026C5B2051D}" srcOrd="0" destOrd="0" presId="urn:microsoft.com/office/officeart/2016/7/layout/VerticalSolidActionList"/>
    <dgm:cxn modelId="{1FE330D2-6AD5-4B09-AA92-04F20EC917D1}" type="presParOf" srcId="{BAA21C83-21CD-445C-B3AC-A8E20238FF7B}" destId="{09731E4D-46A0-4BC7-9C1C-047BB6CCB77A}" srcOrd="1" destOrd="0" presId="urn:microsoft.com/office/officeart/2016/7/layout/VerticalSolidActionList"/>
    <dgm:cxn modelId="{23E2D8A6-9EBD-4AA5-B811-E68DA2DB2297}" type="presParOf" srcId="{E0D7A8FD-7A36-492B-91FE-F1EBBC83FCCE}" destId="{45BDDCB9-EEC3-4BDF-B349-AD000921654D}" srcOrd="3" destOrd="0" presId="urn:microsoft.com/office/officeart/2016/7/layout/VerticalSolidActionList"/>
    <dgm:cxn modelId="{727868BE-ADE0-4DD9-9944-0310F6772B4A}" type="presParOf" srcId="{E0D7A8FD-7A36-492B-91FE-F1EBBC83FCCE}" destId="{FA7D2B7B-CF2B-4D05-A6CF-A4ABAE471D31}" srcOrd="4" destOrd="0" presId="urn:microsoft.com/office/officeart/2016/7/layout/VerticalSolidActionList"/>
    <dgm:cxn modelId="{144BF957-D99F-4638-B497-CD17284632E3}" type="presParOf" srcId="{FA7D2B7B-CF2B-4D05-A6CF-A4ABAE471D31}" destId="{3C10BA85-3EDE-42AE-AA5F-4E9FB582EFFA}" srcOrd="0" destOrd="0" presId="urn:microsoft.com/office/officeart/2016/7/layout/VerticalSolidActionList"/>
    <dgm:cxn modelId="{488D155A-2721-499D-A73C-BDD085AD131B}" type="presParOf" srcId="{FA7D2B7B-CF2B-4D05-A6CF-A4ABAE471D31}" destId="{3CAFF078-CB32-4738-AB11-0E105A3EF667}" srcOrd="1" destOrd="0" presId="urn:microsoft.com/office/officeart/2016/7/layout/VerticalSolidActionList"/>
    <dgm:cxn modelId="{A6D19DF8-241B-4164-AFB6-68191CEFA1C0}" type="presParOf" srcId="{E0D7A8FD-7A36-492B-91FE-F1EBBC83FCCE}" destId="{45C416B2-C1D6-44BF-8384-AEC513E91C84}" srcOrd="5" destOrd="0" presId="urn:microsoft.com/office/officeart/2016/7/layout/VerticalSolidActionList"/>
    <dgm:cxn modelId="{097FBD6C-F148-4FAC-85E1-B2DFE35BAC16}" type="presParOf" srcId="{E0D7A8FD-7A36-492B-91FE-F1EBBC83FCCE}" destId="{7F7F12AC-4687-49C1-9121-4B50CB554AF6}" srcOrd="6" destOrd="0" presId="urn:microsoft.com/office/officeart/2016/7/layout/VerticalSolidActionList"/>
    <dgm:cxn modelId="{BFEB1974-5493-4C9F-93F5-3A34C7615676}" type="presParOf" srcId="{7F7F12AC-4687-49C1-9121-4B50CB554AF6}" destId="{F9339410-786C-4706-8AED-C1029FE60381}" srcOrd="0" destOrd="0" presId="urn:microsoft.com/office/officeart/2016/7/layout/VerticalSolidActionList"/>
    <dgm:cxn modelId="{9487B505-586F-4B21-9CF1-CE10087AB945}" type="presParOf" srcId="{7F7F12AC-4687-49C1-9121-4B50CB554AF6}" destId="{DDEF4B89-C409-4E48-816E-4CFC6091CD1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F86BF-CDA8-4FA8-91E3-68936C7C947C}">
      <dsp:nvSpPr>
        <dsp:cNvPr id="0" name=""/>
        <dsp:cNvSpPr/>
      </dsp:nvSpPr>
      <dsp:spPr>
        <a:xfrm>
          <a:off x="0" y="3535"/>
          <a:ext cx="10515600" cy="600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9B39-F534-43A3-B38E-762BB420E944}">
      <dsp:nvSpPr>
        <dsp:cNvPr id="0" name=""/>
        <dsp:cNvSpPr/>
      </dsp:nvSpPr>
      <dsp:spPr>
        <a:xfrm>
          <a:off x="181518" y="138549"/>
          <a:ext cx="330034" cy="330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CF0C9-A6C2-4809-8EE2-CE133A59185B}">
      <dsp:nvSpPr>
        <dsp:cNvPr id="0" name=""/>
        <dsp:cNvSpPr/>
      </dsp:nvSpPr>
      <dsp:spPr>
        <a:xfrm>
          <a:off x="693072" y="3535"/>
          <a:ext cx="9821850" cy="6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7" tIns="63507" rIns="63507" bIns="635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Ask an even number of participants (add or subtract a trainer as needed) to stand in a circle facing the middle and join hands. </a:t>
          </a:r>
        </a:p>
      </dsp:txBody>
      <dsp:txXfrm>
        <a:off x="693072" y="3535"/>
        <a:ext cx="9821850" cy="600062"/>
      </dsp:txXfrm>
    </dsp:sp>
    <dsp:sp modelId="{4EB155CE-E463-4B0F-9ACE-8E849D6AC75D}">
      <dsp:nvSpPr>
        <dsp:cNvPr id="0" name=""/>
        <dsp:cNvSpPr/>
      </dsp:nvSpPr>
      <dsp:spPr>
        <a:xfrm>
          <a:off x="0" y="753613"/>
          <a:ext cx="10515600" cy="6000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2E48A-5F76-4A47-B9FC-71049BFA5D43}">
      <dsp:nvSpPr>
        <dsp:cNvPr id="0" name=""/>
        <dsp:cNvSpPr/>
      </dsp:nvSpPr>
      <dsp:spPr>
        <a:xfrm>
          <a:off x="181518" y="888627"/>
          <a:ext cx="330034" cy="330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0CA16-D617-4ED3-9614-BDC4B463770C}">
      <dsp:nvSpPr>
        <dsp:cNvPr id="0" name=""/>
        <dsp:cNvSpPr/>
      </dsp:nvSpPr>
      <dsp:spPr>
        <a:xfrm>
          <a:off x="693072" y="753613"/>
          <a:ext cx="9821850" cy="6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7" tIns="63507" rIns="63507" bIns="635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Have them expand the circle outward until all participants feel some gentle pull on their arms from each side. </a:t>
          </a:r>
        </a:p>
      </dsp:txBody>
      <dsp:txXfrm>
        <a:off x="693072" y="753613"/>
        <a:ext cx="9821850" cy="600062"/>
      </dsp:txXfrm>
    </dsp:sp>
    <dsp:sp modelId="{5C9CB06D-ABCC-4E91-9282-99E044A82F32}">
      <dsp:nvSpPr>
        <dsp:cNvPr id="0" name=""/>
        <dsp:cNvSpPr/>
      </dsp:nvSpPr>
      <dsp:spPr>
        <a:xfrm>
          <a:off x="0" y="1503691"/>
          <a:ext cx="10515600" cy="600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9F90C-4288-4C7A-B793-D3249AA94E60}">
      <dsp:nvSpPr>
        <dsp:cNvPr id="0" name=""/>
        <dsp:cNvSpPr/>
      </dsp:nvSpPr>
      <dsp:spPr>
        <a:xfrm>
          <a:off x="181518" y="1638705"/>
          <a:ext cx="330034" cy="330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ACFB4-E30F-4204-AB8B-53BE531EA0D7}">
      <dsp:nvSpPr>
        <dsp:cNvPr id="0" name=""/>
        <dsp:cNvSpPr/>
      </dsp:nvSpPr>
      <dsp:spPr>
        <a:xfrm>
          <a:off x="693072" y="1503691"/>
          <a:ext cx="9821850" cy="6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7" tIns="63507" rIns="63507" bIns="635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Ask them to spread their feet to shoulder width and in line with the ircumference of the circle. </a:t>
          </a:r>
        </a:p>
      </dsp:txBody>
      <dsp:txXfrm>
        <a:off x="693072" y="1503691"/>
        <a:ext cx="9821850" cy="600062"/>
      </dsp:txXfrm>
    </dsp:sp>
    <dsp:sp modelId="{2DD031AA-16B4-4321-AED5-A92B0CD78269}">
      <dsp:nvSpPr>
        <dsp:cNvPr id="0" name=""/>
        <dsp:cNvSpPr/>
      </dsp:nvSpPr>
      <dsp:spPr>
        <a:xfrm>
          <a:off x="0" y="2253769"/>
          <a:ext cx="10515600" cy="6000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9E5C9-830C-479B-9F53-39D9460E2071}">
      <dsp:nvSpPr>
        <dsp:cNvPr id="0" name=""/>
        <dsp:cNvSpPr/>
      </dsp:nvSpPr>
      <dsp:spPr>
        <a:xfrm>
          <a:off x="181518" y="2388783"/>
          <a:ext cx="330034" cy="3300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09600-C239-4086-A8FC-85000C8E35B5}">
      <dsp:nvSpPr>
        <dsp:cNvPr id="0" name=""/>
        <dsp:cNvSpPr/>
      </dsp:nvSpPr>
      <dsp:spPr>
        <a:xfrm>
          <a:off x="693072" y="2253769"/>
          <a:ext cx="4732020" cy="6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7" tIns="63507" rIns="63507" bIns="635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Have them assign the number 1 or 2 to each member. </a:t>
          </a:r>
        </a:p>
      </dsp:txBody>
      <dsp:txXfrm>
        <a:off x="693072" y="2253769"/>
        <a:ext cx="4732020" cy="600062"/>
      </dsp:txXfrm>
    </dsp:sp>
    <dsp:sp modelId="{8A6CADF8-5EF4-43F5-B5D0-21940A81A683}">
      <dsp:nvSpPr>
        <dsp:cNvPr id="0" name=""/>
        <dsp:cNvSpPr/>
      </dsp:nvSpPr>
      <dsp:spPr>
        <a:xfrm>
          <a:off x="5425092" y="2253769"/>
          <a:ext cx="5089830" cy="6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7" tIns="63507" rIns="63507" bIns="6350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Then ask all of the “ones” to slowly lean in toward the center of the circle,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while all of the “twos” slowly lean out without bending at the waist and without moving their feet.</a:t>
          </a:r>
        </a:p>
      </dsp:txBody>
      <dsp:txXfrm>
        <a:off x="5425092" y="2253769"/>
        <a:ext cx="5089830" cy="600062"/>
      </dsp:txXfrm>
    </dsp:sp>
    <dsp:sp modelId="{644156BB-B646-4970-9883-B5891F428896}">
      <dsp:nvSpPr>
        <dsp:cNvPr id="0" name=""/>
        <dsp:cNvSpPr/>
      </dsp:nvSpPr>
      <dsp:spPr>
        <a:xfrm>
          <a:off x="0" y="3003847"/>
          <a:ext cx="10515600" cy="600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3FDC4-CE31-4596-8646-EB88C9407B1D}">
      <dsp:nvSpPr>
        <dsp:cNvPr id="0" name=""/>
        <dsp:cNvSpPr/>
      </dsp:nvSpPr>
      <dsp:spPr>
        <a:xfrm>
          <a:off x="181518" y="3138861"/>
          <a:ext cx="330034" cy="3300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E7E6C-F216-4312-BCD1-2AD233A1CADF}">
      <dsp:nvSpPr>
        <dsp:cNvPr id="0" name=""/>
        <dsp:cNvSpPr/>
      </dsp:nvSpPr>
      <dsp:spPr>
        <a:xfrm>
          <a:off x="693072" y="3003847"/>
          <a:ext cx="9821850" cy="6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7" tIns="63507" rIns="63507" bIns="635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the group works together, each person can accomplish a remarkable forward or backward lean.</a:t>
          </a:r>
        </a:p>
      </dsp:txBody>
      <dsp:txXfrm>
        <a:off x="693072" y="3003847"/>
        <a:ext cx="9821850" cy="600062"/>
      </dsp:txXfrm>
    </dsp:sp>
    <dsp:sp modelId="{0339D17B-49C4-487D-9CD3-E4A1BE89124D}">
      <dsp:nvSpPr>
        <dsp:cNvPr id="0" name=""/>
        <dsp:cNvSpPr/>
      </dsp:nvSpPr>
      <dsp:spPr>
        <a:xfrm>
          <a:off x="0" y="3753925"/>
          <a:ext cx="10515600" cy="600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CDF9A-7A21-4BE2-842D-839688ECA8C9}">
      <dsp:nvSpPr>
        <dsp:cNvPr id="0" name=""/>
        <dsp:cNvSpPr/>
      </dsp:nvSpPr>
      <dsp:spPr>
        <a:xfrm>
          <a:off x="181518" y="3888939"/>
          <a:ext cx="330034" cy="3300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CB78D-0747-441C-9A68-742EEF56865C}">
      <dsp:nvSpPr>
        <dsp:cNvPr id="0" name=""/>
        <dsp:cNvSpPr/>
      </dsp:nvSpPr>
      <dsp:spPr>
        <a:xfrm>
          <a:off x="693072" y="3753925"/>
          <a:ext cx="9821850" cy="6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7" tIns="63507" rIns="63507" bIns="635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Now ask the group to slowly reverse positions</a:t>
          </a:r>
        </a:p>
      </dsp:txBody>
      <dsp:txXfrm>
        <a:off x="693072" y="3753925"/>
        <a:ext cx="9821850" cy="600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14D7A-5146-477C-B874-DFED64827E45}">
      <dsp:nvSpPr>
        <dsp:cNvPr id="0" name=""/>
        <dsp:cNvSpPr/>
      </dsp:nvSpPr>
      <dsp:spPr>
        <a:xfrm>
          <a:off x="1283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Much like Risk and Opportunity are made of the same coin, how is conflict and teamwork of the coin?</a:t>
          </a:r>
        </a:p>
      </dsp:txBody>
      <dsp:txXfrm>
        <a:off x="69709" y="1079073"/>
        <a:ext cx="4535606" cy="2199377"/>
      </dsp:txXfrm>
    </dsp:sp>
    <dsp:sp modelId="{8C25DC17-FDAD-4CC0-96A8-C81B470126DB}">
      <dsp:nvSpPr>
        <dsp:cNvPr id="0" name=""/>
        <dsp:cNvSpPr/>
      </dsp:nvSpPr>
      <dsp:spPr>
        <a:xfrm>
          <a:off x="5841857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the purpose and value of working together?</a:t>
          </a:r>
        </a:p>
      </dsp:txBody>
      <dsp:txXfrm>
        <a:off x="5910283" y="1079073"/>
        <a:ext cx="4535606" cy="219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F9815-85FB-4D68-9654-73811ED73CA5}">
      <dsp:nvSpPr>
        <dsp:cNvPr id="0" name=""/>
        <dsp:cNvSpPr/>
      </dsp:nvSpPr>
      <dsp:spPr>
        <a:xfrm>
          <a:off x="1031557" y="1700"/>
          <a:ext cx="4126229" cy="88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0" tIns="223689" rIns="80060" bIns="22368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Avoid inserting “that” or “like”</a:t>
          </a:r>
        </a:p>
      </dsp:txBody>
      <dsp:txXfrm>
        <a:off x="1031557" y="1700"/>
        <a:ext cx="4126229" cy="880666"/>
      </dsp:txXfrm>
    </dsp:sp>
    <dsp:sp modelId="{439AEEB0-37BA-46CC-AF12-5DC614CDE555}">
      <dsp:nvSpPr>
        <dsp:cNvPr id="0" name=""/>
        <dsp:cNvSpPr/>
      </dsp:nvSpPr>
      <dsp:spPr>
        <a:xfrm>
          <a:off x="0" y="1700"/>
          <a:ext cx="1031557" cy="88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7" tIns="86990" rIns="54587" bIns="869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</a:t>
          </a:r>
        </a:p>
      </dsp:txBody>
      <dsp:txXfrm>
        <a:off x="0" y="1700"/>
        <a:ext cx="1031557" cy="880666"/>
      </dsp:txXfrm>
    </dsp:sp>
    <dsp:sp modelId="{09731E4D-46A0-4BC7-9C1C-047BB6CCB77A}">
      <dsp:nvSpPr>
        <dsp:cNvPr id="0" name=""/>
        <dsp:cNvSpPr/>
      </dsp:nvSpPr>
      <dsp:spPr>
        <a:xfrm>
          <a:off x="1031557" y="935207"/>
          <a:ext cx="4126229" cy="88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0" tIns="223689" rIns="80060" bIns="22368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Avoid disguised ‘you’ statements</a:t>
          </a:r>
        </a:p>
      </dsp:txBody>
      <dsp:txXfrm>
        <a:off x="1031557" y="935207"/>
        <a:ext cx="4126229" cy="880666"/>
      </dsp:txXfrm>
    </dsp:sp>
    <dsp:sp modelId="{8CC3EE71-A28A-40A9-8851-3026C5B2051D}">
      <dsp:nvSpPr>
        <dsp:cNvPr id="0" name=""/>
        <dsp:cNvSpPr/>
      </dsp:nvSpPr>
      <dsp:spPr>
        <a:xfrm>
          <a:off x="0" y="935207"/>
          <a:ext cx="1031557" cy="88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7" tIns="86990" rIns="54587" bIns="869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</a:t>
          </a:r>
        </a:p>
      </dsp:txBody>
      <dsp:txXfrm>
        <a:off x="0" y="935207"/>
        <a:ext cx="1031557" cy="880666"/>
      </dsp:txXfrm>
    </dsp:sp>
    <dsp:sp modelId="{3CAFF078-CB32-4738-AB11-0E105A3EF667}">
      <dsp:nvSpPr>
        <dsp:cNvPr id="0" name=""/>
        <dsp:cNvSpPr/>
      </dsp:nvSpPr>
      <dsp:spPr>
        <a:xfrm>
          <a:off x="1031557" y="1868714"/>
          <a:ext cx="4126229" cy="88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0" tIns="223689" rIns="80060" bIns="22368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Avoid accentuating your negative feelings</a:t>
          </a:r>
        </a:p>
      </dsp:txBody>
      <dsp:txXfrm>
        <a:off x="1031557" y="1868714"/>
        <a:ext cx="4126229" cy="880666"/>
      </dsp:txXfrm>
    </dsp:sp>
    <dsp:sp modelId="{3C10BA85-3EDE-42AE-AA5F-4E9FB582EFFA}">
      <dsp:nvSpPr>
        <dsp:cNvPr id="0" name=""/>
        <dsp:cNvSpPr/>
      </dsp:nvSpPr>
      <dsp:spPr>
        <a:xfrm>
          <a:off x="0" y="1868714"/>
          <a:ext cx="1031557" cy="88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7" tIns="86990" rIns="54587" bIns="869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</a:t>
          </a:r>
        </a:p>
      </dsp:txBody>
      <dsp:txXfrm>
        <a:off x="0" y="1868714"/>
        <a:ext cx="1031557" cy="880666"/>
      </dsp:txXfrm>
    </dsp:sp>
    <dsp:sp modelId="{DDEF4B89-C409-4E48-816E-4CFC6091CD17}">
      <dsp:nvSpPr>
        <dsp:cNvPr id="0" name=""/>
        <dsp:cNvSpPr/>
      </dsp:nvSpPr>
      <dsp:spPr>
        <a:xfrm>
          <a:off x="1031557" y="2802220"/>
          <a:ext cx="4126229" cy="88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0" tIns="223689" rIns="80060" bIns="22368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Avoid undershooting the intensity of your feelings</a:t>
          </a:r>
        </a:p>
      </dsp:txBody>
      <dsp:txXfrm>
        <a:off x="1031557" y="2802220"/>
        <a:ext cx="4126229" cy="880666"/>
      </dsp:txXfrm>
    </dsp:sp>
    <dsp:sp modelId="{F9339410-786C-4706-8AED-C1029FE60381}">
      <dsp:nvSpPr>
        <dsp:cNvPr id="0" name=""/>
        <dsp:cNvSpPr/>
      </dsp:nvSpPr>
      <dsp:spPr>
        <a:xfrm>
          <a:off x="0" y="2802220"/>
          <a:ext cx="1031557" cy="88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7" tIns="86990" rIns="54587" bIns="869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</a:t>
          </a:r>
        </a:p>
      </dsp:txBody>
      <dsp:txXfrm>
        <a:off x="0" y="2802220"/>
        <a:ext cx="1031557" cy="880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3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918C-ED6D-3E46-9BE2-C9FD909CF2B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5B3C-A7ED-5946-8B7E-7DFAF888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jpg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0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11.jpeg"/><Relationship Id="rId16" Type="http://schemas.openxmlformats.org/officeDocument/2006/relationships/image" Target="../media/image25.jpe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19" Type="http://schemas.openxmlformats.org/officeDocument/2006/relationships/image" Target="../media/image28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yui.edu/get-involved" TargetMode="External"/><Relationship Id="rId2" Type="http://schemas.openxmlformats.org/officeDocument/2006/relationships/hyperlink" Target="https://www.byui.edu/career/preparatio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3BA3-B783-2528-5FE6-30F018CA1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170 Tech Teamwork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1CBC-0DE7-7186-E4CA-419F796D7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1109-092F-2EB5-F8B0-33F83AC0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379413"/>
            <a:ext cx="1587500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4148C-61B0-7EDA-B370-1CDF3383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439738"/>
            <a:ext cx="16510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1A239-C327-D073-1851-9C6F6DFFD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800" y="319088"/>
            <a:ext cx="14732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10A2E-D3F5-9C3E-0231-D1AB9614E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00" y="520700"/>
            <a:ext cx="1435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F9E0-DB5D-47F2-AFC8-19C76A65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 Everyone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BF00-E2EA-4E67-9ADA-CA6F551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Roboto-Regular"/>
              </a:rPr>
              <a:t>Play a teamwork game—experience working together and cooperating as a group. 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Pair up - people of approximately the same size to sit on the floor or ground facing one another, toe to toe, knees bent, and their hands tightly grasped. 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From this position, ask the duo to try to pull themselves into an upright standing position without moving their feet. </a:t>
            </a:r>
          </a:p>
          <a:p>
            <a:pPr algn="l"/>
            <a:endParaRPr lang="en-US" sz="1800" dirty="0">
              <a:latin typeface="Roboto-Regular"/>
            </a:endParaRP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Once they are successful, add two more people, and continue until the entire group is included.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2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034E-ADAB-4F71-94DB-D3A5D814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Conflict?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F57C-5F94-F087-65E1-37E87C53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difference between:</a:t>
            </a:r>
          </a:p>
          <a:p>
            <a:pPr lvl="1"/>
            <a:r>
              <a:rPr lang="en-US" dirty="0"/>
              <a:t>Conflict</a:t>
            </a:r>
          </a:p>
          <a:p>
            <a:pPr lvl="1"/>
            <a:r>
              <a:rPr lang="en-US" dirty="0"/>
              <a:t>Disagreement</a:t>
            </a:r>
          </a:p>
          <a:p>
            <a:pPr lvl="1"/>
            <a:r>
              <a:rPr lang="en-US" dirty="0"/>
              <a:t>Contention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Assertive</a:t>
            </a:r>
          </a:p>
          <a:p>
            <a:pPr lvl="1"/>
            <a:r>
              <a:rPr lang="en-US" dirty="0" err="1"/>
              <a:t>Agressive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0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4E7-3162-4FB4-A9DB-1301E057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Should Be Disagreeing More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C735-235E-4795-9571-9C8266874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Georgia" panose="02040502050405020303" pitchFamily="18" charset="0"/>
              </a:rPr>
              <a:t>Dealing </a:t>
            </a:r>
            <a:r>
              <a:rPr lang="en-US" sz="1800" dirty="0">
                <a:latin typeface="Georgia" panose="02040502050405020303" pitchFamily="18" charset="0"/>
              </a:rPr>
              <a:t>with disagreements</a:t>
            </a:r>
          </a:p>
          <a:p>
            <a:pPr lvl="1"/>
            <a:r>
              <a:rPr lang="en-US" sz="1400" b="0" i="0" u="none" strike="noStrike" baseline="0" dirty="0">
                <a:latin typeface="Georgia" panose="02040502050405020303" pitchFamily="18" charset="0"/>
              </a:rPr>
              <a:t>Marguerite’s email : </a:t>
            </a:r>
            <a:r>
              <a:rPr lang="en-US" sz="1400" b="0" i="0" u="none" strike="noStrike" baseline="0" dirty="0" err="1">
                <a:latin typeface="Georgia" panose="02040502050405020303" pitchFamily="18" charset="0"/>
              </a:rPr>
              <a:t>Opps</a:t>
            </a:r>
            <a:r>
              <a:rPr lang="en-US" sz="1400" b="0" i="0" u="none" strike="noStrike" baseline="0" dirty="0">
                <a:latin typeface="Georgia" panose="02040502050405020303" pitchFamily="18" charset="0"/>
              </a:rPr>
              <a:t>, don’t send until sure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Fess up, apologize, and move on. </a:t>
            </a:r>
          </a:p>
          <a:p>
            <a:pPr lvl="1"/>
            <a:r>
              <a:rPr lang="en-US" sz="1400" b="0" i="0" u="none" strike="noStrike" baseline="0" dirty="0">
                <a:latin typeface="Georgia" panose="02040502050405020303" pitchFamily="18" charset="0"/>
              </a:rPr>
              <a:t>We’ve come to equate saying “I see it differently” or “I don’t agree” with being angry, rude, or unkind, so it makes most people horribly uncomfortable</a:t>
            </a:r>
          </a:p>
          <a:p>
            <a:r>
              <a:rPr lang="en-US" sz="1800" b="0" i="0" u="none" strike="noStrike" baseline="0" dirty="0">
                <a:latin typeface="Georgia" panose="02040502050405020303" pitchFamily="18" charset="0"/>
              </a:rPr>
              <a:t>Disagreements are an inevitable, normal, and healthy part of relating to other people.</a:t>
            </a:r>
          </a:p>
          <a:p>
            <a:pPr algn="l"/>
            <a:r>
              <a:rPr lang="en-US" sz="1800" b="1" i="0" u="none" strike="noStrike" baseline="0" dirty="0">
                <a:latin typeface="Georgia" panose="02040502050405020303" pitchFamily="18" charset="0"/>
              </a:rPr>
              <a:t>Advantages</a:t>
            </a: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Better work out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comes. </a:t>
            </a: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Opportunities to learn and grow.</a:t>
            </a:r>
            <a:endParaRPr lang="en-US" sz="1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Improved relationships.</a:t>
            </a:r>
            <a:endParaRPr lang="en-US" sz="1400" b="1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Higher job satisfaction.</a:t>
            </a:r>
            <a:endParaRPr lang="en-US" sz="1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A more inclusive work environment.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58C9-E209-4B1B-B3E7-BF7D61DB11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Understand what is needed</a:t>
            </a: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Conflict</a:t>
            </a:r>
            <a:r>
              <a:rPr lang="en-US" sz="1400" b="1" dirty="0">
                <a:latin typeface="Georgia" panose="02040502050405020303" pitchFamily="18" charset="0"/>
              </a:rPr>
              <a:t>: Mangers need to make decisions, no conflict no choice</a:t>
            </a: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Let go of needing to be liked</a:t>
            </a: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Focus on the big picture.</a:t>
            </a:r>
            <a:endParaRPr lang="en-US" sz="1400" b="1" dirty="0">
              <a:latin typeface="Georgia" panose="02040502050405020303" pitchFamily="18" charset="0"/>
            </a:endParaRP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Don’t equate disagreement with unkindness.</a:t>
            </a:r>
          </a:p>
          <a:p>
            <a:pPr lvl="1"/>
            <a:r>
              <a:rPr lang="en-US" sz="1400" b="1" i="0" u="none" strike="noStrike" baseline="0" dirty="0">
                <a:latin typeface="Georgia" panose="02040502050405020303" pitchFamily="18" charset="0"/>
              </a:rPr>
              <a:t>Find a role model and emulate them.</a:t>
            </a:r>
            <a:endParaRPr lang="en-US" sz="1400" b="1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pic>
        <p:nvPicPr>
          <p:cNvPr id="9218" name="Picture 2" descr="Free Disagree Cliparts, Download Free Clip Art, Free Clip Art on Clipart  Library">
            <a:extLst>
              <a:ext uri="{FF2B5EF4-FFF2-40B4-BE49-F238E27FC236}">
                <a16:creationId xmlns:a16="http://schemas.microsoft.com/office/drawing/2014/main" id="{555F5D0E-50D2-4183-90AA-A609A885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4781550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7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5F4E-BEDE-45D9-90F5-CCB0FF82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Mange Conflict: The Six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AEBB-B797-4AC7-A3B9-49CA8E7254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1. Soften Startup</a:t>
            </a: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2. Accept Influence</a:t>
            </a: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3. Make Effective Repairs During Conflict</a:t>
            </a: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4. De-escalate</a:t>
            </a: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5. Psychological Soothing of Self and Partner</a:t>
            </a: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6. Compromise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D5DF-99CA-4893-A1B4-8AFCFD63F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Soften Startup.</a:t>
            </a:r>
          </a:p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Complain but don’t blame.</a:t>
            </a:r>
            <a:endParaRPr lang="en-US" sz="1800" b="1" dirty="0">
              <a:latin typeface="Georgia" panose="02040502050405020303" pitchFamily="18" charset="0"/>
            </a:endParaRPr>
          </a:p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Make statements that start with “I” instead of “You.”</a:t>
            </a:r>
          </a:p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Describe what is happening, but don’t evaluate or judge.</a:t>
            </a:r>
            <a:endParaRPr lang="en-US" sz="1800" b="1" dirty="0">
              <a:latin typeface="Georgia" panose="02040502050405020303" pitchFamily="18" charset="0"/>
            </a:endParaRPr>
          </a:p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Be polite and appreciative.</a:t>
            </a:r>
          </a:p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Don’t store things up!</a:t>
            </a:r>
            <a:endParaRPr lang="en-US" sz="1800" b="1" dirty="0">
              <a:latin typeface="Georgia" panose="02040502050405020303" pitchFamily="18" charset="0"/>
            </a:endParaRPr>
          </a:p>
          <a:p>
            <a:endParaRPr lang="en-US" sz="1800" b="1" dirty="0">
              <a:latin typeface="Georgia" panose="02040502050405020303" pitchFamily="18" charset="0"/>
            </a:endParaRPr>
          </a:p>
          <a:p>
            <a:endParaRPr lang="en-US" sz="1800" b="1" dirty="0">
              <a:latin typeface="Georgia" panose="02040502050405020303" pitchFamily="18" charset="0"/>
            </a:endParaRPr>
          </a:p>
          <a:p>
            <a:r>
              <a:rPr lang="en-US" sz="1800" b="0" i="0" u="none" strike="noStrike" baseline="0" dirty="0">
                <a:latin typeface="Georgia" panose="02040502050405020303" pitchFamily="18" charset="0"/>
              </a:rPr>
              <a:t>Don’t let the situation escalate!</a:t>
            </a:r>
            <a:endParaRPr lang="en-US" dirty="0"/>
          </a:p>
        </p:txBody>
      </p:sp>
      <p:pic>
        <p:nvPicPr>
          <p:cNvPr id="8194" name="Picture 2" descr="Word cloud conflict management Royalty Free Vector Image">
            <a:extLst>
              <a:ext uri="{FF2B5EF4-FFF2-40B4-BE49-F238E27FC236}">
                <a16:creationId xmlns:a16="http://schemas.microsoft.com/office/drawing/2014/main" id="{5EDE2E96-10E4-4D14-A441-D9209439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4024457"/>
            <a:ext cx="4880841" cy="44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0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832A-3151-47A6-AC69-E93F0FB0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6D45-76FB-4532-BAAD-83BD2B2439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Sound Relationship Workplace</a:t>
            </a:r>
          </a:p>
          <a:p>
            <a:pPr lvl="1"/>
            <a:r>
              <a:rPr lang="en-US" dirty="0"/>
              <a:t>criticism, contempt, defensiveness, and stonewalling</a:t>
            </a:r>
          </a:p>
          <a:p>
            <a:pPr lvl="1"/>
            <a:r>
              <a:rPr lang="en-US" dirty="0"/>
              <a:t>The Masters are compassionate and take personal accountability when in conflict. They minimize defensiveness and are careful in how they express their frustration.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77CA4-3C0E-46FB-B336-D6FD6E34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Carl the Criticizer</a:t>
            </a:r>
          </a:p>
          <a:p>
            <a:pPr lvl="1"/>
            <a:r>
              <a:rPr lang="en-US" sz="1400" b="1" dirty="0">
                <a:latin typeface="Georgia" panose="02040502050405020303" pitchFamily="18" charset="0"/>
              </a:rPr>
              <a:t>Softened start-up, complain without blame</a:t>
            </a:r>
            <a:endParaRPr lang="en-US" sz="1400" b="1" i="0" u="none" strike="noStrike" baseline="0" dirty="0">
              <a:latin typeface="Georgia" panose="02040502050405020303" pitchFamily="18" charset="0"/>
            </a:endParaRPr>
          </a:p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Contemptuous Cara</a:t>
            </a:r>
          </a:p>
          <a:p>
            <a:pPr lvl="1"/>
            <a:r>
              <a:rPr lang="en-US" sz="1800" b="0" i="0" u="none" strike="noStrike" baseline="0" dirty="0">
                <a:latin typeface="Georgia" panose="02040502050405020303" pitchFamily="18" charset="0"/>
              </a:rPr>
              <a:t>culture of appreciation and respect</a:t>
            </a:r>
            <a:endParaRPr lang="en-US" sz="1400" b="1" dirty="0">
              <a:latin typeface="Georgia" panose="02040502050405020303" pitchFamily="18" charset="0"/>
            </a:endParaRPr>
          </a:p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Defensive Deborah</a:t>
            </a:r>
          </a:p>
          <a:p>
            <a:pPr lvl="1"/>
            <a:r>
              <a:rPr lang="en-US" sz="1800" b="0" i="0" u="none" strike="noStrike" baseline="0" dirty="0">
                <a:latin typeface="Georgia" panose="02040502050405020303" pitchFamily="18" charset="0"/>
              </a:rPr>
              <a:t>responsibility</a:t>
            </a:r>
            <a:endParaRPr lang="en-US" sz="1400" b="1" i="0" u="none" strike="noStrike" baseline="0" dirty="0">
              <a:latin typeface="Georgia" panose="02040502050405020303" pitchFamily="18" charset="0"/>
            </a:endParaRPr>
          </a:p>
          <a:p>
            <a:r>
              <a:rPr lang="en-US" sz="1800" b="1" i="0" u="none" strike="noStrike" baseline="0" dirty="0">
                <a:latin typeface="Georgia" panose="02040502050405020303" pitchFamily="18" charset="0"/>
              </a:rPr>
              <a:t>Stan the Stonewaller</a:t>
            </a:r>
          </a:p>
          <a:p>
            <a:pPr lvl="1"/>
            <a:r>
              <a:rPr lang="en-US" sz="1800" b="0" i="0" u="none" strike="noStrike" baseline="0" dirty="0">
                <a:latin typeface="Georgia" panose="02040502050405020303" pitchFamily="18" charset="0"/>
              </a:rPr>
              <a:t>self-soothe.</a:t>
            </a:r>
            <a:endParaRPr lang="en-US" dirty="0"/>
          </a:p>
        </p:txBody>
      </p:sp>
      <p:pic>
        <p:nvPicPr>
          <p:cNvPr id="7170" name="Picture 2" descr="How to Manage Conflicts on Projects: 5 Proven Ways! -">
            <a:extLst>
              <a:ext uri="{FF2B5EF4-FFF2-40B4-BE49-F238E27FC236}">
                <a16:creationId xmlns:a16="http://schemas.microsoft.com/office/drawing/2014/main" id="{0E8E6495-918C-43F9-B044-5B69E0B6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479" y="3335481"/>
            <a:ext cx="2845521" cy="344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25AE-3F50-4659-89B0-48844EC8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Beleaguered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C258-9ED9-4C07-8D41-13A08D32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 on from last week:</a:t>
            </a:r>
          </a:p>
          <a:p>
            <a:pPr lvl="1"/>
            <a:r>
              <a:rPr lang="en-US" dirty="0"/>
              <a:t>Mistake #10: Don’t Think That Logic Has Any Role in Some Management Decisions.</a:t>
            </a:r>
          </a:p>
          <a:p>
            <a:pPr lvl="1"/>
            <a:r>
              <a:rPr lang="en-US" dirty="0"/>
              <a:t>Mistake #11: Don’t Think That You are Invulnerable Just Because You are Doing the “Right” Thing for the Company</a:t>
            </a:r>
          </a:p>
          <a:p>
            <a:r>
              <a:rPr lang="en-US" dirty="0"/>
              <a:t>One of the messages of this essay is that it is better </a:t>
            </a:r>
          </a:p>
          <a:p>
            <a:pPr lvl="1"/>
            <a:r>
              <a:rPr lang="en-US" dirty="0"/>
              <a:t>to do the right thing (and be able to sleep well at night) than </a:t>
            </a:r>
          </a:p>
          <a:p>
            <a:pPr lvl="1"/>
            <a:r>
              <a:rPr lang="en-US" dirty="0"/>
              <a:t>have a job (and sleep poorly because you are worried about having done the wrong thing). </a:t>
            </a:r>
          </a:p>
          <a:p>
            <a:r>
              <a:rPr lang="en-US" dirty="0"/>
              <a:t>Is this always the case? Can you construct a situation where having a job is more important than your ethical stand?</a:t>
            </a:r>
          </a:p>
          <a:p>
            <a:pPr lvl="1"/>
            <a:endParaRPr lang="en-US" dirty="0"/>
          </a:p>
        </p:txBody>
      </p:sp>
      <p:pic>
        <p:nvPicPr>
          <p:cNvPr id="6146" name="Picture 2" descr="Banks bat for package for beleaguered aviation, hospitality, realty sectors  | Business Standard News">
            <a:extLst>
              <a:ext uri="{FF2B5EF4-FFF2-40B4-BE49-F238E27FC236}">
                <a16:creationId xmlns:a16="http://schemas.microsoft.com/office/drawing/2014/main" id="{24D3BA3D-6E6C-4A08-8AA4-4656D2337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3" y="0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7FDB-4C0D-43F8-A06E-B244901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108" y="365125"/>
            <a:ext cx="8887691" cy="1325563"/>
          </a:xfrm>
        </p:spPr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40DD-215A-4BEA-BE5F-EA3B2C8DF1B5}"/>
              </a:ext>
            </a:extLst>
          </p:cNvPr>
          <p:cNvSpPr txBox="1"/>
          <p:nvPr/>
        </p:nvSpPr>
        <p:spPr>
          <a:xfrm>
            <a:off x="7552139" y="192564"/>
            <a:ext cx="4430636" cy="13542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Different Mitigation</a:t>
            </a:r>
          </a:p>
          <a:p>
            <a:pPr lvl="1"/>
            <a:r>
              <a:rPr lang="en-US" sz="1600" dirty="0"/>
              <a:t>Prevention: 		Countermeasures</a:t>
            </a:r>
          </a:p>
          <a:p>
            <a:pPr lvl="1"/>
            <a:r>
              <a:rPr lang="en-US" sz="1600" dirty="0"/>
              <a:t>Transference: 		Insurance</a:t>
            </a:r>
          </a:p>
          <a:p>
            <a:pPr lvl="1"/>
            <a:r>
              <a:rPr lang="en-US" sz="1600" dirty="0"/>
              <a:t>Acceptance: 		Do Nothing</a:t>
            </a:r>
          </a:p>
          <a:p>
            <a:pPr lvl="1"/>
            <a:r>
              <a:rPr lang="en-US" sz="1600" dirty="0"/>
              <a:t>Avoidance/ Reject:	Stop Activity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C4A126-4701-4662-886B-8C4B5ECA7ED1}"/>
              </a:ext>
            </a:extLst>
          </p:cNvPr>
          <p:cNvGrpSpPr/>
          <p:nvPr/>
        </p:nvGrpSpPr>
        <p:grpSpPr>
          <a:xfrm>
            <a:off x="5080000" y="1737360"/>
            <a:ext cx="7112000" cy="4529487"/>
            <a:chOff x="5080000" y="1737360"/>
            <a:chExt cx="7112000" cy="4529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2AD8C9-B907-4501-8EA9-9247CB3CB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0" y="1737360"/>
              <a:ext cx="7112000" cy="4529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27714-D405-43FD-ACA1-CE167D6FFFBE}"/>
                </a:ext>
              </a:extLst>
            </p:cNvPr>
            <p:cNvSpPr txBox="1"/>
            <p:nvPr/>
          </p:nvSpPr>
          <p:spPr>
            <a:xfrm>
              <a:off x="5696468" y="3893731"/>
              <a:ext cx="1242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Prevention</a:t>
              </a:r>
            </a:p>
            <a:p>
              <a:r>
                <a:rPr lang="en-US" dirty="0"/>
                <a:t>------------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42700-4BD4-48EA-868C-135F64B028FB}"/>
              </a:ext>
            </a:extLst>
          </p:cNvPr>
          <p:cNvGrpSpPr/>
          <p:nvPr/>
        </p:nvGrpSpPr>
        <p:grpSpPr>
          <a:xfrm>
            <a:off x="61912" y="3429000"/>
            <a:ext cx="5018088" cy="3213100"/>
            <a:chOff x="3586956" y="1366044"/>
            <a:chExt cx="5018088" cy="3213100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C94FB35-7789-4866-959C-58A34A3C1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10643" y="2631282"/>
              <a:ext cx="2233613" cy="2809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12" tIns="45705" rIns="91412" bIns="45705" anchor="b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300" b="1">
                  <a:latin typeface="Arial" charset="0"/>
                </a:rPr>
                <a:t>Probability of Occurrence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2C7C487D-67E5-4F09-B387-E8F6FDCFE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9369" y="4306094"/>
              <a:ext cx="2640012" cy="273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12" tIns="45705" rIns="91412" bIns="45705" anchor="b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300" b="1" dirty="0">
                  <a:latin typeface="Arial" charset="0"/>
                </a:rPr>
                <a:t>Consequences of Occurrence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783360-4FD9-4A3E-A903-72C3A576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6844" y="1366044"/>
              <a:ext cx="4648200" cy="2881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07089FF-B7E4-43DF-A3A0-12ED5538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2474912"/>
            <a:ext cx="1766888" cy="954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117B5E-1870-428C-BE2F-4D6A9994B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4325" cy="23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4EA1-D2AA-479A-8672-19F456E8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your time by asking 4 questions about the stuff on 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4097-84AD-4F2B-AD03-07340B0D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eliminate this task?</a:t>
            </a:r>
          </a:p>
          <a:p>
            <a:r>
              <a:rPr lang="en-US" dirty="0"/>
              <a:t>If I can’t eliminate this task, can I automate it?</a:t>
            </a:r>
          </a:p>
          <a:p>
            <a:r>
              <a:rPr lang="en-US" dirty="0"/>
              <a:t>Can it be delegated, or can I teach someone else how to do this?</a:t>
            </a:r>
          </a:p>
          <a:p>
            <a:r>
              <a:rPr lang="en-US" dirty="0"/>
              <a:t>Should I do this task now, or can I do it later?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A4F36-71CF-4E8F-9670-621BBCF5E203}"/>
              </a:ext>
            </a:extLst>
          </p:cNvPr>
          <p:cNvSpPr txBox="1"/>
          <p:nvPr/>
        </p:nvSpPr>
        <p:spPr>
          <a:xfrm>
            <a:off x="7626109" y="4212630"/>
            <a:ext cx="4430636" cy="13542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Different Mitigation</a:t>
            </a:r>
          </a:p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Prevention: 		Countermeasures</a:t>
            </a:r>
          </a:p>
          <a:p>
            <a:r>
              <a:rPr lang="en-US" sz="1600" dirty="0">
                <a:sym typeface="Wingdings 2" panose="05020102010507070707" pitchFamily="18" charset="2"/>
              </a:rPr>
              <a:t></a:t>
            </a:r>
            <a:r>
              <a:rPr lang="en-US" sz="1600" b="1" dirty="0"/>
              <a:t> </a:t>
            </a:r>
            <a:r>
              <a:rPr lang="en-US" sz="1600" dirty="0"/>
              <a:t>Transference: 		Insurance</a:t>
            </a:r>
          </a:p>
          <a:p>
            <a:r>
              <a:rPr lang="en-US" sz="1600" dirty="0">
                <a:sym typeface="Wingdings" panose="05000000000000000000" pitchFamily="2" charset="2"/>
              </a:rPr>
              <a:t> </a:t>
            </a:r>
            <a:r>
              <a:rPr lang="en-US" sz="1600" dirty="0"/>
              <a:t>Acceptance: 		Do Nothing</a:t>
            </a:r>
          </a:p>
          <a:p>
            <a:r>
              <a:rPr lang="en-US" sz="1600" dirty="0">
                <a:sym typeface="Wingdings 2" panose="05020102010507070707" pitchFamily="18" charset="2"/>
              </a:rPr>
              <a:t> </a:t>
            </a:r>
            <a:r>
              <a:rPr lang="en-US" sz="1600" dirty="0"/>
              <a:t>Avoidance/ Reject:		Stop Activity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0CEFB-A986-48F8-AD95-082456D456A7}"/>
              </a:ext>
            </a:extLst>
          </p:cNvPr>
          <p:cNvSpPr txBox="1"/>
          <p:nvPr/>
        </p:nvSpPr>
        <p:spPr>
          <a:xfrm>
            <a:off x="-30086" y="6520498"/>
            <a:ext cx="116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https://ideas.ted.com/multiply-your-time-by-asking-4-questions-about-the-stuff-on-your-to-do-list/</a:t>
            </a:r>
          </a:p>
        </p:txBody>
      </p:sp>
    </p:spTree>
    <p:extLst>
      <p:ext uri="{BB962C8B-B14F-4D97-AF65-F5344CB8AC3E}">
        <p14:creationId xmlns:p14="http://schemas.microsoft.com/office/powerpoint/2010/main" val="6047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634B-3246-486C-9A22-0D2599A0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NYLT Leadership Skills Handout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2FEF2-A487-4525-B3C7-1902EC0CE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Resolving Conflict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58212-38F9-4BC8-A153-28616C3CF6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	Discuss several ways that good leadership can minimize conflict.</a:t>
            </a:r>
          </a:p>
          <a:p>
            <a:r>
              <a:rPr lang="en-US" dirty="0"/>
              <a:t>2.	Describe how to use EAR (Express, Address, Resolve) as a tool for resolving conflict.</a:t>
            </a:r>
          </a:p>
          <a:p>
            <a:r>
              <a:rPr lang="en-US" dirty="0"/>
              <a:t>3.	List several communication skills important for resolving conflict.</a:t>
            </a:r>
          </a:p>
          <a:p>
            <a:r>
              <a:rPr lang="en-US" dirty="0"/>
              <a:t>4.	Explain when it is appropriate to involve adult Scout leaders in conflict resolution.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8EE34-80EA-4F74-9318-9A5AA076B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Conflict?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3DA17-0FA1-4752-AD66-63A3FD31AB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Conflicts occur when people disagree and seem unable to find a solution.</a:t>
            </a:r>
          </a:p>
          <a:p>
            <a:r>
              <a:rPr lang="en-US" dirty="0"/>
              <a:t>As a leader, you sometimes will need to resolve conflicts.</a:t>
            </a:r>
          </a:p>
          <a:p>
            <a:r>
              <a:rPr lang="en-US" dirty="0"/>
              <a:t>Conflicts can be minor or so large that they can damage unit spirit.</a:t>
            </a:r>
          </a:p>
        </p:txBody>
      </p:sp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9545233-6756-4B4B-82A8-F3E6A35A2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37" y="51149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6F0-DD30-4DF3-840B-D7723B99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Phillip Walker: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F870-C289-4EA0-97A7-500CA08F9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“No, Ryan, that’s a nine-month job,” he replied.</a:t>
            </a:r>
          </a:p>
          <a:p>
            <a:r>
              <a:rPr lang="en-US" dirty="0"/>
              <a:t>“Marketing is planning on six months,” he said.</a:t>
            </a:r>
          </a:p>
          <a:p>
            <a:r>
              <a:rPr lang="en-US" dirty="0"/>
              <a:t>“They should have talked to us first. We can’t agree to that,” argued Phillip.</a:t>
            </a:r>
          </a:p>
          <a:p>
            <a:r>
              <a:rPr lang="en-US" dirty="0"/>
              <a:t>“We already have,” replied Ryan.</a:t>
            </a:r>
          </a:p>
          <a:p>
            <a:r>
              <a:rPr lang="en-US" dirty="0"/>
              <a:t>Phillip furrowed his brows before responding, “Ok, look, I’ll get with the team and create a new estimate. I’m telling you though, we need nine months at least.”</a:t>
            </a:r>
          </a:p>
          <a:p>
            <a:r>
              <a:rPr lang="en-US" dirty="0"/>
              <a:t>“The board of directors expects </a:t>
            </a:r>
            <a:r>
              <a:rPr lang="en-US" dirty="0" err="1"/>
              <a:t>MyCare</a:t>
            </a:r>
            <a:r>
              <a:rPr lang="en-US" dirty="0"/>
              <a:t> in six,” Ryan countered.</a:t>
            </a:r>
          </a:p>
          <a:p>
            <a:r>
              <a:rPr lang="en-US" dirty="0"/>
              <a:t>“That’s not likely to happen,” Phillip stated firmly.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D801F-D3ED-4E6E-BF75-984F0CA77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sz="2800" b="0" i="0" u="none" strike="noStrike" baseline="0" dirty="0">
                <a:latin typeface="TimesNewRomanPSMT"/>
              </a:rPr>
              <a:t>“There has to be a way to reduce the time. Can we work smarter?” he asked.</a:t>
            </a:r>
          </a:p>
          <a:p>
            <a:pPr algn="l"/>
            <a:r>
              <a:rPr lang="en-US" sz="2800" b="0" i="0" u="none" strike="noStrike" baseline="0" dirty="0">
                <a:latin typeface="TimesNewRomanPSMT"/>
              </a:rPr>
              <a:t>“We’ve been doing this for a while. We already work smarter,” replied Phillip.</a:t>
            </a:r>
          </a:p>
          <a:p>
            <a:pPr algn="l"/>
            <a:r>
              <a:rPr lang="en-US" sz="2800" b="0" i="0" u="none" strike="noStrike" baseline="0" dirty="0">
                <a:latin typeface="TimesNewRomanPSMT"/>
              </a:rPr>
              <a:t>“We could work overtime,” stated Ryan.</a:t>
            </a:r>
          </a:p>
          <a:p>
            <a:pPr algn="l"/>
            <a:r>
              <a:rPr lang="en-US" sz="2800" b="0" i="0" u="none" strike="noStrike" baseline="0" dirty="0">
                <a:latin typeface="TimesNewRomanPSMT"/>
              </a:rPr>
              <a:t>“I don’t think that will help. The guys just work slower and burn out quicker,” Phillip replied.</a:t>
            </a:r>
          </a:p>
          <a:p>
            <a:pPr algn="l"/>
            <a:r>
              <a:rPr lang="en-US" sz="2800" b="0" i="0" u="none" strike="noStrike" baseline="0" dirty="0">
                <a:latin typeface="TimesNewRomanPSMT"/>
              </a:rPr>
              <a:t>“We’ll figure something out,” stated Ryan.</a:t>
            </a:r>
          </a:p>
          <a:p>
            <a:pPr algn="l"/>
            <a:r>
              <a:rPr lang="en-US" sz="2800" b="0" i="0" u="none" strike="noStrike" baseline="0" dirty="0">
                <a:latin typeface="TimesNewRomanPSMT"/>
              </a:rPr>
              <a:t>Phillip was getting frustrated. “No, we won’t. We can get some of it done in six months but there will be a lot of missing features. That’s just how it is.”</a:t>
            </a:r>
          </a:p>
          <a:p>
            <a:pPr algn="l"/>
            <a:r>
              <a:rPr lang="en-US" sz="2800" b="0" i="0" u="none" strike="noStrike" baseline="0" dirty="0">
                <a:latin typeface="TimesNewRomanPSMT"/>
              </a:rPr>
              <a:t>“Ok, but you’ve worked miracles before. I’ll bet you can do it again if you try,” responded Ryan. “You’ve always been a team player.”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447B5-C3EA-4EB3-B8D7-93EB669897D6}"/>
              </a:ext>
            </a:extLst>
          </p:cNvPr>
          <p:cNvSpPr txBox="1"/>
          <p:nvPr/>
        </p:nvSpPr>
        <p:spPr>
          <a:xfrm>
            <a:off x="2423096" y="6483350"/>
            <a:ext cx="749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out things we have learned the last two weeks about this conversation…</a:t>
            </a:r>
          </a:p>
        </p:txBody>
      </p:sp>
      <p:pic>
        <p:nvPicPr>
          <p:cNvPr id="7" name="Picture 6" descr="A person in a blue shirt&#10;&#10;Description automatically generated">
            <a:extLst>
              <a:ext uri="{FF2B5EF4-FFF2-40B4-BE49-F238E27FC236}">
                <a16:creationId xmlns:a16="http://schemas.microsoft.com/office/drawing/2014/main" id="{7664FEBE-031A-4339-B550-9C38152B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-22225"/>
            <a:ext cx="246697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ED20D-FE5E-4632-B3F2-C9965277B6E9}"/>
              </a:ext>
            </a:extLst>
          </p:cNvPr>
          <p:cNvSpPr txBox="1"/>
          <p:nvPr/>
        </p:nvSpPr>
        <p:spPr>
          <a:xfrm>
            <a:off x="7231207" y="0"/>
            <a:ext cx="249381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1.	Teamwork</a:t>
            </a:r>
          </a:p>
          <a:p>
            <a:r>
              <a:rPr lang="en-US" sz="1400" dirty="0"/>
              <a:t>2.	Influence</a:t>
            </a:r>
          </a:p>
          <a:p>
            <a:r>
              <a:rPr lang="en-US" sz="1400" dirty="0"/>
              <a:t>3.	Personality</a:t>
            </a:r>
          </a:p>
          <a:p>
            <a:r>
              <a:rPr lang="en-US" sz="1400" dirty="0"/>
              <a:t>4.	Motivation</a:t>
            </a:r>
          </a:p>
          <a:p>
            <a:r>
              <a:rPr lang="en-US" sz="1400" dirty="0"/>
              <a:t>5.	Professionally</a:t>
            </a:r>
          </a:p>
          <a:p>
            <a:r>
              <a:rPr lang="en-US" sz="1400" dirty="0"/>
              <a:t>6.	Pressure</a:t>
            </a:r>
          </a:p>
          <a:p>
            <a:r>
              <a:rPr lang="en-US" sz="1400" dirty="0"/>
              <a:t>7.	Commitment</a:t>
            </a:r>
          </a:p>
        </p:txBody>
      </p:sp>
    </p:spTree>
    <p:extLst>
      <p:ext uri="{BB962C8B-B14F-4D97-AF65-F5344CB8AC3E}">
        <p14:creationId xmlns:p14="http://schemas.microsoft.com/office/powerpoint/2010/main" val="256246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3BA3-B783-2528-5FE6-30F018CA1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170 Tech Teamwork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1CBC-0DE7-7186-E4CA-419F796D7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1109-092F-2EB5-F8B0-33F83AC0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379413"/>
            <a:ext cx="1587500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4148C-61B0-7EDA-B370-1CDF3383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439738"/>
            <a:ext cx="16510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1A239-C327-D073-1851-9C6F6DFFD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800" y="319088"/>
            <a:ext cx="14732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10A2E-D3F5-9C3E-0231-D1AB9614E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00" y="520700"/>
            <a:ext cx="14351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CDD71E-1757-1B70-FE83-A23DF75CC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850" y="174626"/>
            <a:ext cx="21971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A57A4-1EE7-1F6A-00EA-8B6EEED7D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75" y="174626"/>
            <a:ext cx="238760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7C966-7399-8400-955D-0AE99D169F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9475" y="234950"/>
            <a:ext cx="195580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17F24-3D56-527E-62FF-855CE07273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5325" y="49213"/>
            <a:ext cx="1981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5191-73E9-CAB0-728C-74C7BF6A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2EFD-41B1-F568-12A5-D57DED41EE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883E3-D94E-F040-6484-C7E1329A7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D367-0BE5-9404-300D-971745CB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9260-6385-3037-7845-1D5DB16B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always lie.</a:t>
            </a:r>
          </a:p>
          <a:p>
            <a:pPr lvl="0"/>
            <a:r>
              <a:rPr lang="en-US" dirty="0"/>
              <a:t>Nobody goes to that restaurant; it's too crowded.</a:t>
            </a:r>
          </a:p>
          <a:p>
            <a:pPr lvl="0"/>
            <a:r>
              <a:rPr lang="en-US" dirty="0"/>
              <a:t>Don't go near the water 'til you have learned how to swim.</a:t>
            </a:r>
          </a:p>
          <a:p>
            <a:pPr lvl="0"/>
            <a:r>
              <a:rPr lang="en-US" dirty="0"/>
              <a:t>The man who wrote such a stupid sentence can not write at all.</a:t>
            </a:r>
          </a:p>
          <a:p>
            <a:pPr lvl="0"/>
            <a:r>
              <a:rPr lang="en-US" dirty="0"/>
              <a:t>If you get this message, call me, and if you don't get it, don't call.</a:t>
            </a:r>
          </a:p>
          <a:p>
            <a:r>
              <a:rPr lang="en-US" dirty="0"/>
              <a:t>Your mission is not to accept the mission. Do you accept?</a:t>
            </a:r>
          </a:p>
          <a:p>
            <a:r>
              <a:rPr lang="en-US" dirty="0"/>
              <a:t>If the temperature this morning is 0 degrees and the Weather Channel says, "it will be twice as cold tomorrow", what will the temperature be?</a:t>
            </a:r>
          </a:p>
          <a:p>
            <a:r>
              <a:rPr lang="en-US" dirty="0"/>
              <a:t>Answer truthfully (yes or no) to the following question: Will the next word you say be 'no'?</a:t>
            </a:r>
          </a:p>
          <a:p>
            <a:r>
              <a:rPr lang="en-US" dirty="0"/>
              <a:t>What happens if you are in a car going the speed of light and you turn the headlights 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ED908934-9697-315E-E002-DDDA0FAB5AEF}"/>
              </a:ext>
            </a:extLst>
          </p:cNvPr>
          <p:cNvSpPr/>
          <p:nvPr/>
        </p:nvSpPr>
        <p:spPr>
          <a:xfrm>
            <a:off x="8669676" y="192425"/>
            <a:ext cx="2167848" cy="8995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SENTENCE ON THE OTHER SIDE OF THIS CARD IS TRUE. 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B23313-185F-DB31-4142-DE168CA0AB62}"/>
              </a:ext>
            </a:extLst>
          </p:cNvPr>
          <p:cNvSpPr/>
          <p:nvPr/>
        </p:nvSpPr>
        <p:spPr>
          <a:xfrm flipH="1">
            <a:off x="8669673" y="1166393"/>
            <a:ext cx="2167850" cy="8995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SENTENCE ON THE OTHER SIDE OF THIS CARD IS FALSE. </a:t>
            </a: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DB2CD9DF-23DE-7FF1-35CB-D7A123908C1C}"/>
              </a:ext>
            </a:extLst>
          </p:cNvPr>
          <p:cNvSpPr/>
          <p:nvPr/>
        </p:nvSpPr>
        <p:spPr>
          <a:xfrm>
            <a:off x="10837525" y="889304"/>
            <a:ext cx="679806" cy="822601"/>
          </a:xfrm>
          <a:prstGeom prst="curvedLeftArrow">
            <a:avLst>
              <a:gd name="adj1" fmla="val 25000"/>
              <a:gd name="adj2" fmla="val 412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5C5F-B1F8-4871-9BFA-FB9BB226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Roboto-Regular"/>
                <a:ea typeface="Calibri" panose="020F0502020204030204" pitchFamily="34" charset="0"/>
                <a:cs typeface="Roboto-Regular"/>
              </a:rPr>
              <a:t>Background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DFFB-DE3D-49EC-91A7-DC1AA6B3B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Roboto-Regular"/>
                <a:ea typeface="Calibri" panose="020F0502020204030204" pitchFamily="34" charset="0"/>
                <a:cs typeface="Roboto-Regular"/>
              </a:rPr>
              <a:t>Background </a:t>
            </a:r>
          </a:p>
          <a:p>
            <a:pPr marL="457200" lvl="1">
              <a:spcBef>
                <a:spcPts val="0"/>
              </a:spcBef>
            </a:pPr>
            <a:r>
              <a:rPr lang="en-US" sz="1800">
                <a:effectLst/>
                <a:latin typeface="Roboto-Regular"/>
                <a:ea typeface="Calibri" panose="020F0502020204030204" pitchFamily="34" charset="0"/>
                <a:cs typeface="Roboto-Regular"/>
              </a:rPr>
              <a:t>A yurt is a circular tent of felt or skins on a collapsible framework, originated by nomads in central Asia. While most types of tents are supported by rigid members under compression—making them inflexible—the structural members of a yurt pull away from each other under tension, making it flexible yet strong.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21BA9745-E918-4C8F-BE91-DA58A2E22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r="17725" b="-5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Picture 4" descr="A tent in a field&#10;&#10;Description automatically generated">
            <a:extLst>
              <a:ext uri="{FF2B5EF4-FFF2-40B4-BE49-F238E27FC236}">
                <a16:creationId xmlns:a16="http://schemas.microsoft.com/office/drawing/2014/main" id="{5700F9E3-8D2E-4A4D-B4ED-0493F159D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0" r="13187" b="1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65E76E-B21A-45ED-B415-10A57C1FDB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r="14424" b="-4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605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C4CB-2082-4135-AD23-49195978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How to Play</a:t>
            </a:r>
            <a:endParaRPr lang="en-US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F66BB4E9-BE5B-452A-B33C-825DAF85AF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080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511-2A94-4CC6-9174-2C7CFAD8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0559C30-35FD-4085-804C-7942E00D4C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03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4E62-DC74-448A-B4AF-F258CA57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Assertive Communication</a:t>
            </a:r>
          </a:p>
        </p:txBody>
      </p:sp>
      <p:pic>
        <p:nvPicPr>
          <p:cNvPr id="27" name="Graphic 26" descr="Communications">
            <a:extLst>
              <a:ext uri="{FF2B5EF4-FFF2-40B4-BE49-F238E27FC236}">
                <a16:creationId xmlns:a16="http://schemas.microsoft.com/office/drawing/2014/main" id="{A06FC2E0-2BD4-4520-A7BD-3E2AC41A4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383" y="1118937"/>
            <a:ext cx="4620126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74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7B23-8890-4584-A82C-76B9535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Assertive 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51340-205A-41E5-9033-4ABB6ED3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49" y="0"/>
            <a:ext cx="7554951" cy="6858000"/>
          </a:xfrm>
          <a:prstGeom prst="rect">
            <a:avLst/>
          </a:prstGeom>
        </p:spPr>
      </p:pic>
      <p:pic>
        <p:nvPicPr>
          <p:cNvPr id="5122" name="Picture 2" descr="Passive, aggressive, or assertive? – It's a God thing…">
            <a:extLst>
              <a:ext uri="{FF2B5EF4-FFF2-40B4-BE49-F238E27FC236}">
                <a16:creationId xmlns:a16="http://schemas.microsoft.com/office/drawing/2014/main" id="{0FDD6972-0E48-4B56-B0CC-5421C00A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5" y="3935846"/>
            <a:ext cx="4447454" cy="29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25E55F-61AB-4038-BBF2-B586EA95AA6E}"/>
              </a:ext>
            </a:extLst>
          </p:cNvPr>
          <p:cNvSpPr txBox="1"/>
          <p:nvPr/>
        </p:nvSpPr>
        <p:spPr>
          <a:xfrm>
            <a:off x="5033818" y="4858327"/>
            <a:ext cx="138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Defensive</a:t>
            </a:r>
          </a:p>
          <a:p>
            <a:r>
              <a:rPr lang="en-US" dirty="0"/>
              <a:t>Stonewalling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32E3D-5EBC-4DA2-AFC4-428571BCA91A}"/>
              </a:ext>
            </a:extLst>
          </p:cNvPr>
          <p:cNvSpPr txBox="1"/>
          <p:nvPr/>
        </p:nvSpPr>
        <p:spPr>
          <a:xfrm>
            <a:off x="7439891" y="4858327"/>
            <a:ext cx="1682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Criticizing</a:t>
            </a:r>
          </a:p>
          <a:p>
            <a:r>
              <a:rPr lang="en-US" dirty="0"/>
              <a:t>Contemptuous  </a:t>
            </a:r>
          </a:p>
        </p:txBody>
      </p:sp>
    </p:spTree>
    <p:extLst>
      <p:ext uri="{BB962C8B-B14F-4D97-AF65-F5344CB8AC3E}">
        <p14:creationId xmlns:p14="http://schemas.microsoft.com/office/powerpoint/2010/main" val="21433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A87-84EB-4B34-B319-344717F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Assertive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AA2B-B279-4491-9964-9F4E3B20B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2400" b="0" i="1" u="none" strike="noStrike" baseline="0" dirty="0">
                <a:latin typeface="Avenir-LightOblique"/>
              </a:rPr>
              <a:t>‘I’ statements are made up of four parts:</a:t>
            </a:r>
          </a:p>
          <a:p>
            <a:pPr algn="l"/>
            <a:r>
              <a:rPr lang="en-US" sz="2400" b="0" i="0" u="none" strike="noStrike" baseline="0" dirty="0">
                <a:latin typeface="Avenir-Medium"/>
              </a:rPr>
              <a:t>1. </a:t>
            </a:r>
            <a:r>
              <a:rPr lang="en-US" sz="2400" b="1" i="1" u="none" strike="noStrike" baseline="0" dirty="0">
                <a:latin typeface="Avenir-MediumOblique"/>
              </a:rPr>
              <a:t>“I feel ...” </a:t>
            </a:r>
          </a:p>
          <a:p>
            <a:pPr lvl="1"/>
            <a:r>
              <a:rPr lang="en-US" sz="2000" b="0" i="1" u="none" strike="noStrike" baseline="0" dirty="0">
                <a:latin typeface="Avenir-LightOblique"/>
              </a:rPr>
              <a:t>(taking responsibility for your own feelings)</a:t>
            </a:r>
          </a:p>
          <a:p>
            <a:pPr algn="l"/>
            <a:r>
              <a:rPr lang="en-US" sz="2400" b="0" i="0" u="none" strike="noStrike" baseline="0" dirty="0">
                <a:latin typeface="Avenir-Medium"/>
              </a:rPr>
              <a:t>2. </a:t>
            </a:r>
            <a:r>
              <a:rPr lang="en-US" sz="2400" b="1" i="1" u="none" strike="noStrike" baseline="0" dirty="0">
                <a:latin typeface="Avenir-MediumOblique"/>
              </a:rPr>
              <a:t>“</a:t>
            </a:r>
            <a:r>
              <a:rPr lang="en-US" sz="2400" b="1" i="1" u="none" strike="noStrike" baseline="0">
                <a:latin typeface="Avenir-MediumOblique"/>
              </a:rPr>
              <a:t>when ...” </a:t>
            </a:r>
            <a:endParaRPr lang="en-US" sz="2400" b="1" i="1" u="none" strike="noStrike" baseline="0" dirty="0">
              <a:latin typeface="Avenir-MediumOblique"/>
            </a:endParaRPr>
          </a:p>
          <a:p>
            <a:pPr lvl="1"/>
            <a:r>
              <a:rPr lang="en-US" sz="2000" b="0" i="1" u="none" strike="noStrike" baseline="0" dirty="0">
                <a:latin typeface="Avenir-LightOblique"/>
              </a:rPr>
              <a:t>(stating the behavior that is a problem)</a:t>
            </a:r>
          </a:p>
          <a:p>
            <a:pPr algn="l"/>
            <a:r>
              <a:rPr lang="en-US" sz="2400" b="0" i="0" u="none" strike="noStrike" baseline="0" dirty="0">
                <a:latin typeface="Avenir-Medium"/>
              </a:rPr>
              <a:t>3. </a:t>
            </a:r>
            <a:r>
              <a:rPr lang="en-US" sz="2400" b="1" i="1" u="none" strike="noStrike" baseline="0" dirty="0">
                <a:latin typeface="Avenir-MediumOblique"/>
              </a:rPr>
              <a:t>“because ...” </a:t>
            </a:r>
          </a:p>
          <a:p>
            <a:pPr lvl="1"/>
            <a:r>
              <a:rPr lang="en-US" sz="2000" b="0" i="1" u="none" strike="noStrike" baseline="0" dirty="0">
                <a:latin typeface="Avenir-LightOblique"/>
              </a:rPr>
              <a:t>(what it is about the behavior or its consequences that you don’t like)</a:t>
            </a:r>
          </a:p>
          <a:p>
            <a:pPr algn="l"/>
            <a:r>
              <a:rPr lang="en-US" sz="2400" b="0" i="0" u="none" strike="noStrike" baseline="0" dirty="0">
                <a:latin typeface="Avenir-Medium"/>
              </a:rPr>
              <a:t>4. </a:t>
            </a:r>
            <a:r>
              <a:rPr lang="en-US" sz="2400" b="1" i="1" u="none" strike="noStrike" baseline="0" dirty="0">
                <a:latin typeface="Avenir-MediumOblique"/>
              </a:rPr>
              <a:t>“I would really like it if ...” </a:t>
            </a:r>
          </a:p>
          <a:p>
            <a:pPr lvl="1"/>
            <a:r>
              <a:rPr lang="en-US" sz="2000" b="0" i="1" u="none" strike="noStrike" baseline="0" dirty="0">
                <a:latin typeface="Avenir-LightOblique"/>
              </a:rPr>
              <a:t>(offering a preferred alternative or compromise)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FB3D0-4AAA-445E-A3D9-770CA9724A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2400" b="0" i="0" u="none" strike="noStrike" baseline="0" dirty="0">
                <a:latin typeface="Avenir-Light"/>
              </a:rPr>
              <a:t>Using this formula, the statement </a:t>
            </a:r>
            <a:r>
              <a:rPr lang="en-US" sz="2400" b="0" i="1" u="none" strike="noStrike" baseline="0" dirty="0">
                <a:latin typeface="Avenir-MediumOblique"/>
              </a:rPr>
              <a:t>“You never want to do anything nice with me” </a:t>
            </a:r>
            <a:r>
              <a:rPr lang="en-US" sz="2400" b="0" i="0" u="none" strike="noStrike" baseline="0" dirty="0">
                <a:latin typeface="Avenir-Light"/>
              </a:rPr>
              <a:t>can be reframed as:</a:t>
            </a:r>
          </a:p>
          <a:p>
            <a:pPr algn="l"/>
            <a:r>
              <a:rPr lang="en-US" sz="2400" b="0" i="0" u="none" strike="noStrike" baseline="0" dirty="0">
                <a:latin typeface="Avenir-Medium"/>
              </a:rPr>
              <a:t>1. </a:t>
            </a:r>
            <a:r>
              <a:rPr lang="en-US" sz="2400" b="0" i="1" u="none" strike="noStrike" baseline="0" dirty="0">
                <a:latin typeface="Avenir-MediumOblique"/>
              </a:rPr>
              <a:t>“I feel </a:t>
            </a:r>
            <a:r>
              <a:rPr lang="en-US" sz="2400" b="0" i="1" u="none" strike="noStrike" baseline="0" dirty="0">
                <a:latin typeface="Avenir-LightOblique"/>
              </a:rPr>
              <a:t>sad and insecure </a:t>
            </a:r>
          </a:p>
          <a:p>
            <a:pPr lvl="1"/>
            <a:r>
              <a:rPr lang="en-US" sz="2000" b="0" i="1" u="none" strike="noStrike" baseline="0" dirty="0">
                <a:latin typeface="Avenir-LightOblique"/>
              </a:rPr>
              <a:t>(taking responsibility for your own feelings)</a:t>
            </a:r>
          </a:p>
          <a:p>
            <a:pPr algn="l"/>
            <a:r>
              <a:rPr lang="en-US" sz="2400" b="0" i="0" u="none" strike="noStrike" baseline="0" dirty="0">
                <a:latin typeface="Avenir-Medium"/>
              </a:rPr>
              <a:t>2. </a:t>
            </a:r>
            <a:r>
              <a:rPr lang="en-US" sz="2400" b="0" i="1" u="none" strike="noStrike" baseline="0" dirty="0">
                <a:latin typeface="Avenir-MediumOblique"/>
              </a:rPr>
              <a:t>“when you </a:t>
            </a:r>
            <a:r>
              <a:rPr lang="en-US" sz="2400" b="0" i="1" u="none" strike="noStrike" baseline="0" dirty="0">
                <a:latin typeface="Avenir-LightOblique"/>
              </a:rPr>
              <a:t>don’t go out with me” </a:t>
            </a:r>
          </a:p>
          <a:p>
            <a:pPr lvl="1"/>
            <a:r>
              <a:rPr lang="en-US" sz="2000" b="0" i="1" u="none" strike="noStrike" baseline="0" dirty="0">
                <a:latin typeface="Avenir-LightOblique"/>
              </a:rPr>
              <a:t>(stating the behavior that is a problem)</a:t>
            </a:r>
          </a:p>
          <a:p>
            <a:pPr algn="l"/>
            <a:r>
              <a:rPr lang="en-US" sz="2400" b="0" i="0" u="none" strike="noStrike" baseline="0" dirty="0">
                <a:latin typeface="Avenir-Medium"/>
              </a:rPr>
              <a:t>3. </a:t>
            </a:r>
            <a:r>
              <a:rPr lang="en-US" sz="2400" b="0" i="1" u="none" strike="noStrike" baseline="0" dirty="0">
                <a:latin typeface="Avenir-MediumOblique"/>
              </a:rPr>
              <a:t>“because </a:t>
            </a:r>
            <a:r>
              <a:rPr lang="en-US" sz="2400" b="0" i="1" u="none" strike="noStrike" baseline="0" dirty="0">
                <a:latin typeface="Avenir-LightOblique"/>
              </a:rPr>
              <a:t>I want to spend time with you and be close” </a:t>
            </a:r>
          </a:p>
          <a:p>
            <a:pPr lvl="1"/>
            <a:r>
              <a:rPr lang="en-US" sz="2000" b="0" i="1" u="none" strike="noStrike" baseline="0" dirty="0">
                <a:latin typeface="Avenir-LightOblique"/>
              </a:rPr>
              <a:t>(what it is about the behavior or its consequences that you don’t like)</a:t>
            </a:r>
          </a:p>
          <a:p>
            <a:pPr algn="l"/>
            <a:r>
              <a:rPr lang="en-US" sz="2400" b="0" i="0" u="none" strike="noStrike" baseline="0" dirty="0">
                <a:latin typeface="Avenir-Medium"/>
              </a:rPr>
              <a:t>4. </a:t>
            </a:r>
            <a:r>
              <a:rPr lang="en-US" sz="2400" b="0" i="1" u="none" strike="noStrike" baseline="0" dirty="0">
                <a:latin typeface="Avenir-MediumOblique"/>
              </a:rPr>
              <a:t>“I would really like it if </a:t>
            </a:r>
            <a:r>
              <a:rPr lang="en-US" sz="2400" b="0" i="0" u="none" strike="noStrike" baseline="0" dirty="0">
                <a:latin typeface="Avenir-Light"/>
              </a:rPr>
              <a:t>we could do something together that we both enjoy” </a:t>
            </a:r>
          </a:p>
          <a:p>
            <a:pPr lvl="1"/>
            <a:r>
              <a:rPr lang="en-US" sz="2000" b="0" i="0" u="none" strike="noStrike" baseline="0" dirty="0">
                <a:latin typeface="Avenir-Light"/>
              </a:rPr>
              <a:t>(offering a preferred alternative or compromise)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6102A0-8D53-4AB5-8AFB-7C02A8B9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991100"/>
            <a:ext cx="2457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3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DEAEA-3C60-4E7F-AA89-7A221DD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Assertive 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4A229F-79C2-4EAC-A9EB-3FD873B61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0" i="0" u="none" strike="noStrike" baseline="0" dirty="0">
                <a:latin typeface="Avenir-Heavy"/>
              </a:rPr>
              <a:t>Common errors in constructing ‘I’ statements</a:t>
            </a:r>
            <a:endParaRPr lang="en-US" sz="4000" dirty="0"/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B098EFA6-1AD4-440E-96CE-3EA2869948E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868F75-6D4C-4EAA-8449-CCC28D86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b="0" i="0" u="none" strike="noStrike" baseline="0" dirty="0">
                <a:latin typeface="Avenir-Heavy"/>
              </a:rPr>
              <a:t>Assertiveness Techniques</a:t>
            </a:r>
            <a:endParaRPr lang="en-US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1E7637-C965-46F3-BD36-C62A5912CE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u="none" strike="noStrike" baseline="0" dirty="0">
                <a:latin typeface="Avenir-Medium"/>
              </a:rPr>
              <a:t>1. </a:t>
            </a:r>
            <a:r>
              <a:rPr lang="en-US" b="1" i="1" u="none" strike="noStrike" baseline="0" dirty="0">
                <a:latin typeface="Avenir-MediumOblique"/>
              </a:rPr>
              <a:t>Broken record </a:t>
            </a:r>
            <a:r>
              <a:rPr lang="en-US" b="0" i="1" u="none" strike="noStrike" baseline="0" dirty="0">
                <a:latin typeface="Avenir-MediumOblique"/>
              </a:rPr>
              <a:t>- repeat</a:t>
            </a:r>
          </a:p>
          <a:p>
            <a:r>
              <a:rPr lang="en-US" b="0" i="0" u="none" strike="noStrike" baseline="0" dirty="0">
                <a:latin typeface="Avenir-Medium"/>
              </a:rPr>
              <a:t>2. </a:t>
            </a:r>
            <a:r>
              <a:rPr lang="en-US" b="1" i="1" u="none" strike="noStrike" baseline="0" dirty="0">
                <a:latin typeface="Avenir-MediumOblique"/>
              </a:rPr>
              <a:t>Disagree</a:t>
            </a:r>
            <a:r>
              <a:rPr lang="en-US" b="0" i="1" u="none" strike="noStrike" baseline="0" dirty="0">
                <a:latin typeface="Avenir-MediumOblique"/>
              </a:rPr>
              <a:t> – simply state</a:t>
            </a:r>
            <a:endParaRPr lang="en-US" i="1" dirty="0">
              <a:latin typeface="Avenir-MediumOblique"/>
            </a:endParaRPr>
          </a:p>
          <a:p>
            <a:r>
              <a:rPr lang="en-US" b="0" i="0" u="none" strike="noStrike" baseline="0" dirty="0">
                <a:latin typeface="Avenir-Medium"/>
              </a:rPr>
              <a:t>3. </a:t>
            </a:r>
            <a:r>
              <a:rPr lang="en-US" b="1" i="1" u="none" strike="noStrike" baseline="0" dirty="0">
                <a:latin typeface="Avenir-MediumOblique"/>
              </a:rPr>
              <a:t>Emphasize feelings </a:t>
            </a:r>
            <a:r>
              <a:rPr lang="en-US" b="0" i="1" u="none" strike="noStrike" baseline="0" dirty="0">
                <a:latin typeface="Avenir-MediumOblique"/>
              </a:rPr>
              <a:t>– repeat I statement</a:t>
            </a:r>
          </a:p>
          <a:p>
            <a:r>
              <a:rPr lang="en-US" b="0" i="0" u="none" strike="noStrike" baseline="0" dirty="0">
                <a:latin typeface="Avenir-Medium"/>
              </a:rPr>
              <a:t>4. </a:t>
            </a:r>
            <a:r>
              <a:rPr lang="en-US" b="1" i="1" u="none" strike="noStrike" baseline="0" dirty="0">
                <a:latin typeface="Avenir-MediumOblique"/>
              </a:rPr>
              <a:t>Agree ... But </a:t>
            </a:r>
            <a:r>
              <a:rPr lang="en-US" b="0" i="1" u="none" strike="noStrike" baseline="0" dirty="0">
                <a:latin typeface="Avenir-MediumOblique"/>
              </a:rPr>
              <a:t>– acknowledge viewpoint</a:t>
            </a:r>
            <a:endParaRPr lang="en-US" i="1" dirty="0">
              <a:latin typeface="Avenir-MediumOblique"/>
            </a:endParaRPr>
          </a:p>
          <a:p>
            <a:r>
              <a:rPr lang="en-US" b="0" i="0" u="none" strike="noStrike" baseline="0" dirty="0">
                <a:latin typeface="Avenir-Medium"/>
              </a:rPr>
              <a:t>5. </a:t>
            </a:r>
            <a:r>
              <a:rPr lang="en-US" b="1" i="1" u="none" strike="noStrike" baseline="0" dirty="0">
                <a:latin typeface="Avenir-MediumOblique"/>
              </a:rPr>
              <a:t>Dismiss detours </a:t>
            </a:r>
            <a:r>
              <a:rPr lang="en-US" b="0" i="1" u="none" strike="noStrike" baseline="0" dirty="0">
                <a:latin typeface="Avenir-MediumOblique"/>
              </a:rPr>
              <a:t>– ignore sidetracks</a:t>
            </a:r>
          </a:p>
          <a:p>
            <a:r>
              <a:rPr lang="en-US" b="0" i="0" u="none" strike="noStrike" baseline="0" dirty="0">
                <a:latin typeface="Avenir-Medium"/>
              </a:rPr>
              <a:t>6. </a:t>
            </a:r>
            <a:r>
              <a:rPr lang="en-US" b="1" i="1" u="none" strike="noStrike" baseline="0" dirty="0">
                <a:latin typeface="Avenir-MediumOblique"/>
              </a:rPr>
              <a:t>Redefine</a:t>
            </a:r>
            <a:r>
              <a:rPr lang="en-US" b="0" i="1" u="none" strike="noStrike" baseline="0" dirty="0">
                <a:latin typeface="Avenir-MediumOblique"/>
              </a:rPr>
              <a:t> – don’t accept neg. labels</a:t>
            </a:r>
            <a:endParaRPr lang="en-US" i="1" dirty="0">
              <a:latin typeface="Avenir-MediumOblique"/>
            </a:endParaRPr>
          </a:p>
          <a:p>
            <a:r>
              <a:rPr lang="en-US" b="0" i="0" u="none" strike="noStrike" baseline="0" dirty="0">
                <a:latin typeface="Avenir-Medium"/>
              </a:rPr>
              <a:t>7. </a:t>
            </a:r>
            <a:r>
              <a:rPr lang="en-US" b="1" i="1" u="none" strike="noStrike" baseline="0" dirty="0">
                <a:latin typeface="Avenir-MediumOblique"/>
              </a:rPr>
              <a:t>Question</a:t>
            </a:r>
            <a:r>
              <a:rPr lang="en-US" b="0" i="1" u="none" strike="noStrike" baseline="0" dirty="0">
                <a:latin typeface="Avenir-MediumOblique"/>
              </a:rPr>
              <a:t> – Ask for </a:t>
            </a:r>
            <a:r>
              <a:rPr lang="en-US" b="0" i="1" u="none" strike="noStrike" baseline="0" dirty="0" err="1">
                <a:latin typeface="Avenir-MediumOblique"/>
              </a:rPr>
              <a:t>clearification</a:t>
            </a:r>
            <a:endParaRPr lang="en-US" sz="4000" dirty="0"/>
          </a:p>
        </p:txBody>
      </p:sp>
      <p:pic>
        <p:nvPicPr>
          <p:cNvPr id="12" name="Picture 1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A07EE34-28AC-4E7A-AC5B-513821FA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5" y="-24606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6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D041-4ADD-4D8E-89F4-3E7BE2BC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“I” Message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1446-BACF-4774-BAB5-6852B71C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825624"/>
            <a:ext cx="7429500" cy="5032375"/>
          </a:xfrm>
        </p:spPr>
        <p:txBody>
          <a:bodyPr>
            <a:noAutofit/>
          </a:bodyPr>
          <a:lstStyle/>
          <a:p>
            <a:r>
              <a:rPr lang="en-US" sz="1400" b="1" dirty="0"/>
              <a:t>“I” Statements in Therapy</a:t>
            </a:r>
          </a:p>
          <a:p>
            <a:r>
              <a:rPr lang="en-US" sz="1400" b="1" dirty="0"/>
              <a:t>Examples of “I” Messages</a:t>
            </a:r>
          </a:p>
          <a:p>
            <a:r>
              <a:rPr lang="en-US" sz="1400" dirty="0"/>
              <a:t>A father wants his young child to stop calling him rude names during playtime.</a:t>
            </a:r>
          </a:p>
          <a:p>
            <a:pPr lvl="1"/>
            <a:r>
              <a:rPr lang="en-US" sz="1400" dirty="0"/>
              <a:t>Common response: “Hey! If you call me a rude name one more time, I’m going to send you straight to bed!” Graphic containing sample I statements</a:t>
            </a:r>
          </a:p>
          <a:p>
            <a:pPr lvl="1"/>
            <a:r>
              <a:rPr lang="en-US" sz="1400" dirty="0"/>
              <a:t>“I” statement response: “I feel very sad when I hear rude words because they hurt my feelings. I like playing with people who use nice words.”</a:t>
            </a:r>
          </a:p>
          <a:p>
            <a:r>
              <a:rPr lang="en-US" sz="1400" dirty="0"/>
              <a:t>A woman becomes angry when her sister borrows her favorite coat and returns it with stains and a tear.</a:t>
            </a:r>
          </a:p>
          <a:p>
            <a:pPr lvl="1"/>
            <a:r>
              <a:rPr lang="en-US" sz="1400" dirty="0"/>
              <a:t>Common response: “You ruined my jacket! Are you ever going to grow up?!”</a:t>
            </a:r>
          </a:p>
          <a:p>
            <a:pPr lvl="1"/>
            <a:r>
              <a:rPr lang="en-US" sz="1400" dirty="0"/>
              <a:t>“I” statement response: “I am upset that my coat was damaged because I can’t afford to replace it. I really appreciate it when the things I loan out are taken care of.”</a:t>
            </a:r>
          </a:p>
          <a:p>
            <a:r>
              <a:rPr lang="en-US" sz="1400" dirty="0"/>
              <a:t>A teenage boy is annoyed with his parents, who ask him several times each night if he has completed his homework.</a:t>
            </a:r>
          </a:p>
          <a:p>
            <a:pPr lvl="1"/>
            <a:r>
              <a:rPr lang="en-US" sz="1400" dirty="0"/>
              <a:t>Common response: “Lay off me!”</a:t>
            </a:r>
          </a:p>
          <a:p>
            <a:pPr lvl="1"/>
            <a:r>
              <a:rPr lang="en-US" sz="1400" dirty="0"/>
              <a:t>“I” statement response: “I feel frustrated and annoyed when I am reminded over and over to do my homework. I am old enough now to complete my homework without reminders.”</a:t>
            </a:r>
          </a:p>
          <a:p>
            <a:endParaRPr lang="en-US" sz="1800" dirty="0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EB7A8D27-2B84-4451-BE5E-0078EA145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72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5AA25-2279-3679-0685-D6888655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Understanding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BC7A1E-D349-2180-4907-8FE7DF9F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a tomato a fruit?</a:t>
            </a:r>
          </a:p>
          <a:p>
            <a:r>
              <a:rPr lang="en-US" dirty="0"/>
              <a:t>Is a hot dog a sandwich?</a:t>
            </a:r>
          </a:p>
          <a:p>
            <a:r>
              <a:rPr lang="en-US" dirty="0"/>
              <a:t>Is water wet?</a:t>
            </a:r>
          </a:p>
          <a:p>
            <a:r>
              <a:rPr lang="en-US" dirty="0"/>
              <a:t>Is cereal soup?</a:t>
            </a:r>
          </a:p>
          <a:p>
            <a:r>
              <a:rPr lang="en-US" dirty="0"/>
              <a:t>Which is more pie?: Pizza or Shepherd’s Pie?</a:t>
            </a:r>
          </a:p>
          <a:p>
            <a:r>
              <a:rPr lang="en-US" dirty="0"/>
              <a:t>Is a dragon an insect?</a:t>
            </a:r>
          </a:p>
          <a:p>
            <a:r>
              <a:rPr lang="en-US" dirty="0"/>
              <a:t>Is an egg roll a Chimichanga?</a:t>
            </a:r>
          </a:p>
          <a:p>
            <a:r>
              <a:rPr lang="en-US" dirty="0"/>
              <a:t>Is Y a vowel? Is W a vowel?</a:t>
            </a:r>
          </a:p>
          <a:p>
            <a:r>
              <a:rPr lang="en-US" dirty="0" err="1"/>
              <a:t>i</a:t>
            </a:r>
            <a:r>
              <a:rPr lang="en-US" dirty="0"/>
              <a:t> before e, except after c</a:t>
            </a:r>
            <a:r>
              <a:rPr lang="en-US"/>
              <a:t>…? </a:t>
            </a:r>
            <a:endParaRPr lang="en-US" dirty="0"/>
          </a:p>
          <a:p>
            <a:r>
              <a:rPr lang="en-US" dirty="0"/>
              <a:t>NASA is taking volunteers for a one-way trip to colonize Mars. Do you go?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1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4A2-6C92-4CD3-A555-5798BB22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and When to Use "I"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5E2D-2D14-441B-9AD3-37BD28A0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Your "I" Statement Isn’t:</a:t>
            </a:r>
          </a:p>
          <a:p>
            <a:pPr lvl="1"/>
            <a:r>
              <a:rPr lang="en-US" dirty="0"/>
              <a:t>Your "I" statement is not about being </a:t>
            </a:r>
            <a:r>
              <a:rPr lang="en-US" b="1" dirty="0">
                <a:solidFill>
                  <a:srgbClr val="00B050"/>
                </a:solidFill>
              </a:rPr>
              <a:t>polite</a:t>
            </a:r>
            <a:r>
              <a:rPr lang="en-US" dirty="0"/>
              <a:t>. It's not to do with 'soft' or 'nice', nor should it be rude. It's about being </a:t>
            </a:r>
            <a:r>
              <a:rPr lang="en-US" b="1" dirty="0">
                <a:solidFill>
                  <a:srgbClr val="00B050"/>
                </a:solidFill>
              </a:rPr>
              <a:t>clear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It's a conversation </a:t>
            </a:r>
            <a:r>
              <a:rPr lang="en-US" b="1" dirty="0">
                <a:solidFill>
                  <a:srgbClr val="00B050"/>
                </a:solidFill>
              </a:rPr>
              <a:t>opener, not the resolution</a:t>
            </a:r>
            <a:r>
              <a:rPr lang="en-US" dirty="0"/>
              <a:t>. It's the opener to improving rather than deteriorating relationships.</a:t>
            </a:r>
          </a:p>
          <a:p>
            <a:pPr lvl="1"/>
            <a:r>
              <a:rPr lang="en-US" dirty="0"/>
              <a:t>If you expect it to be the answer and </a:t>
            </a:r>
            <a:r>
              <a:rPr lang="en-US" b="1" dirty="0">
                <a:solidFill>
                  <a:srgbClr val="00B050"/>
                </a:solidFill>
              </a:rPr>
              <a:t>to fix </a:t>
            </a:r>
            <a:r>
              <a:rPr lang="en-US" dirty="0"/>
              <a:t>what's not working straight away - you may have an </a:t>
            </a:r>
            <a:r>
              <a:rPr lang="en-US" b="1" dirty="0"/>
              <a:t>unrealistic expectation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you expect the other person </a:t>
            </a:r>
            <a:r>
              <a:rPr lang="en-US" b="1" dirty="0">
                <a:solidFill>
                  <a:srgbClr val="00B050"/>
                </a:solidFill>
              </a:rPr>
              <a:t>to respond </a:t>
            </a:r>
            <a:r>
              <a:rPr lang="en-US" dirty="0"/>
              <a:t>as you want them to immediately, you may have an </a:t>
            </a:r>
            <a:r>
              <a:rPr lang="en-US" b="1" dirty="0"/>
              <a:t>unrealistic expectation</a:t>
            </a:r>
            <a:r>
              <a:rPr lang="en-US" dirty="0"/>
              <a:t>.</a:t>
            </a:r>
          </a:p>
          <a:p>
            <a:r>
              <a:rPr lang="en-US" dirty="0"/>
              <a:t>What you can realistically expect is that an appropriate "I" statement made with </a:t>
            </a:r>
            <a:r>
              <a:rPr lang="en-US" dirty="0">
                <a:solidFill>
                  <a:srgbClr val="00B050"/>
                </a:solidFill>
              </a:rPr>
              <a:t>good intent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highly </a:t>
            </a:r>
            <a:r>
              <a:rPr lang="en-US" b="1" u="sng" dirty="0"/>
              <a:t>unlikely to do any harm</a:t>
            </a:r>
          </a:p>
          <a:p>
            <a:pPr lvl="1"/>
            <a:r>
              <a:rPr lang="en-US" dirty="0"/>
              <a:t>Is a step in the </a:t>
            </a:r>
            <a:r>
              <a:rPr lang="en-US" b="1" u="sng" dirty="0"/>
              <a:t>right direction</a:t>
            </a:r>
          </a:p>
          <a:p>
            <a:pPr lvl="1"/>
            <a:r>
              <a:rPr lang="en-US" dirty="0"/>
              <a:t>Is sure to </a:t>
            </a:r>
            <a:r>
              <a:rPr lang="en-US" b="1" u="sng" dirty="0"/>
              <a:t>change the current situation </a:t>
            </a:r>
            <a:r>
              <a:rPr lang="en-US" dirty="0"/>
              <a:t>in some way</a:t>
            </a:r>
          </a:p>
          <a:p>
            <a:pPr lvl="1"/>
            <a:r>
              <a:rPr lang="en-US" dirty="0"/>
              <a:t>Can/will </a:t>
            </a:r>
            <a:r>
              <a:rPr lang="en-US" b="1" u="sng" dirty="0"/>
              <a:t>open up to possibilities </a:t>
            </a:r>
            <a:r>
              <a:rPr lang="en-US" dirty="0"/>
              <a:t>you may not yet see</a:t>
            </a:r>
          </a:p>
          <a:p>
            <a:r>
              <a:rPr lang="en-US" dirty="0"/>
              <a:t>When to Use:</a:t>
            </a:r>
          </a:p>
          <a:p>
            <a:pPr lvl="1"/>
            <a:r>
              <a:rPr lang="en-US" dirty="0"/>
              <a:t>When we need </a:t>
            </a:r>
            <a:r>
              <a:rPr lang="en-US" b="1" dirty="0">
                <a:solidFill>
                  <a:srgbClr val="00B050"/>
                </a:solidFill>
              </a:rPr>
              <a:t>to confront </a:t>
            </a:r>
            <a:r>
              <a:rPr lang="en-US" dirty="0"/>
              <a:t>others about their behavior</a:t>
            </a:r>
          </a:p>
          <a:p>
            <a:pPr lvl="1"/>
            <a:r>
              <a:rPr lang="en-US" dirty="0"/>
              <a:t>When we feel others are </a:t>
            </a:r>
            <a:r>
              <a:rPr lang="en-US" b="1" dirty="0">
                <a:solidFill>
                  <a:srgbClr val="00B050"/>
                </a:solidFill>
              </a:rPr>
              <a:t>not treating </a:t>
            </a:r>
            <a:r>
              <a:rPr lang="en-US" dirty="0"/>
              <a:t>us right</a:t>
            </a:r>
          </a:p>
          <a:p>
            <a:pPr lvl="1"/>
            <a:r>
              <a:rPr lang="en-US" dirty="0"/>
              <a:t>When we </a:t>
            </a:r>
            <a:r>
              <a:rPr lang="en-US" b="1" dirty="0">
                <a:solidFill>
                  <a:srgbClr val="00B050"/>
                </a:solidFill>
              </a:rPr>
              <a:t>feel defensive or angry</a:t>
            </a:r>
          </a:p>
          <a:p>
            <a:pPr lvl="1"/>
            <a:r>
              <a:rPr lang="en-US" dirty="0"/>
              <a:t>When others are </a:t>
            </a:r>
            <a:r>
              <a:rPr lang="en-US" b="1" dirty="0">
                <a:solidFill>
                  <a:srgbClr val="00B050"/>
                </a:solidFill>
              </a:rPr>
              <a:t>angry with us</a:t>
            </a:r>
          </a:p>
        </p:txBody>
      </p:sp>
      <p:pic>
        <p:nvPicPr>
          <p:cNvPr id="2050" name="Picture 2" descr="When and How">
            <a:extLst>
              <a:ext uri="{FF2B5EF4-FFF2-40B4-BE49-F238E27FC236}">
                <a16:creationId xmlns:a16="http://schemas.microsoft.com/office/drawing/2014/main" id="{96DC61D1-B16E-4FCA-A7AA-0E0A71E4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705225"/>
            <a:ext cx="3924300" cy="30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4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D56F-CC08-4224-895F-2FD45D3A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The Problem with Using “I Statements” at Work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BC2F-B29D-4168-8379-A34D9D84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They can be seen as expressions of </a:t>
            </a:r>
            <a:r>
              <a:rPr lang="en-US" sz="1800" dirty="0">
                <a:solidFill>
                  <a:schemeClr val="accent4"/>
                </a:solidFill>
              </a:rPr>
              <a:t>emotionalism</a:t>
            </a:r>
            <a:r>
              <a:rPr lang="en-US" sz="1800" dirty="0"/>
              <a:t>.</a:t>
            </a:r>
          </a:p>
          <a:p>
            <a:r>
              <a:rPr lang="en-US" sz="1800" dirty="0"/>
              <a:t>They can appear to be about </a:t>
            </a:r>
            <a:r>
              <a:rPr lang="en-US" sz="1800" dirty="0">
                <a:solidFill>
                  <a:schemeClr val="accent4"/>
                </a:solidFill>
              </a:rPr>
              <a:t>what’s best </a:t>
            </a:r>
            <a:r>
              <a:rPr lang="en-US" sz="1800" dirty="0"/>
              <a:t>for you personally. </a:t>
            </a:r>
          </a:p>
          <a:p>
            <a:r>
              <a:rPr lang="en-US" sz="1800" dirty="0"/>
              <a:t>They can put you at risk of appearing </a:t>
            </a:r>
            <a:r>
              <a:rPr lang="en-US" sz="1800" dirty="0">
                <a:solidFill>
                  <a:schemeClr val="accent4"/>
                </a:solidFill>
              </a:rPr>
              <a:t>weak</a:t>
            </a:r>
            <a:r>
              <a:rPr lang="en-US" sz="1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965BD-95C1-4358-8E01-B19883FFF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08" b="2628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513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C50CA4-9144-4FBC-A330-0E7BEEB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Empowering Others</a:t>
            </a:r>
          </a:p>
        </p:txBody>
      </p:sp>
    </p:spTree>
    <p:extLst>
      <p:ext uri="{BB962C8B-B14F-4D97-AF65-F5344CB8AC3E}">
        <p14:creationId xmlns:p14="http://schemas.microsoft.com/office/powerpoint/2010/main" val="15444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868FAD-98E7-463B-9472-4D270690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NYLT Leadership Skills Handout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2172B2-1ECF-481E-B21B-E2206F3FF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D457-EC92-4372-B94F-E2D03B485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EAR is a tool for resolving conflict.  Ask the people involved to:</a:t>
            </a:r>
          </a:p>
          <a:p>
            <a:r>
              <a:rPr lang="en-US" b="1" dirty="0">
                <a:solidFill>
                  <a:schemeClr val="accent5"/>
                </a:solidFill>
              </a:rPr>
              <a:t>Express</a:t>
            </a:r>
            <a:r>
              <a:rPr lang="en-US" dirty="0"/>
              <a:t> – What you want and what you are doing to get it – </a:t>
            </a:r>
            <a:r>
              <a:rPr lang="en-US" b="1" dirty="0"/>
              <a:t>I-Statement</a:t>
            </a:r>
          </a:p>
          <a:p>
            <a:r>
              <a:rPr lang="en-US" b="1" dirty="0">
                <a:solidFill>
                  <a:schemeClr val="accent2"/>
                </a:solidFill>
              </a:rPr>
              <a:t>Address</a:t>
            </a:r>
            <a:r>
              <a:rPr lang="en-US" dirty="0"/>
              <a:t> – Why it is working or not working</a:t>
            </a:r>
          </a:p>
          <a:p>
            <a:r>
              <a:rPr lang="en-US" b="1" dirty="0">
                <a:solidFill>
                  <a:srgbClr val="00B050"/>
                </a:solidFill>
              </a:rPr>
              <a:t>Resolve</a:t>
            </a:r>
            <a:r>
              <a:rPr lang="en-US" dirty="0"/>
              <a:t> – What ways there are to solve the situation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29505-63C5-451C-8F80-B12F813C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Communication Skills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421BF-C3D7-4B3A-A6E0-F605C0FA76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Good communication skills are important in resolving conflict. Remember the </a:t>
            </a:r>
            <a:r>
              <a:rPr lang="en-US" b="1" dirty="0">
                <a:solidFill>
                  <a:srgbClr val="0070C0"/>
                </a:solidFill>
              </a:rPr>
              <a:t>neutral position</a:t>
            </a:r>
            <a:r>
              <a:rPr lang="en-US" b="1" dirty="0"/>
              <a:t>: feet, hands, mouth, eyes, and ears.</a:t>
            </a:r>
          </a:p>
          <a:p>
            <a:r>
              <a:rPr lang="en-US" b="1" dirty="0">
                <a:solidFill>
                  <a:schemeClr val="accent2"/>
                </a:solidFill>
              </a:rPr>
              <a:t>Listening</a:t>
            </a:r>
            <a:r>
              <a:rPr lang="en-US" dirty="0"/>
              <a:t> is the most important communication skill for conflict resolution.</a:t>
            </a:r>
          </a:p>
          <a:p>
            <a:pPr lvl="1"/>
            <a:r>
              <a:rPr lang="en-US" dirty="0"/>
              <a:t>Use your ears more than your mouth.</a:t>
            </a:r>
          </a:p>
          <a:p>
            <a:r>
              <a:rPr lang="en-US" b="1" dirty="0">
                <a:solidFill>
                  <a:srgbClr val="00B050"/>
                </a:solidFill>
              </a:rPr>
              <a:t>Encourage</a:t>
            </a:r>
            <a:r>
              <a:rPr lang="en-US" dirty="0"/>
              <a:t> others to talk but offer no judgments. </a:t>
            </a:r>
          </a:p>
          <a:p>
            <a:pPr lvl="1"/>
            <a:r>
              <a:rPr lang="en-US" dirty="0"/>
              <a:t>Make sure you hear the message and put it in your own words.</a:t>
            </a:r>
          </a:p>
          <a:p>
            <a:r>
              <a:rPr lang="en-US" b="1" dirty="0"/>
              <a:t>Use EAR</a:t>
            </a:r>
            <a:r>
              <a:rPr lang="en-US" dirty="0"/>
              <a:t> – Express, Address, Resolve – to find answers to conflicts that work for everyone.</a:t>
            </a:r>
          </a:p>
        </p:txBody>
      </p:sp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31F0B0D-9041-47B4-971E-B21B6B888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4307681"/>
            <a:ext cx="3400425" cy="25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9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2FB492E-5BF8-4F00-BA59-D35DC65A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5" y="0"/>
            <a:ext cx="3286125" cy="1709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6D449-95D1-46EB-8D98-3973F5B2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– </a:t>
            </a:r>
            <a:br>
              <a:rPr lang="en-US" dirty="0"/>
            </a:br>
            <a:r>
              <a:rPr lang="en-US" dirty="0"/>
              <a:t>BYU-Idaho Leadership Dev.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7BD53-A727-4D32-9122-034FF4074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Points to Consider: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1D51C-EB68-4C16-9BB1-4D8D6A98E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Perceptions</a:t>
            </a:r>
            <a:r>
              <a:rPr lang="en-US" dirty="0"/>
              <a:t>: perceive a threat</a:t>
            </a:r>
          </a:p>
          <a:p>
            <a:r>
              <a:rPr lang="en-US" b="1" dirty="0"/>
              <a:t>Reactions</a:t>
            </a:r>
            <a:r>
              <a:rPr lang="en-US" dirty="0"/>
              <a:t>: respond on the basis of their perceptions of the situation</a:t>
            </a:r>
          </a:p>
          <a:p>
            <a:r>
              <a:rPr lang="en-US" b="1" dirty="0"/>
              <a:t>Negotiations</a:t>
            </a:r>
            <a:r>
              <a:rPr lang="en-US" dirty="0"/>
              <a:t>: conflicts contain substantive, procedural, and psychological dimensions</a:t>
            </a:r>
          </a:p>
          <a:p>
            <a:r>
              <a:rPr lang="en-US" b="1" dirty="0"/>
              <a:t>Learning Experiences</a:t>
            </a:r>
            <a:r>
              <a:rPr lang="en-US" dirty="0"/>
              <a:t>: predictable and expectable situations that naturally arise</a:t>
            </a:r>
          </a:p>
          <a:p>
            <a:r>
              <a:rPr lang="en-US" b="1" dirty="0"/>
              <a:t>Creative Problem-solving strategies are essential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903B7-1FB0-4B29-B307-0883DC03B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Conflict Resolution and Problem Solving: (EAR?)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1579E-6B56-4005-8F63-3809D266EB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</a:t>
            </a:r>
            <a:r>
              <a:rPr lang="en-US" u="sng" dirty="0"/>
              <a:t>Identify and Define </a:t>
            </a:r>
            <a:r>
              <a:rPr lang="en-US" dirty="0"/>
              <a:t>the Problem: Use I-message</a:t>
            </a:r>
          </a:p>
          <a:p>
            <a:r>
              <a:rPr lang="en-US" dirty="0"/>
              <a:t>b. </a:t>
            </a:r>
            <a:r>
              <a:rPr lang="en-US" u="sng" dirty="0"/>
              <a:t>Generate</a:t>
            </a:r>
            <a:r>
              <a:rPr lang="en-US" dirty="0"/>
              <a:t> Alternate Solutions</a:t>
            </a:r>
          </a:p>
          <a:p>
            <a:r>
              <a:rPr lang="en-US" dirty="0"/>
              <a:t>c. </a:t>
            </a:r>
            <a:r>
              <a:rPr lang="en-US" u="sng" dirty="0"/>
              <a:t>Evaluate</a:t>
            </a:r>
            <a:r>
              <a:rPr lang="en-US" dirty="0"/>
              <a:t> Alternate Solutions</a:t>
            </a:r>
          </a:p>
          <a:p>
            <a:r>
              <a:rPr lang="en-US" dirty="0"/>
              <a:t>d. </a:t>
            </a:r>
            <a:r>
              <a:rPr lang="en-US" u="sng" dirty="0"/>
              <a:t>Make Decisions</a:t>
            </a:r>
          </a:p>
          <a:p>
            <a:r>
              <a:rPr lang="en-US" dirty="0"/>
              <a:t>e. </a:t>
            </a:r>
            <a:r>
              <a:rPr lang="en-US" u="sng" dirty="0"/>
              <a:t>Implement</a:t>
            </a:r>
            <a:r>
              <a:rPr lang="en-US" dirty="0"/>
              <a:t> the Solution</a:t>
            </a:r>
          </a:p>
          <a:p>
            <a:r>
              <a:rPr lang="en-US" dirty="0"/>
              <a:t>f. </a:t>
            </a:r>
            <a:r>
              <a:rPr lang="en-US" u="sng" dirty="0"/>
              <a:t>Follow Up </a:t>
            </a:r>
            <a:r>
              <a:rPr lang="en-US" dirty="0"/>
              <a:t>with an Evaluation of the Solution</a:t>
            </a:r>
          </a:p>
        </p:txBody>
      </p:sp>
      <p:pic>
        <p:nvPicPr>
          <p:cNvPr id="3074" name="Picture 2" descr="Conflict Resolution">
            <a:extLst>
              <a:ext uri="{FF2B5EF4-FFF2-40B4-BE49-F238E27FC236}">
                <a16:creationId xmlns:a16="http://schemas.microsoft.com/office/drawing/2014/main" id="{67002CC2-81E1-40BB-A254-1BFE6785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5000625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04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276A-941E-4FF6-B4FC-8847D779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Empowering 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7DBB-29DD-4EFD-8399-125A24CA4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B1ECD-7145-4FD9-A8EC-38224E576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a. To the followers:</a:t>
            </a:r>
          </a:p>
          <a:p>
            <a:pPr lvl="1"/>
            <a:r>
              <a:rPr lang="en-US" dirty="0"/>
              <a:t>1) Increased motivation</a:t>
            </a:r>
          </a:p>
          <a:p>
            <a:pPr lvl="1"/>
            <a:r>
              <a:rPr lang="en-US" dirty="0"/>
              <a:t>2) Higher degree of learning</a:t>
            </a:r>
          </a:p>
          <a:p>
            <a:pPr lvl="1"/>
            <a:r>
              <a:rPr lang="en-US" dirty="0"/>
              <a:t>3) Improved tolerance of stress</a:t>
            </a:r>
          </a:p>
          <a:p>
            <a:r>
              <a:rPr lang="en-US" dirty="0"/>
              <a:t>b. To the leaders:</a:t>
            </a:r>
          </a:p>
          <a:p>
            <a:pPr lvl="1"/>
            <a:r>
              <a:rPr lang="en-US" dirty="0"/>
              <a:t>1) Increased organizational commitment</a:t>
            </a:r>
          </a:p>
          <a:p>
            <a:pPr lvl="1"/>
            <a:r>
              <a:rPr lang="en-US" dirty="0"/>
              <a:t>2) Less role ambiguity</a:t>
            </a:r>
          </a:p>
          <a:p>
            <a:pPr lvl="1"/>
            <a:r>
              <a:rPr lang="en-US" dirty="0"/>
              <a:t>3) Increased satisfaction with roles and the organization</a:t>
            </a:r>
          </a:p>
          <a:p>
            <a:r>
              <a:rPr lang="en-US" dirty="0"/>
              <a:t>c. To the organization:</a:t>
            </a:r>
          </a:p>
          <a:p>
            <a:pPr lvl="1"/>
            <a:r>
              <a:rPr lang="en-US" dirty="0"/>
              <a:t>1) More flexibility</a:t>
            </a:r>
          </a:p>
          <a:p>
            <a:pPr lvl="1"/>
            <a:r>
              <a:rPr lang="en-US" dirty="0"/>
              <a:t>2) Better sense of community</a:t>
            </a:r>
          </a:p>
          <a:p>
            <a:pPr lvl="1"/>
            <a:r>
              <a:rPr lang="en-US" dirty="0"/>
              <a:t>3) Requests/problems handled with increased speed</a:t>
            </a:r>
          </a:p>
          <a:p>
            <a:pPr lvl="1"/>
            <a:r>
              <a:rPr lang="en-US" dirty="0"/>
              <a:t>4) Group coordination and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C20E4-8F9D-40BB-8D60-AF8B6F23A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25FD1-F413-43E3-8896-9E949EB60C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a. There is no single "right way" to empower others</a:t>
            </a:r>
          </a:p>
          <a:p>
            <a:pPr lvl="1"/>
            <a:r>
              <a:rPr lang="en-US" dirty="0"/>
              <a:t>b. Lend a helping hand</a:t>
            </a:r>
          </a:p>
          <a:p>
            <a:pPr lvl="1"/>
            <a:r>
              <a:rPr lang="en-US" dirty="0"/>
              <a:t>c. Facilitate accomplishments to the extent possible</a:t>
            </a:r>
          </a:p>
          <a:p>
            <a:pPr lvl="1"/>
            <a:r>
              <a:rPr lang="en-US" dirty="0"/>
              <a:t>d. Acknowledge others’ abilities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a. Provide Information</a:t>
            </a:r>
          </a:p>
          <a:p>
            <a:pPr lvl="1"/>
            <a:r>
              <a:rPr lang="en-US" dirty="0"/>
              <a:t>b. Provide Resources</a:t>
            </a:r>
          </a:p>
          <a:p>
            <a:pPr lvl="1"/>
            <a:r>
              <a:rPr lang="en-US" dirty="0"/>
              <a:t>c. Provide Support</a:t>
            </a:r>
          </a:p>
          <a:p>
            <a:pPr lvl="1"/>
            <a:r>
              <a:rPr lang="en-US" dirty="0"/>
              <a:t>d. Connect to Outcomes</a:t>
            </a:r>
          </a:p>
          <a:p>
            <a:pPr lvl="1"/>
            <a:r>
              <a:rPr lang="en-US" dirty="0"/>
              <a:t>e. Arouse Positive Emotions</a:t>
            </a:r>
          </a:p>
        </p:txBody>
      </p:sp>
      <p:pic>
        <p:nvPicPr>
          <p:cNvPr id="4098" name="Picture 2" descr="Are You Empowering Others To Lead? - Julie Hyde Leadership">
            <a:extLst>
              <a:ext uri="{FF2B5EF4-FFF2-40B4-BE49-F238E27FC236}">
                <a16:creationId xmlns:a16="http://schemas.microsoft.com/office/drawing/2014/main" id="{7411B560-33E9-414B-871D-AEE7FBB5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19B481-46F1-4B43-866B-B116FF1E1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5" y="0"/>
            <a:ext cx="3286125" cy="1709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2DB85C-CE8D-4829-8C04-10612CBE515C}"/>
              </a:ext>
            </a:extLst>
          </p:cNvPr>
          <p:cNvSpPr txBox="1"/>
          <p:nvPr/>
        </p:nvSpPr>
        <p:spPr>
          <a:xfrm>
            <a:off x="0" y="6488668"/>
            <a:ext cx="720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 </a:t>
            </a:r>
            <a:r>
              <a:rPr lang="en-US" b="1" dirty="0"/>
              <a:t>teach</a:t>
            </a:r>
            <a:r>
              <a:rPr lang="en-US" dirty="0"/>
              <a:t> them correct principles, and they govern themselves.” – J. Smith </a:t>
            </a:r>
          </a:p>
        </p:txBody>
      </p:sp>
    </p:spTree>
    <p:extLst>
      <p:ext uri="{BB962C8B-B14F-4D97-AF65-F5344CB8AC3E}">
        <p14:creationId xmlns:p14="http://schemas.microsoft.com/office/powerpoint/2010/main" val="3005209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326B5D-F658-8639-EDB4-C76FFC41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8BA4DE-1295-6B71-C2C1-034A85D362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toxic employees’ negative behaviors are tolerated, it can have a hugely detrimental effect on the culture of any company, decrease collaboration between teams, affect the way customers are treated, and so much more.</a:t>
            </a:r>
          </a:p>
        </p:txBody>
      </p:sp>
      <p:pic>
        <p:nvPicPr>
          <p:cNvPr id="10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EEFD7F3C-F7DB-3FD9-F2DB-62FC0E122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64" y="1825625"/>
            <a:ext cx="3409471" cy="4351338"/>
          </a:xfrm>
        </p:spPr>
      </p:pic>
    </p:spTree>
    <p:extLst>
      <p:ext uri="{BB962C8B-B14F-4D97-AF65-F5344CB8AC3E}">
        <p14:creationId xmlns:p14="http://schemas.microsoft.com/office/powerpoint/2010/main" val="260283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D8E8-9392-46AA-BAF9-4A3CBCF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Commitment, Estimation,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79F-BECF-4C13-A2B8-A41AF4556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2629"/>
            <a:ext cx="10515600" cy="1474334"/>
          </a:xfrm>
        </p:spPr>
        <p:txBody>
          <a:bodyPr>
            <a:normAutofit/>
          </a:bodyPr>
          <a:lstStyle/>
          <a:p>
            <a:r>
              <a:rPr lang="en-US" dirty="0"/>
              <a:t>Why is commitment so hard?</a:t>
            </a:r>
          </a:p>
          <a:p>
            <a:pPr lvl="1"/>
            <a:r>
              <a:rPr lang="en-US" dirty="0"/>
              <a:t>Why is estimation hard?</a:t>
            </a:r>
          </a:p>
          <a:p>
            <a:pPr lvl="1"/>
            <a:r>
              <a:rPr lang="en-US" dirty="0"/>
              <a:t>Why is stewardship hard?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CE3AE-5583-46BC-939B-F63652F634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06" y="1361315"/>
            <a:ext cx="4474154" cy="2067686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BAD0B-DB14-4E3C-A703-213EBF2EE1A8}"/>
              </a:ext>
            </a:extLst>
          </p:cNvPr>
          <p:cNvGraphicFramePr>
            <a:graphicFrameLocks noGrp="1"/>
          </p:cNvGraphicFramePr>
          <p:nvPr/>
        </p:nvGraphicFramePr>
        <p:xfrm>
          <a:off x="7581997" y="3223000"/>
          <a:ext cx="4140200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197106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5164943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002983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53229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953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Teamwork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48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Influence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651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Personality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71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Motivation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66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Professionalism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26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Pressure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03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Connectedness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00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Conflict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Connectedness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4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Integrity, Trust &amp; Honesty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7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7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Leadership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605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Loyalty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6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153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Synergism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Cooperation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50429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81E2836D-CD51-955E-3EA3-5DF72F06C63F}"/>
              </a:ext>
            </a:extLst>
          </p:cNvPr>
          <p:cNvSpPr/>
          <p:nvPr/>
        </p:nvSpPr>
        <p:spPr>
          <a:xfrm>
            <a:off x="7244086" y="4693223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88C68A7-43D5-F009-2577-4A1416E9634A}"/>
              </a:ext>
            </a:extLst>
          </p:cNvPr>
          <p:cNvSpPr/>
          <p:nvPr/>
        </p:nvSpPr>
        <p:spPr>
          <a:xfrm>
            <a:off x="2392981" y="2235325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9E6CC2C-32D4-C942-0CDF-6C12E9AB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54" y="1320978"/>
            <a:ext cx="3995573" cy="18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D8E8-9392-46AA-BAF9-4A3CBCF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Commitment, Estimation,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79F-BECF-4C13-A2B8-A41AF4556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2629"/>
            <a:ext cx="10515600" cy="1474334"/>
          </a:xfrm>
        </p:spPr>
        <p:txBody>
          <a:bodyPr>
            <a:normAutofit/>
          </a:bodyPr>
          <a:lstStyle/>
          <a:p>
            <a:r>
              <a:rPr lang="en-US" dirty="0"/>
              <a:t>Why is commitment so hard?</a:t>
            </a:r>
          </a:p>
          <a:p>
            <a:pPr lvl="1"/>
            <a:r>
              <a:rPr lang="en-US" dirty="0"/>
              <a:t>Why is estimation hard?</a:t>
            </a:r>
          </a:p>
          <a:p>
            <a:pPr lvl="1"/>
            <a:r>
              <a:rPr lang="en-US" dirty="0"/>
              <a:t>Why is stewardship hard?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CE3AE-5583-46BC-939B-F63652F634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06" y="1361315"/>
            <a:ext cx="4474154" cy="2067686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BAD0B-DB14-4E3C-A703-213EBF2EE1A8}"/>
              </a:ext>
            </a:extLst>
          </p:cNvPr>
          <p:cNvGraphicFramePr>
            <a:graphicFrameLocks noGrp="1"/>
          </p:cNvGraphicFramePr>
          <p:nvPr/>
        </p:nvGraphicFramePr>
        <p:xfrm>
          <a:off x="7581997" y="3223000"/>
          <a:ext cx="4140200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197106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5164943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002983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53229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953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Teamwork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48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Influence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651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Personality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71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Motivation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Consciousness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669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Professionalism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26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Pressure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03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Connectedness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00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Conflict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Connectedness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4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Integrity, Trust &amp; Honesty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97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7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Leadership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605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Loyalty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6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153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Synergism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Community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Cooperation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50429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81E2836D-CD51-955E-3EA3-5DF72F06C63F}"/>
              </a:ext>
            </a:extLst>
          </p:cNvPr>
          <p:cNvSpPr/>
          <p:nvPr/>
        </p:nvSpPr>
        <p:spPr>
          <a:xfrm>
            <a:off x="7244086" y="4693223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88C68A7-43D5-F009-2577-4A1416E9634A}"/>
              </a:ext>
            </a:extLst>
          </p:cNvPr>
          <p:cNvSpPr/>
          <p:nvPr/>
        </p:nvSpPr>
        <p:spPr>
          <a:xfrm>
            <a:off x="2392981" y="2235325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9E6CC2C-32D4-C942-0CDF-6C12E9AB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54" y="1320978"/>
            <a:ext cx="3995573" cy="18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CB99-6F34-C37E-9534-4F2E80D8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8E1-7A67-F774-D86D-123BAFBFE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Acorn Project – 7 &amp; 8</a:t>
            </a:r>
          </a:p>
          <a:p>
            <a:pPr lvl="1"/>
            <a:r>
              <a:rPr lang="en-US" dirty="0"/>
              <a:t>Week 06 Group assignments</a:t>
            </a:r>
          </a:p>
          <a:p>
            <a:pPr lvl="1"/>
            <a:r>
              <a:rPr lang="en-US" dirty="0"/>
              <a:t>Week 07 Proposal Due</a:t>
            </a:r>
          </a:p>
          <a:p>
            <a:pPr lvl="1"/>
            <a:r>
              <a:rPr lang="en-US" dirty="0"/>
              <a:t>Week 08 Approval Due</a:t>
            </a:r>
          </a:p>
          <a:p>
            <a:pPr lvl="1"/>
            <a:r>
              <a:rPr lang="en-US" dirty="0"/>
              <a:t>Week 09 Either 1 of 4 done or 25% of each done</a:t>
            </a:r>
          </a:p>
          <a:p>
            <a:pPr lvl="1"/>
            <a:r>
              <a:rPr lang="en-US" dirty="0"/>
              <a:t>Week 10 Either 2 of 4 done or 50% of each done</a:t>
            </a:r>
          </a:p>
          <a:p>
            <a:pPr lvl="1"/>
            <a:r>
              <a:rPr lang="en-US" dirty="0"/>
              <a:t>Week 11 Either 3 of 4 done or 75% of each done</a:t>
            </a:r>
          </a:p>
          <a:p>
            <a:pPr lvl="1"/>
            <a:r>
              <a:rPr lang="en-US" dirty="0"/>
              <a:t>Week 12 Project Due</a:t>
            </a:r>
          </a:p>
          <a:p>
            <a:pPr lvl="1"/>
            <a:r>
              <a:rPr lang="en-US" dirty="0"/>
              <a:t>Week 13 Project Presentations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1047B-EAB8-3105-CDD0-3037BC10D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Beginning with the end in mind – S.R. Covey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DFC4775-E576-ACDC-B3C6-5D401A3720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" y="1299209"/>
            <a:ext cx="5943600" cy="571373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620542-B195-6064-59A5-DE1A96F21437}"/>
              </a:ext>
            </a:extLst>
          </p:cNvPr>
          <p:cNvSpPr/>
          <p:nvPr/>
        </p:nvSpPr>
        <p:spPr>
          <a:xfrm>
            <a:off x="3148314" y="4386186"/>
            <a:ext cx="4205716" cy="1357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8763D-537C-4970-0432-A54DC858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Acorn Project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AA47-D585-B945-0269-906E6DAC2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Turn in the last 4 pages of the workbook.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7419B-35D4-FD2F-87DA-07D7782F01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30754" y="0"/>
            <a:ext cx="3438386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C5B1A-67E4-379B-A0E9-2B2F27745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90" y="0"/>
            <a:ext cx="1143000" cy="176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4348-E781-92B9-9B7C-67F1F035D5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50" y="-17145"/>
            <a:ext cx="1143000" cy="1767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6A28E-AFBF-323B-E68B-FC94AC3DBE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80" y="1779905"/>
            <a:ext cx="1143000" cy="175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E1009-1635-2A85-3158-6C9BDDF34D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80" y="1786255"/>
            <a:ext cx="1143000" cy="1767840"/>
          </a:xfrm>
          <a:prstGeom prst="rect">
            <a:avLst/>
          </a:prstGeom>
        </p:spPr>
      </p:pic>
      <p:pic>
        <p:nvPicPr>
          <p:cNvPr id="10" name="Picture 9" descr="Ownership as Social Relation: Nonprofit Strategies to Build Community  Wealth through Land - Non Profit News | Nonprofit Quarterly">
            <a:extLst>
              <a:ext uri="{FF2B5EF4-FFF2-40B4-BE49-F238E27FC236}">
                <a16:creationId xmlns:a16="http://schemas.microsoft.com/office/drawing/2014/main" id="{E74927E9-DA6C-5B20-DF35-49CD33E5D9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3636"/>
            <a:ext cx="1284790" cy="85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A8228-0CB2-DA4C-43BF-6F17FEDDA4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01" y="5883636"/>
            <a:ext cx="147574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ow to Make Your Brainstorming Sessions Successful">
            <a:extLst>
              <a:ext uri="{FF2B5EF4-FFF2-40B4-BE49-F238E27FC236}">
                <a16:creationId xmlns:a16="http://schemas.microsoft.com/office/drawing/2014/main" id="{F47ACDDE-49E9-3A22-086F-2BFEA5C7139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53" y="5878830"/>
            <a:ext cx="1553490" cy="85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C9F108-3504-EE43-5187-56165255F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12" y="5878830"/>
            <a:ext cx="1535794" cy="87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ow Language Affects Decision-Making">
            <a:extLst>
              <a:ext uri="{FF2B5EF4-FFF2-40B4-BE49-F238E27FC236}">
                <a16:creationId xmlns:a16="http://schemas.microsoft.com/office/drawing/2014/main" id="{08CCFDDF-1058-BBE9-9E1B-A92B11ADA6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99" y="5882527"/>
            <a:ext cx="1311131" cy="87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7+ group conflict clipart | theatre resume | Conflict management,  Conflicted, 3d human">
            <a:extLst>
              <a:ext uri="{FF2B5EF4-FFF2-40B4-BE49-F238E27FC236}">
                <a16:creationId xmlns:a16="http://schemas.microsoft.com/office/drawing/2014/main" id="{490BFBE0-4B50-CC81-4727-26B4414ACEA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89" y="5878830"/>
            <a:ext cx="1634144" cy="93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ommunicate Consistently With Customers About Their Technology Needs and  Your Value">
            <a:extLst>
              <a:ext uri="{FF2B5EF4-FFF2-40B4-BE49-F238E27FC236}">
                <a16:creationId xmlns:a16="http://schemas.microsoft.com/office/drawing/2014/main" id="{632D32D1-B669-B944-AA19-D5435D1BA01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92" y="5859107"/>
            <a:ext cx="1311131" cy="98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kon Executive Solutions | How to Give Effective Feedback at Work">
            <a:extLst>
              <a:ext uri="{FF2B5EF4-FFF2-40B4-BE49-F238E27FC236}">
                <a16:creationId xmlns:a16="http://schemas.microsoft.com/office/drawing/2014/main" id="{6F0A7DB6-ABE0-EF4C-3958-B40A1502DC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118" y="4783524"/>
            <a:ext cx="1353019" cy="103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The only constant in life is change&quot;-Heraclitus - Executive Drug Rehab |  Private Drug Rehab">
            <a:extLst>
              <a:ext uri="{FF2B5EF4-FFF2-40B4-BE49-F238E27FC236}">
                <a16:creationId xmlns:a16="http://schemas.microsoft.com/office/drawing/2014/main" id="{2C3F72EF-A27D-9FEF-2228-9CE1F9E2F49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96" y="5863248"/>
            <a:ext cx="140716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S.M.A.R.T. Goalsheet -">
            <a:extLst>
              <a:ext uri="{FF2B5EF4-FFF2-40B4-BE49-F238E27FC236}">
                <a16:creationId xmlns:a16="http://schemas.microsoft.com/office/drawing/2014/main" id="{F9ABEEFA-E23C-D374-B45F-81F6E94741F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2" y="2914809"/>
            <a:ext cx="2076450" cy="108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$1 billion solar, battery storage project in Nevada gets federal approval |  Solar Builder">
            <a:extLst>
              <a:ext uri="{FF2B5EF4-FFF2-40B4-BE49-F238E27FC236}">
                <a16:creationId xmlns:a16="http://schemas.microsoft.com/office/drawing/2014/main" id="{682C1D8B-4268-B3AE-C8B3-2CC24C4BCA8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7" y="3818472"/>
            <a:ext cx="798931" cy="55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A85C61-1FB9-4CC8-555D-A7926C18D1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21" y="3339466"/>
            <a:ext cx="2166620" cy="1292225"/>
          </a:xfrm>
          <a:prstGeom prst="rect">
            <a:avLst/>
          </a:prstGeom>
          <a:effectLst/>
        </p:spPr>
      </p:pic>
      <p:pic>
        <p:nvPicPr>
          <p:cNvPr id="22" name="Picture 21" descr="The 5 stages of team development">
            <a:extLst>
              <a:ext uri="{FF2B5EF4-FFF2-40B4-BE49-F238E27FC236}">
                <a16:creationId xmlns:a16="http://schemas.microsoft.com/office/drawing/2014/main" id="{A473397F-7F44-802D-D347-817CC2DAF9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736" y="4631691"/>
            <a:ext cx="3571875" cy="92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93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6CAD-2090-14CB-C8C1-8551B5F0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4299-D4F3-08CE-5A2E-65112525DE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Attend a </a:t>
            </a:r>
            <a:r>
              <a:rPr lang="en-US" u="sng" dirty="0">
                <a:hlinkClick r:id="rId2"/>
              </a:rPr>
              <a:t>Career Services</a:t>
            </a:r>
            <a:r>
              <a:rPr lang="en-US" dirty="0"/>
              <a:t> event as a team and work on a deliverable</a:t>
            </a:r>
          </a:p>
          <a:p>
            <a:pPr lvl="1"/>
            <a:r>
              <a:rPr lang="en-US" dirty="0"/>
              <a:t>Ropes Course</a:t>
            </a:r>
          </a:p>
          <a:p>
            <a:pPr lvl="1"/>
            <a:r>
              <a:rPr lang="en-US" dirty="0"/>
              <a:t>Mentoring Certificate</a:t>
            </a:r>
          </a:p>
          <a:p>
            <a:pPr lvl="0"/>
            <a:r>
              <a:rPr lang="en-US" dirty="0"/>
              <a:t>Participate in “</a:t>
            </a:r>
            <a:r>
              <a:rPr lang="en-US" u="sng" dirty="0">
                <a:hlinkClick r:id="rId3"/>
              </a:rPr>
              <a:t>Get Involved</a:t>
            </a:r>
            <a:r>
              <a:rPr lang="en-US" u="sng" dirty="0"/>
              <a:t>”</a:t>
            </a:r>
            <a:r>
              <a:rPr lang="en-US" dirty="0"/>
              <a:t>: Recreation, Ushering, Get Connected, I-Serve, Peer Mentoring, Rep Council, Tutoring</a:t>
            </a:r>
          </a:p>
          <a:p>
            <a:pPr lvl="0"/>
            <a:r>
              <a:rPr lang="en-US" dirty="0"/>
              <a:t>Participate in a service project, service information, training that will help other students at BYU-Idaho.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 a Society Event such as a Hack-A-Thon, participate as a team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a Department Society and work together to contribute to a project</a:t>
            </a:r>
            <a:endParaRPr lang="en-US" altLang="en-US" sz="1600" dirty="0"/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program together, use a collaborative tool and resource repository.</a:t>
            </a:r>
          </a:p>
          <a:p>
            <a:endParaRPr lang="en-US" altLang="en-US" sz="16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0EB9-2164-BFAC-C021-B2EE6AF4FC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 in a Sport, Sporting Event, or Team activity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 a Leadership conference/activity produced by Student Services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 in an Escape Room, Rope Course, or similar activity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 4+ campus building activities: for example Geology, Animal, Garden tour, Planetarium 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three group date, with at least 3 activities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 5 different players vs the board, 2-3 times, or an RPG game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5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640-C281-B305-7473-E450FF40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 Everyone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D6D0-7818-3F03-4B80-7C51A44766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29078-1ECE-D668-70ED-86B96E6B7B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3210</Words>
  <Application>Microsoft Macintosh PowerPoint</Application>
  <PresentationFormat>Widescreen</PresentationFormat>
  <Paragraphs>451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Avenir-Heavy</vt:lpstr>
      <vt:lpstr>Avenir-Light</vt:lpstr>
      <vt:lpstr>Avenir-LightOblique</vt:lpstr>
      <vt:lpstr>Avenir-Medium</vt:lpstr>
      <vt:lpstr>Avenir-MediumOblique</vt:lpstr>
      <vt:lpstr>Calibri</vt:lpstr>
      <vt:lpstr>Calibri Light</vt:lpstr>
      <vt:lpstr>Georgia</vt:lpstr>
      <vt:lpstr>Roboto-Regular</vt:lpstr>
      <vt:lpstr>TimesNewRomanPSMT</vt:lpstr>
      <vt:lpstr>Office Theme</vt:lpstr>
      <vt:lpstr>CSE 170 Tech Teamwork</vt:lpstr>
      <vt:lpstr>CSE 170 Tech Teamwork</vt:lpstr>
      <vt:lpstr>Conflicting Understanding</vt:lpstr>
      <vt:lpstr>Commitment, Estimation, Stewardship</vt:lpstr>
      <vt:lpstr>Commitment, Estimation, Stewardship</vt:lpstr>
      <vt:lpstr>Coming Up</vt:lpstr>
      <vt:lpstr>Acorn Project Approval</vt:lpstr>
      <vt:lpstr>Ideas</vt:lpstr>
      <vt:lpstr>Class Activity – Everyone Up</vt:lpstr>
      <vt:lpstr>Class Activity – Everyone Up</vt:lpstr>
      <vt:lpstr>What is Conflict?</vt:lpstr>
      <vt:lpstr>Why We Should Be Disagreeing More at Work</vt:lpstr>
      <vt:lpstr>Mange Conflict: The Six Skills</vt:lpstr>
      <vt:lpstr>Mange Conflict</vt:lpstr>
      <vt:lpstr>Beleaguered Manager</vt:lpstr>
      <vt:lpstr>Risk Management</vt:lpstr>
      <vt:lpstr>Multiply your time by asking 4 questions about the stuff on your to-do list</vt:lpstr>
      <vt:lpstr>NYLT Leadership Skills Handout</vt:lpstr>
      <vt:lpstr>Phillip Walker: Part B</vt:lpstr>
      <vt:lpstr>Day 2</vt:lpstr>
      <vt:lpstr>Paradoxes</vt:lpstr>
      <vt:lpstr>Background </vt:lpstr>
      <vt:lpstr>How to Play</vt:lpstr>
      <vt:lpstr>Lessons Learned</vt:lpstr>
      <vt:lpstr>Assertive Communication</vt:lpstr>
      <vt:lpstr>Assertive  Communication</vt:lpstr>
      <vt:lpstr>Assertive Communication</vt:lpstr>
      <vt:lpstr>Assertive  Communication</vt:lpstr>
      <vt:lpstr>“I” Message </vt:lpstr>
      <vt:lpstr>How and When to Use "I" Statements</vt:lpstr>
      <vt:lpstr>The Problem with Using “I Statements” at Work</vt:lpstr>
      <vt:lpstr>Empowering Others</vt:lpstr>
      <vt:lpstr>NYLT Leadership Skills Handout</vt:lpstr>
      <vt:lpstr>Conflict Resolution –  BYU-Idaho Leadership Dev.</vt:lpstr>
      <vt:lpstr>Empowering Others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2022-05-31T17:21:08Z</dcterms:created>
  <dcterms:modified xsi:type="dcterms:W3CDTF">2022-10-31T18:34:58Z</dcterms:modified>
</cp:coreProperties>
</file>