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7" r:id="rId3"/>
    <p:sldId id="408" r:id="rId4"/>
    <p:sldId id="395" r:id="rId5"/>
    <p:sldId id="396" r:id="rId6"/>
    <p:sldId id="278" r:id="rId7"/>
    <p:sldId id="416" r:id="rId8"/>
    <p:sldId id="417" r:id="rId9"/>
    <p:sldId id="338" r:id="rId10"/>
    <p:sldId id="280" r:id="rId11"/>
    <p:sldId id="281" r:id="rId12"/>
    <p:sldId id="285" r:id="rId13"/>
    <p:sldId id="282" r:id="rId14"/>
    <p:sldId id="283" r:id="rId15"/>
    <p:sldId id="413" r:id="rId16"/>
    <p:sldId id="415" r:id="rId17"/>
    <p:sldId id="279" r:id="rId18"/>
    <p:sldId id="409" r:id="rId19"/>
    <p:sldId id="410" r:id="rId20"/>
    <p:sldId id="260" r:id="rId21"/>
    <p:sldId id="259" r:id="rId22"/>
    <p:sldId id="414" r:id="rId23"/>
    <p:sldId id="261" r:id="rId24"/>
    <p:sldId id="262" r:id="rId25"/>
    <p:sldId id="411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0AD38-D554-3841-B543-B5F9A1209DD7}" v="31" dt="2022-11-07T19:04:44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5"/>
    <p:restoredTop sz="94609"/>
  </p:normalViewPr>
  <p:slideViewPr>
    <p:cSldViewPr snapToGrid="0">
      <p:cViewPr varScale="1">
        <p:scale>
          <a:sx n="118" d="100"/>
          <a:sy n="118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7896303E-5F22-2648-9773-4E1AEC98913D}"/>
    <pc:docChg chg="undo custSel addSld delSld modSld sldOrd">
      <pc:chgData name="Clements, William" userId="cbdb0636-a496-422a-8d40-98c53d494d26" providerId="ADAL" clId="{7896303E-5F22-2648-9773-4E1AEC98913D}" dt="2022-06-17T14:56:17.136" v="548" actId="1076"/>
      <pc:docMkLst>
        <pc:docMk/>
      </pc:docMkLst>
      <pc:sldChg chg="addSp delSp mod">
        <pc:chgData name="Clements, William" userId="cbdb0636-a496-422a-8d40-98c53d494d26" providerId="ADAL" clId="{7896303E-5F22-2648-9773-4E1AEC98913D}" dt="2022-06-08T14:15:12.282" v="13" actId="478"/>
        <pc:sldMkLst>
          <pc:docMk/>
          <pc:sldMk cId="882026879" sldId="257"/>
        </pc:sldMkLst>
        <pc:spChg chg="add del">
          <ac:chgData name="Clements, William" userId="cbdb0636-a496-422a-8d40-98c53d494d26" providerId="ADAL" clId="{7896303E-5F22-2648-9773-4E1AEC98913D}" dt="2022-06-08T14:14:05.558" v="1" actId="22"/>
          <ac:spMkLst>
            <pc:docMk/>
            <pc:sldMk cId="882026879" sldId="257"/>
            <ac:spMk id="36" creationId="{F78E1145-652E-C9C1-D592-2D949BE9EB9F}"/>
          </ac:spMkLst>
        </pc:spChg>
        <pc:spChg chg="add del">
          <ac:chgData name="Clements, William" userId="cbdb0636-a496-422a-8d40-98c53d494d26" providerId="ADAL" clId="{7896303E-5F22-2648-9773-4E1AEC98913D}" dt="2022-06-08T14:14:17.451" v="3" actId="478"/>
          <ac:spMkLst>
            <pc:docMk/>
            <pc:sldMk cId="882026879" sldId="257"/>
            <ac:spMk id="37" creationId="{B12703E6-109E-2977-F0A2-E8FE3EB5D62F}"/>
          </ac:spMkLst>
        </pc:spChg>
        <pc:spChg chg="add del">
          <ac:chgData name="Clements, William" userId="cbdb0636-a496-422a-8d40-98c53d494d26" providerId="ADAL" clId="{7896303E-5F22-2648-9773-4E1AEC98913D}" dt="2022-06-08T14:14:32.535" v="5" actId="22"/>
          <ac:spMkLst>
            <pc:docMk/>
            <pc:sldMk cId="882026879" sldId="257"/>
            <ac:spMk id="38" creationId="{A1A24910-0CEF-D152-AC19-B6416FDDC071}"/>
          </ac:spMkLst>
        </pc:spChg>
        <pc:spChg chg="add del">
          <ac:chgData name="Clements, William" userId="cbdb0636-a496-422a-8d40-98c53d494d26" providerId="ADAL" clId="{7896303E-5F22-2648-9773-4E1AEC98913D}" dt="2022-06-08T14:14:42.307" v="7" actId="22"/>
          <ac:spMkLst>
            <pc:docMk/>
            <pc:sldMk cId="882026879" sldId="257"/>
            <ac:spMk id="39" creationId="{D0175383-A074-E242-9914-D4EA58C92371}"/>
          </ac:spMkLst>
        </pc:spChg>
        <pc:graphicFrameChg chg="del">
          <ac:chgData name="Clements, William" userId="cbdb0636-a496-422a-8d40-98c53d494d26" providerId="ADAL" clId="{7896303E-5F22-2648-9773-4E1AEC98913D}" dt="2022-06-08T14:15:12.282" v="13" actId="478"/>
          <ac:graphicFrameMkLst>
            <pc:docMk/>
            <pc:sldMk cId="882026879" sldId="257"/>
            <ac:graphicFrameMk id="8" creationId="{49923A84-34C3-4E2A-93A2-1AD4E4682CE8}"/>
          </ac:graphicFrameMkLst>
        </pc:graphicFrameChg>
        <pc:picChg chg="del">
          <ac:chgData name="Clements, William" userId="cbdb0636-a496-422a-8d40-98c53d494d26" providerId="ADAL" clId="{7896303E-5F22-2648-9773-4E1AEC98913D}" dt="2022-06-08T14:15:11.692" v="12" actId="478"/>
          <ac:picMkLst>
            <pc:docMk/>
            <pc:sldMk cId="882026879" sldId="257"/>
            <ac:picMk id="35" creationId="{E5F3B06B-14A6-494C-8023-8BDE68D3EDB3}"/>
          </ac:picMkLst>
        </pc:picChg>
      </pc:sldChg>
      <pc:sldChg chg="delSp add del setBg delDesignElem">
        <pc:chgData name="Clements, William" userId="cbdb0636-a496-422a-8d40-98c53d494d26" providerId="ADAL" clId="{7896303E-5F22-2648-9773-4E1AEC98913D}" dt="2022-06-08T14:16:05.573" v="23" actId="2696"/>
        <pc:sldMkLst>
          <pc:docMk/>
          <pc:sldMk cId="920911257" sldId="258"/>
        </pc:sldMkLst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920911257" sldId="258"/>
            <ac:spMk id="20" creationId="{B26EE4FD-480F-42A5-9FEB-DA630457CFB7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920911257" sldId="258"/>
            <ac:spMk id="21" creationId="{A187062F-BE14-42FC-B06A-607DB23849C3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920911257" sldId="258"/>
            <ac:spMk id="22" creationId="{731FE21B-2A45-4BF5-8B03-E12341988774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920911257" sldId="258"/>
            <ac:spMk id="24" creationId="{2DC5A94D-79ED-48F5-9DC5-96CBB507CEC8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920911257" sldId="258"/>
            <ac:spMk id="25" creationId="{93A3D4BE-AF25-4F9A-9C29-1145CCE24A28}"/>
          </ac:spMkLst>
        </pc:spChg>
      </pc:sldChg>
      <pc:sldChg chg="delSp add setBg delDesignElem">
        <pc:chgData name="Clements, William" userId="cbdb0636-a496-422a-8d40-98c53d494d26" providerId="ADAL" clId="{7896303E-5F22-2648-9773-4E1AEC98913D}" dt="2022-06-08T14:16:01.408" v="22"/>
        <pc:sldMkLst>
          <pc:docMk/>
          <pc:sldMk cId="1064845474" sldId="259"/>
        </pc:sldMkLst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1064845474" sldId="259"/>
            <ac:spMk id="9" creationId="{C5278130-DFE0-457B-8698-88DF69019DDE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1064845474" sldId="259"/>
            <ac:spMk id="11" creationId="{2F99531B-1681-4D6E-BECB-18325B33A618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1064845474" sldId="259"/>
            <ac:spMk id="13" creationId="{20344094-430A-400B-804B-910E696A1A90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1064845474" sldId="259"/>
            <ac:spMk id="15" creationId="{453C67DF-7782-4E57-AB9B-F1B4811AD8FE}"/>
          </ac:spMkLst>
        </pc:spChg>
        <pc:cxnChg chg="del">
          <ac:chgData name="Clements, William" userId="cbdb0636-a496-422a-8d40-98c53d494d26" providerId="ADAL" clId="{7896303E-5F22-2648-9773-4E1AEC98913D}" dt="2022-06-08T14:16:01.408" v="22"/>
          <ac:cxnSpMkLst>
            <pc:docMk/>
            <pc:sldMk cId="1064845474" sldId="259"/>
            <ac:cxnSpMk id="17" creationId="{B03A5AE3-BD30-455C-842B-7626C8BEF097}"/>
          </ac:cxnSpMkLst>
        </pc:cxnChg>
        <pc:cxnChg chg="del">
          <ac:chgData name="Clements, William" userId="cbdb0636-a496-422a-8d40-98c53d494d26" providerId="ADAL" clId="{7896303E-5F22-2648-9773-4E1AEC98913D}" dt="2022-06-08T14:16:01.408" v="22"/>
          <ac:cxnSpMkLst>
            <pc:docMk/>
            <pc:sldMk cId="1064845474" sldId="259"/>
            <ac:cxnSpMk id="19" creationId="{2DBECAA5-1F2D-470D-875C-8F2C2CA3E54B}"/>
          </ac:cxnSpMkLst>
        </pc:cxnChg>
      </pc:sldChg>
      <pc:sldChg chg="delSp add setBg delDesignElem">
        <pc:chgData name="Clements, William" userId="cbdb0636-a496-422a-8d40-98c53d494d26" providerId="ADAL" clId="{7896303E-5F22-2648-9773-4E1AEC98913D}" dt="2022-06-08T14:16:01.408" v="22"/>
        <pc:sldMkLst>
          <pc:docMk/>
          <pc:sldMk cId="2994013533" sldId="260"/>
        </pc:sldMkLst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2994013533" sldId="260"/>
            <ac:spMk id="34" creationId="{9228552E-C8B1-4A80-8448-0787CE0FC704}"/>
          </ac:spMkLst>
        </pc:spChg>
      </pc:sldChg>
      <pc:sldChg chg="delSp add setBg delDesignElem">
        <pc:chgData name="Clements, William" userId="cbdb0636-a496-422a-8d40-98c53d494d26" providerId="ADAL" clId="{7896303E-5F22-2648-9773-4E1AEC98913D}" dt="2022-06-08T14:16:01.408" v="22"/>
        <pc:sldMkLst>
          <pc:docMk/>
          <pc:sldMk cId="4021574747" sldId="261"/>
        </pc:sldMkLst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4021574747" sldId="261"/>
            <ac:spMk id="8" creationId="{76EFD3D9-44F0-4267-BCC1-1613E79D8274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4021574747" sldId="261"/>
            <ac:spMk id="10" creationId="{A779A851-95D6-41AF-937A-B0E4B7F6FA8D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4021574747" sldId="261"/>
            <ac:spMk id="12" creationId="{953FB2E7-B6CB-429C-81EB-D9516D6D5C8D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4021574747" sldId="261"/>
            <ac:spMk id="14" creationId="{2EC40DB1-B719-4A13-9A4D-0966B4B27866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4021574747" sldId="261"/>
            <ac:spMk id="16" creationId="{82211336-CFF3-412D-868A-6679C1004C45}"/>
          </ac:spMkLst>
        </pc:spChg>
      </pc:sldChg>
      <pc:sldChg chg="delSp add mod setBg delDesignElem modShow">
        <pc:chgData name="Clements, William" userId="cbdb0636-a496-422a-8d40-98c53d494d26" providerId="ADAL" clId="{7896303E-5F22-2648-9773-4E1AEC98913D}" dt="2022-06-15T14:27:49.295" v="143" actId="729"/>
        <pc:sldMkLst>
          <pc:docMk/>
          <pc:sldMk cId="2294372882" sldId="262"/>
        </pc:sldMkLst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2294372882" sldId="262"/>
            <ac:spMk id="24" creationId="{C5E6CFF1-2F42-4E10-9A97-F116F46F53FE}"/>
          </ac:spMkLst>
        </pc:spChg>
        <pc:cxnChg chg="del">
          <ac:chgData name="Clements, William" userId="cbdb0636-a496-422a-8d40-98c53d494d26" providerId="ADAL" clId="{7896303E-5F22-2648-9773-4E1AEC98913D}" dt="2022-06-08T14:16:01.408" v="22"/>
          <ac:cxnSpMkLst>
            <pc:docMk/>
            <pc:sldMk cId="2294372882" sldId="262"/>
            <ac:cxnSpMk id="26" creationId="{67182200-4859-4C8D-BCBB-55B245C28BA3}"/>
          </ac:cxnSpMkLst>
        </pc:cxnChg>
      </pc:sldChg>
      <pc:sldChg chg="delSp add setBg delDesignElem">
        <pc:chgData name="Clements, William" userId="cbdb0636-a496-422a-8d40-98c53d494d26" providerId="ADAL" clId="{7896303E-5F22-2648-9773-4E1AEC98913D}" dt="2022-06-08T14:16:01.408" v="22"/>
        <pc:sldMkLst>
          <pc:docMk/>
          <pc:sldMk cId="3774749128" sldId="263"/>
        </pc:sldMkLst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3774749128" sldId="263"/>
            <ac:spMk id="22" creationId="{33CD251C-A887-4D2F-925B-FC097198538B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3774749128" sldId="263"/>
            <ac:spMk id="25" creationId="{662A3FAA-D056-4098-8115-EA61EAF068CF}"/>
          </ac:spMkLst>
        </pc:spChg>
        <pc:grpChg chg="del">
          <ac:chgData name="Clements, William" userId="cbdb0636-a496-422a-8d40-98c53d494d26" providerId="ADAL" clId="{7896303E-5F22-2648-9773-4E1AEC98913D}" dt="2022-06-08T14:16:01.408" v="22"/>
          <ac:grpSpMkLst>
            <pc:docMk/>
            <pc:sldMk cId="3774749128" sldId="263"/>
            <ac:grpSpMk id="23" creationId="{2C3846A5-A498-4C9E-B4DC-13532657D717}"/>
          </ac:grpSpMkLst>
        </pc:grpChg>
      </pc:sldChg>
      <pc:sldChg chg="modSp mod">
        <pc:chgData name="Clements, William" userId="cbdb0636-a496-422a-8d40-98c53d494d26" providerId="ADAL" clId="{7896303E-5F22-2648-9773-4E1AEC98913D}" dt="2022-06-13T16:11:05.335" v="135" actId="6549"/>
        <pc:sldMkLst>
          <pc:docMk/>
          <pc:sldMk cId="1672621577" sldId="278"/>
        </pc:sldMkLst>
        <pc:spChg chg="mod">
          <ac:chgData name="Clements, William" userId="cbdb0636-a496-422a-8d40-98c53d494d26" providerId="ADAL" clId="{7896303E-5F22-2648-9773-4E1AEC98913D}" dt="2022-06-13T16:11:05.335" v="135" actId="6549"/>
          <ac:spMkLst>
            <pc:docMk/>
            <pc:sldMk cId="1672621577" sldId="278"/>
            <ac:spMk id="3" creationId="{3EB9BF00-E2EA-4E67-9ADA-CA6F551A5E9E}"/>
          </ac:spMkLst>
        </pc:spChg>
      </pc:sldChg>
      <pc:sldChg chg="del">
        <pc:chgData name="Clements, William" userId="cbdb0636-a496-422a-8d40-98c53d494d26" providerId="ADAL" clId="{7896303E-5F22-2648-9773-4E1AEC98913D}" dt="2022-06-08T14:18:51.984" v="29" actId="2696"/>
        <pc:sldMkLst>
          <pc:docMk/>
          <pc:sldMk cId="1518111726" sldId="284"/>
        </pc:sldMkLst>
      </pc:sldChg>
      <pc:sldChg chg="addSp modSp mod ord">
        <pc:chgData name="Clements, William" userId="cbdb0636-a496-422a-8d40-98c53d494d26" providerId="ADAL" clId="{7896303E-5F22-2648-9773-4E1AEC98913D}" dt="2022-06-13T16:12:32.750" v="141" actId="1076"/>
        <pc:sldMkLst>
          <pc:docMk/>
          <pc:sldMk cId="1028591995" sldId="285"/>
        </pc:sldMkLst>
        <pc:spChg chg="add mod">
          <ac:chgData name="Clements, William" userId="cbdb0636-a496-422a-8d40-98c53d494d26" providerId="ADAL" clId="{7896303E-5F22-2648-9773-4E1AEC98913D}" dt="2022-06-13T16:12:32.750" v="141" actId="1076"/>
          <ac:spMkLst>
            <pc:docMk/>
            <pc:sldMk cId="1028591995" sldId="285"/>
            <ac:spMk id="6" creationId="{7438C114-EC11-EFFC-9211-CE1D056D1B8E}"/>
          </ac:spMkLst>
        </pc:spChg>
        <pc:spChg chg="mod">
          <ac:chgData name="Clements, William" userId="cbdb0636-a496-422a-8d40-98c53d494d26" providerId="ADAL" clId="{7896303E-5F22-2648-9773-4E1AEC98913D}" dt="2022-06-13T14:53:06.296" v="67" actId="1076"/>
          <ac:spMkLst>
            <pc:docMk/>
            <pc:sldMk cId="1028591995" sldId="285"/>
            <ac:spMk id="8" creationId="{BE49B927-F1E0-667D-A0C4-D99DD4AA61C8}"/>
          </ac:spMkLst>
        </pc:spChg>
        <pc:picChg chg="add mod">
          <ac:chgData name="Clements, William" userId="cbdb0636-a496-422a-8d40-98c53d494d26" providerId="ADAL" clId="{7896303E-5F22-2648-9773-4E1AEC98913D}" dt="2022-06-13T14:53:10.369" v="68" actId="1076"/>
          <ac:picMkLst>
            <pc:docMk/>
            <pc:sldMk cId="1028591995" sldId="285"/>
            <ac:picMk id="1026" creationId="{2989BA16-9D86-64E6-AA2D-DBC97DB63B0C}"/>
          </ac:picMkLst>
        </pc:picChg>
      </pc:sldChg>
      <pc:sldChg chg="addSp modSp add mod">
        <pc:chgData name="Clements, William" userId="cbdb0636-a496-422a-8d40-98c53d494d26" providerId="ADAL" clId="{7896303E-5F22-2648-9773-4E1AEC98913D}" dt="2022-06-08T14:18:33.585" v="28" actId="1076"/>
        <pc:sldMkLst>
          <pc:docMk/>
          <pc:sldMk cId="126750181" sldId="395"/>
        </pc:sldMkLst>
        <pc:spChg chg="add mod">
          <ac:chgData name="Clements, William" userId="cbdb0636-a496-422a-8d40-98c53d494d26" providerId="ADAL" clId="{7896303E-5F22-2648-9773-4E1AEC98913D}" dt="2022-06-08T14:18:33.585" v="28" actId="1076"/>
          <ac:spMkLst>
            <pc:docMk/>
            <pc:sldMk cId="126750181" sldId="395"/>
            <ac:spMk id="5" creationId="{EC2A1042-6E7D-C965-78F9-0D14714B63DF}"/>
          </ac:spMkLst>
        </pc:spChg>
      </pc:sldChg>
      <pc:sldChg chg="add">
        <pc:chgData name="Clements, William" userId="cbdb0636-a496-422a-8d40-98c53d494d26" providerId="ADAL" clId="{7896303E-5F22-2648-9773-4E1AEC98913D}" dt="2022-06-08T14:18:19.947" v="25"/>
        <pc:sldMkLst>
          <pc:docMk/>
          <pc:sldMk cId="1634934761" sldId="396"/>
        </pc:sldMkLst>
      </pc:sldChg>
      <pc:sldChg chg="addSp delSp modSp add mod">
        <pc:chgData name="Clements, William" userId="cbdb0636-a496-422a-8d40-98c53d494d26" providerId="ADAL" clId="{7896303E-5F22-2648-9773-4E1AEC98913D}" dt="2022-06-08T14:18:26.814" v="26" actId="478"/>
        <pc:sldMkLst>
          <pc:docMk/>
          <pc:sldMk cId="2626553225" sldId="408"/>
        </pc:sldMkLst>
        <pc:spChg chg="del mod">
          <ac:chgData name="Clements, William" userId="cbdb0636-a496-422a-8d40-98c53d494d26" providerId="ADAL" clId="{7896303E-5F22-2648-9773-4E1AEC98913D}" dt="2022-06-08T14:14:55.022" v="10" actId="478"/>
          <ac:spMkLst>
            <pc:docMk/>
            <pc:sldMk cId="2626553225" sldId="408"/>
            <ac:spMk id="3" creationId="{19D0879F-BECF-4C13-A2B8-A41AF455658B}"/>
          </ac:spMkLst>
        </pc:spChg>
        <pc:spChg chg="mod">
          <ac:chgData name="Clements, William" userId="cbdb0636-a496-422a-8d40-98c53d494d26" providerId="ADAL" clId="{7896303E-5F22-2648-9773-4E1AEC98913D}" dt="2022-06-08T14:15:07.414" v="11" actId="1076"/>
          <ac:spMkLst>
            <pc:docMk/>
            <pc:sldMk cId="2626553225" sldId="408"/>
            <ac:spMk id="6" creationId="{81E2836D-CD51-955E-3EA3-5DF72F06C63F}"/>
          </ac:spMkLst>
        </pc:spChg>
        <pc:spChg chg="add del mod">
          <ac:chgData name="Clements, William" userId="cbdb0636-a496-422a-8d40-98c53d494d26" providerId="ADAL" clId="{7896303E-5F22-2648-9773-4E1AEC98913D}" dt="2022-06-08T14:18:26.814" v="26" actId="478"/>
          <ac:spMkLst>
            <pc:docMk/>
            <pc:sldMk cId="2626553225" sldId="408"/>
            <ac:spMk id="10" creationId="{5913DBC3-66D8-E989-EF56-6CAE0C6618BE}"/>
          </ac:spMkLst>
        </pc:spChg>
      </pc:sldChg>
      <pc:sldChg chg="delSp add mod setBg delDesignElem modShow">
        <pc:chgData name="Clements, William" userId="cbdb0636-a496-422a-8d40-98c53d494d26" providerId="ADAL" clId="{7896303E-5F22-2648-9773-4E1AEC98913D}" dt="2022-06-13T14:32:39.859" v="30" actId="729"/>
        <pc:sldMkLst>
          <pc:docMk/>
          <pc:sldMk cId="887739281" sldId="409"/>
        </pc:sldMkLst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887739281" sldId="409"/>
            <ac:spMk id="22" creationId="{828D1E49-2A21-4A83-A0E0-FB1597B4B2ED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887739281" sldId="409"/>
            <ac:spMk id="47" creationId="{E972DE0D-2E53-4159-ABD3-C601524262C2}"/>
          </ac:spMkLst>
        </pc:spChg>
        <pc:grpChg chg="del">
          <ac:chgData name="Clements, William" userId="cbdb0636-a496-422a-8d40-98c53d494d26" providerId="ADAL" clId="{7896303E-5F22-2648-9773-4E1AEC98913D}" dt="2022-06-08T14:16:01.408" v="22"/>
          <ac:grpSpMkLst>
            <pc:docMk/>
            <pc:sldMk cId="887739281" sldId="409"/>
            <ac:grpSpMk id="24" creationId="{088B852E-5494-418B-A833-75CF016A9E20}"/>
          </ac:grpSpMkLst>
        </pc:grpChg>
      </pc:sldChg>
      <pc:sldChg chg="addSp delSp modSp add mod setBg delDesignElem">
        <pc:chgData name="Clements, William" userId="cbdb0636-a496-422a-8d40-98c53d494d26" providerId="ADAL" clId="{7896303E-5F22-2648-9773-4E1AEC98913D}" dt="2022-06-15T14:42:47.574" v="449" actId="20577"/>
        <pc:sldMkLst>
          <pc:docMk/>
          <pc:sldMk cId="991899437" sldId="410"/>
        </pc:sldMkLst>
        <pc:spChg chg="mod">
          <ac:chgData name="Clements, William" userId="cbdb0636-a496-422a-8d40-98c53d494d26" providerId="ADAL" clId="{7896303E-5F22-2648-9773-4E1AEC98913D}" dt="2022-06-15T14:42:47.574" v="449" actId="20577"/>
          <ac:spMkLst>
            <pc:docMk/>
            <pc:sldMk cId="991899437" sldId="410"/>
            <ac:spMk id="3" creationId="{2437E939-E2CD-4339-A73C-5FBCF13EFD98}"/>
          </ac:spMkLst>
        </pc:spChg>
        <pc:spChg chg="add mod">
          <ac:chgData name="Clements, William" userId="cbdb0636-a496-422a-8d40-98c53d494d26" providerId="ADAL" clId="{7896303E-5F22-2648-9773-4E1AEC98913D}" dt="2022-06-15T14:38:56.381" v="316" actId="115"/>
          <ac:spMkLst>
            <pc:docMk/>
            <pc:sldMk cId="991899437" sldId="410"/>
            <ac:spMk id="4" creationId="{6111831E-F3FB-072D-96F3-F375D96FA0CA}"/>
          </ac:spMkLst>
        </pc:spChg>
        <pc:spChg chg="del">
          <ac:chgData name="Clements, William" userId="cbdb0636-a496-422a-8d40-98c53d494d26" providerId="ADAL" clId="{7896303E-5F22-2648-9773-4E1AEC98913D}" dt="2022-06-08T14:16:01.408" v="22"/>
          <ac:spMkLst>
            <pc:docMk/>
            <pc:sldMk cId="991899437" sldId="410"/>
            <ac:spMk id="1062" creationId="{32FD50D0-1315-48C4-BB87-7646B049A0FA}"/>
          </ac:spMkLst>
        </pc:spChg>
        <pc:grpChg chg="del">
          <ac:chgData name="Clements, William" userId="cbdb0636-a496-422a-8d40-98c53d494d26" providerId="ADAL" clId="{7896303E-5F22-2648-9773-4E1AEC98913D}" dt="2022-06-08T14:16:01.408" v="22"/>
          <ac:grpSpMkLst>
            <pc:docMk/>
            <pc:sldMk cId="991899437" sldId="410"/>
            <ac:grpSpMk id="1063" creationId="{CA83E95F-11F0-4EF3-B911-EC4A265F0826}"/>
          </ac:grpSpMkLst>
        </pc:grpChg>
      </pc:sldChg>
      <pc:sldChg chg="modSp add mod modShow">
        <pc:chgData name="Clements, William" userId="cbdb0636-a496-422a-8d40-98c53d494d26" providerId="ADAL" clId="{7896303E-5F22-2648-9773-4E1AEC98913D}" dt="2022-06-15T14:27:44.185" v="142" actId="729"/>
        <pc:sldMkLst>
          <pc:docMk/>
          <pc:sldMk cId="2187682840" sldId="411"/>
        </pc:sldMkLst>
        <pc:graphicFrameChg chg="mod">
          <ac:chgData name="Clements, William" userId="cbdb0636-a496-422a-8d40-98c53d494d26" providerId="ADAL" clId="{7896303E-5F22-2648-9773-4E1AEC98913D}" dt="2022-06-08T14:16:47.643" v="24" actId="1076"/>
          <ac:graphicFrameMkLst>
            <pc:docMk/>
            <pc:sldMk cId="2187682840" sldId="411"/>
            <ac:graphicFrameMk id="10" creationId="{C7FA1516-CBB0-487C-9651-AA5F7CD7E559}"/>
          </ac:graphicFrameMkLst>
        </pc:graphicFrameChg>
      </pc:sldChg>
      <pc:sldChg chg="new">
        <pc:chgData name="Clements, William" userId="cbdb0636-a496-422a-8d40-98c53d494d26" providerId="ADAL" clId="{7896303E-5F22-2648-9773-4E1AEC98913D}" dt="2022-06-13T14:33:01.444" v="31" actId="680"/>
        <pc:sldMkLst>
          <pc:docMk/>
          <pc:sldMk cId="2403353582" sldId="412"/>
        </pc:sldMkLst>
      </pc:sldChg>
      <pc:sldChg chg="addSp delSp modSp new mod modClrScheme chgLayout">
        <pc:chgData name="Clements, William" userId="cbdb0636-a496-422a-8d40-98c53d494d26" providerId="ADAL" clId="{7896303E-5F22-2648-9773-4E1AEC98913D}" dt="2022-06-13T14:50:48.334" v="64" actId="313"/>
        <pc:sldMkLst>
          <pc:docMk/>
          <pc:sldMk cId="604849070" sldId="413"/>
        </pc:sldMkLst>
        <pc:spChg chg="mod ord">
          <ac:chgData name="Clements, William" userId="cbdb0636-a496-422a-8d40-98c53d494d26" providerId="ADAL" clId="{7896303E-5F22-2648-9773-4E1AEC98913D}" dt="2022-06-13T14:50:48.334" v="64" actId="313"/>
          <ac:spMkLst>
            <pc:docMk/>
            <pc:sldMk cId="604849070" sldId="413"/>
            <ac:spMk id="2" creationId="{E818FA1D-3BDD-2828-4ACF-71E6F447C8DF}"/>
          </ac:spMkLst>
        </pc:spChg>
        <pc:spChg chg="del">
          <ac:chgData name="Clements, William" userId="cbdb0636-a496-422a-8d40-98c53d494d26" providerId="ADAL" clId="{7896303E-5F22-2648-9773-4E1AEC98913D}" dt="2022-06-13T14:50:10.096" v="51" actId="700"/>
          <ac:spMkLst>
            <pc:docMk/>
            <pc:sldMk cId="604849070" sldId="413"/>
            <ac:spMk id="3" creationId="{72AD4CD2-A821-C8DB-5F70-594C30B1BACD}"/>
          </ac:spMkLst>
        </pc:spChg>
        <pc:spChg chg="del mod ord">
          <ac:chgData name="Clements, William" userId="cbdb0636-a496-422a-8d40-98c53d494d26" providerId="ADAL" clId="{7896303E-5F22-2648-9773-4E1AEC98913D}" dt="2022-06-13T14:50:10.096" v="51" actId="700"/>
          <ac:spMkLst>
            <pc:docMk/>
            <pc:sldMk cId="604849070" sldId="413"/>
            <ac:spMk id="4" creationId="{C6EC8BB3-F771-87AC-2CBE-365D5601CBD6}"/>
          </ac:spMkLst>
        </pc:spChg>
        <pc:spChg chg="del">
          <ac:chgData name="Clements, William" userId="cbdb0636-a496-422a-8d40-98c53d494d26" providerId="ADAL" clId="{7896303E-5F22-2648-9773-4E1AEC98913D}" dt="2022-06-13T14:50:10.096" v="51" actId="700"/>
          <ac:spMkLst>
            <pc:docMk/>
            <pc:sldMk cId="604849070" sldId="413"/>
            <ac:spMk id="5" creationId="{0DE574CD-DC0E-32F2-04A2-C778DC15C69B}"/>
          </ac:spMkLst>
        </pc:spChg>
        <pc:spChg chg="del">
          <ac:chgData name="Clements, William" userId="cbdb0636-a496-422a-8d40-98c53d494d26" providerId="ADAL" clId="{7896303E-5F22-2648-9773-4E1AEC98913D}" dt="2022-06-13T14:50:10.096" v="51" actId="700"/>
          <ac:spMkLst>
            <pc:docMk/>
            <pc:sldMk cId="604849070" sldId="413"/>
            <ac:spMk id="6" creationId="{4B33DDB3-F115-0A65-FE25-BE9B34F4DBAD}"/>
          </ac:spMkLst>
        </pc:spChg>
        <pc:spChg chg="add mod ord">
          <ac:chgData name="Clements, William" userId="cbdb0636-a496-422a-8d40-98c53d494d26" providerId="ADAL" clId="{7896303E-5F22-2648-9773-4E1AEC98913D}" dt="2022-06-13T14:50:44.752" v="63" actId="6549"/>
          <ac:spMkLst>
            <pc:docMk/>
            <pc:sldMk cId="604849070" sldId="413"/>
            <ac:spMk id="7" creationId="{AE5D4FF1-BBBB-7387-93D3-1D21FA996ADA}"/>
          </ac:spMkLst>
        </pc:spChg>
      </pc:sldChg>
      <pc:sldChg chg="addSp delSp modSp new mod modClrScheme chgLayout">
        <pc:chgData name="Clements, William" userId="cbdb0636-a496-422a-8d40-98c53d494d26" providerId="ADAL" clId="{7896303E-5F22-2648-9773-4E1AEC98913D}" dt="2022-06-17T14:56:17.136" v="548" actId="1076"/>
        <pc:sldMkLst>
          <pc:docMk/>
          <pc:sldMk cId="4244891229" sldId="414"/>
        </pc:sldMkLst>
        <pc:spChg chg="mod ord">
          <ac:chgData name="Clements, William" userId="cbdb0636-a496-422a-8d40-98c53d494d26" providerId="ADAL" clId="{7896303E-5F22-2648-9773-4E1AEC98913D}" dt="2022-06-17T14:54:20.565" v="462" actId="700"/>
          <ac:spMkLst>
            <pc:docMk/>
            <pc:sldMk cId="4244891229" sldId="414"/>
            <ac:spMk id="2" creationId="{149404A3-9695-0F6A-5593-C676278418D5}"/>
          </ac:spMkLst>
        </pc:spChg>
        <pc:spChg chg="mod ord">
          <ac:chgData name="Clements, William" userId="cbdb0636-a496-422a-8d40-98c53d494d26" providerId="ADAL" clId="{7896303E-5F22-2648-9773-4E1AEC98913D}" dt="2022-06-17T14:55:29.485" v="489" actId="27636"/>
          <ac:spMkLst>
            <pc:docMk/>
            <pc:sldMk cId="4244891229" sldId="414"/>
            <ac:spMk id="3" creationId="{3AA580A6-570D-D9BD-3B89-C7340055DBC4}"/>
          </ac:spMkLst>
        </pc:spChg>
        <pc:spChg chg="add mod">
          <ac:chgData name="Clements, William" userId="cbdb0636-a496-422a-8d40-98c53d494d26" providerId="ADAL" clId="{7896303E-5F22-2648-9773-4E1AEC98913D}" dt="2022-06-17T14:53:47.100" v="452" actId="1076"/>
          <ac:spMkLst>
            <pc:docMk/>
            <pc:sldMk cId="4244891229" sldId="414"/>
            <ac:spMk id="5" creationId="{49D65082-A763-494F-608B-300A53F05299}"/>
          </ac:spMkLst>
        </pc:spChg>
        <pc:spChg chg="add mod ord">
          <ac:chgData name="Clements, William" userId="cbdb0636-a496-422a-8d40-98c53d494d26" providerId="ADAL" clId="{7896303E-5F22-2648-9773-4E1AEC98913D}" dt="2022-06-17T14:55:52.049" v="541" actId="20577"/>
          <ac:spMkLst>
            <pc:docMk/>
            <pc:sldMk cId="4244891229" sldId="414"/>
            <ac:spMk id="6" creationId="{CFB65659-1E0B-6649-4DD0-78701001D07C}"/>
          </ac:spMkLst>
        </pc:spChg>
        <pc:spChg chg="add del">
          <ac:chgData name="Clements, William" userId="cbdb0636-a496-422a-8d40-98c53d494d26" providerId="ADAL" clId="{7896303E-5F22-2648-9773-4E1AEC98913D}" dt="2022-06-17T14:56:02.016" v="543" actId="22"/>
          <ac:spMkLst>
            <pc:docMk/>
            <pc:sldMk cId="4244891229" sldId="414"/>
            <ac:spMk id="8" creationId="{DB3CC63D-B0D0-94E9-3A01-DDFDA4DF490A}"/>
          </ac:spMkLst>
        </pc:spChg>
        <pc:spChg chg="add del">
          <ac:chgData name="Clements, William" userId="cbdb0636-a496-422a-8d40-98c53d494d26" providerId="ADAL" clId="{7896303E-5F22-2648-9773-4E1AEC98913D}" dt="2022-06-17T14:56:07.081" v="545" actId="22"/>
          <ac:spMkLst>
            <pc:docMk/>
            <pc:sldMk cId="4244891229" sldId="414"/>
            <ac:spMk id="10" creationId="{C100B624-B4A6-3AF4-4863-9BC2F464C1F2}"/>
          </ac:spMkLst>
        </pc:spChg>
        <pc:picChg chg="add mod">
          <ac:chgData name="Clements, William" userId="cbdb0636-a496-422a-8d40-98c53d494d26" providerId="ADAL" clId="{7896303E-5F22-2648-9773-4E1AEC98913D}" dt="2022-06-17T14:56:17.136" v="548" actId="1076"/>
          <ac:picMkLst>
            <pc:docMk/>
            <pc:sldMk cId="4244891229" sldId="414"/>
            <ac:picMk id="1026" creationId="{AF7E1BAC-4ACD-E385-9E4B-AECA24010148}"/>
          </ac:picMkLst>
        </pc:picChg>
      </pc:sldChg>
    </pc:docChg>
  </pc:docChgLst>
  <pc:docChgLst>
    <pc:chgData name="Clements, William" userId="cbdb0636-a496-422a-8d40-98c53d494d26" providerId="ADAL" clId="{C730AD38-D554-3841-B543-B5F9A1209DD7}"/>
    <pc:docChg chg="custSel addSld delSld modSld sldOrd">
      <pc:chgData name="Clements, William" userId="cbdb0636-a496-422a-8d40-98c53d494d26" providerId="ADAL" clId="{C730AD38-D554-3841-B543-B5F9A1209DD7}" dt="2022-11-07T19:04:44.979" v="1439"/>
      <pc:docMkLst>
        <pc:docMk/>
      </pc:docMkLst>
      <pc:sldChg chg="mod modShow">
        <pc:chgData name="Clements, William" userId="cbdb0636-a496-422a-8d40-98c53d494d26" providerId="ADAL" clId="{C730AD38-D554-3841-B543-B5F9A1209DD7}" dt="2022-11-07T17:11:33.337" v="0" actId="729"/>
        <pc:sldMkLst>
          <pc:docMk/>
          <pc:sldMk cId="1672621577" sldId="278"/>
        </pc:sldMkLst>
      </pc:sldChg>
      <pc:sldChg chg="ord">
        <pc:chgData name="Clements, William" userId="cbdb0636-a496-422a-8d40-98c53d494d26" providerId="ADAL" clId="{C730AD38-D554-3841-B543-B5F9A1209DD7}" dt="2022-11-07T17:47:32.544" v="1161" actId="20578"/>
        <pc:sldMkLst>
          <pc:docMk/>
          <pc:sldMk cId="1155884809" sldId="279"/>
        </pc:sldMkLst>
      </pc:sldChg>
      <pc:sldChg chg="modSp mod">
        <pc:chgData name="Clements, William" userId="cbdb0636-a496-422a-8d40-98c53d494d26" providerId="ADAL" clId="{C730AD38-D554-3841-B543-B5F9A1209DD7}" dt="2022-11-07T17:45:48.419" v="1159" actId="20577"/>
        <pc:sldMkLst>
          <pc:docMk/>
          <pc:sldMk cId="3287693870" sldId="280"/>
        </pc:sldMkLst>
        <pc:spChg chg="mod">
          <ac:chgData name="Clements, William" userId="cbdb0636-a496-422a-8d40-98c53d494d26" providerId="ADAL" clId="{C730AD38-D554-3841-B543-B5F9A1209DD7}" dt="2022-11-07T17:43:59.480" v="1097" actId="27636"/>
          <ac:spMkLst>
            <pc:docMk/>
            <pc:sldMk cId="3287693870" sldId="280"/>
            <ac:spMk id="2" creationId="{1925365C-65CF-425B-9FED-8D16385B46FD}"/>
          </ac:spMkLst>
        </pc:spChg>
        <pc:spChg chg="mod">
          <ac:chgData name="Clements, William" userId="cbdb0636-a496-422a-8d40-98c53d494d26" providerId="ADAL" clId="{C730AD38-D554-3841-B543-B5F9A1209DD7}" dt="2022-11-07T17:45:48.419" v="1159" actId="20577"/>
          <ac:spMkLst>
            <pc:docMk/>
            <pc:sldMk cId="3287693870" sldId="280"/>
            <ac:spMk id="3" creationId="{B3875C49-DDA6-43D5-BCD5-58B53C431E4B}"/>
          </ac:spMkLst>
        </pc:spChg>
      </pc:sldChg>
      <pc:sldChg chg="modAnim">
        <pc:chgData name="Clements, William" userId="cbdb0636-a496-422a-8d40-98c53d494d26" providerId="ADAL" clId="{C730AD38-D554-3841-B543-B5F9A1209DD7}" dt="2022-11-07T19:04:44.979" v="1439"/>
        <pc:sldMkLst>
          <pc:docMk/>
          <pc:sldMk cId="3279330404" sldId="281"/>
        </pc:sldMkLst>
      </pc:sldChg>
      <pc:sldChg chg="modSp mod">
        <pc:chgData name="Clements, William" userId="cbdb0636-a496-422a-8d40-98c53d494d26" providerId="ADAL" clId="{C730AD38-D554-3841-B543-B5F9A1209DD7}" dt="2022-11-07T18:58:50.096" v="1410" actId="20577"/>
        <pc:sldMkLst>
          <pc:docMk/>
          <pc:sldMk cId="3230411387" sldId="282"/>
        </pc:sldMkLst>
        <pc:spChg chg="mod">
          <ac:chgData name="Clements, William" userId="cbdb0636-a496-422a-8d40-98c53d494d26" providerId="ADAL" clId="{C730AD38-D554-3841-B543-B5F9A1209DD7}" dt="2022-11-07T18:58:50.096" v="1410" actId="20577"/>
          <ac:spMkLst>
            <pc:docMk/>
            <pc:sldMk cId="3230411387" sldId="282"/>
            <ac:spMk id="2" creationId="{B0BA02AA-3086-4FEB-AE51-A5307A1EF53A}"/>
          </ac:spMkLst>
        </pc:spChg>
      </pc:sldChg>
      <pc:sldChg chg="add del ord">
        <pc:chgData name="Clements, William" userId="cbdb0636-a496-422a-8d40-98c53d494d26" providerId="ADAL" clId="{C730AD38-D554-3841-B543-B5F9A1209DD7}" dt="2022-11-07T17:42:37.145" v="1011" actId="20578"/>
        <pc:sldMkLst>
          <pc:docMk/>
          <pc:sldMk cId="1923691724" sldId="338"/>
        </pc:sldMkLst>
      </pc:sldChg>
      <pc:sldChg chg="del">
        <pc:chgData name="Clements, William" userId="cbdb0636-a496-422a-8d40-98c53d494d26" providerId="ADAL" clId="{C730AD38-D554-3841-B543-B5F9A1209DD7}" dt="2022-11-07T17:47:35.058" v="1162" actId="2696"/>
        <pc:sldMkLst>
          <pc:docMk/>
          <pc:sldMk cId="2403353582" sldId="412"/>
        </pc:sldMkLst>
      </pc:sldChg>
      <pc:sldChg chg="addSp modSp mod modClrScheme chgLayout">
        <pc:chgData name="Clements, William" userId="cbdb0636-a496-422a-8d40-98c53d494d26" providerId="ADAL" clId="{C730AD38-D554-3841-B543-B5F9A1209DD7}" dt="2022-11-07T18:58:34.810" v="1402" actId="20577"/>
        <pc:sldMkLst>
          <pc:docMk/>
          <pc:sldMk cId="604849070" sldId="413"/>
        </pc:sldMkLst>
        <pc:spChg chg="mod ord">
          <ac:chgData name="Clements, William" userId="cbdb0636-a496-422a-8d40-98c53d494d26" providerId="ADAL" clId="{C730AD38-D554-3841-B543-B5F9A1209DD7}" dt="2022-11-07T18:56:31.748" v="1163" actId="700"/>
          <ac:spMkLst>
            <pc:docMk/>
            <pc:sldMk cId="604849070" sldId="413"/>
            <ac:spMk id="2" creationId="{E818FA1D-3BDD-2828-4ACF-71E6F447C8DF}"/>
          </ac:spMkLst>
        </pc:spChg>
        <pc:spChg chg="add mod ord">
          <ac:chgData name="Clements, William" userId="cbdb0636-a496-422a-8d40-98c53d494d26" providerId="ADAL" clId="{C730AD38-D554-3841-B543-B5F9A1209DD7}" dt="2022-11-07T18:56:31.748" v="1163" actId="700"/>
          <ac:spMkLst>
            <pc:docMk/>
            <pc:sldMk cId="604849070" sldId="413"/>
            <ac:spMk id="3" creationId="{63473FDE-2390-7FC6-4CCD-5D84ABEFCB12}"/>
          </ac:spMkLst>
        </pc:spChg>
        <pc:spChg chg="add mod ord">
          <ac:chgData name="Clements, William" userId="cbdb0636-a496-422a-8d40-98c53d494d26" providerId="ADAL" clId="{C730AD38-D554-3841-B543-B5F9A1209DD7}" dt="2022-11-07T18:56:37.463" v="1175" actId="20577"/>
          <ac:spMkLst>
            <pc:docMk/>
            <pc:sldMk cId="604849070" sldId="413"/>
            <ac:spMk id="4" creationId="{AC2765F0-407E-4B3C-CC28-45E5AC5B2087}"/>
          </ac:spMkLst>
        </pc:spChg>
        <pc:spChg chg="add mod ord">
          <ac:chgData name="Clements, William" userId="cbdb0636-a496-422a-8d40-98c53d494d26" providerId="ADAL" clId="{C730AD38-D554-3841-B543-B5F9A1209DD7}" dt="2022-11-07T18:58:34.810" v="1402" actId="20577"/>
          <ac:spMkLst>
            <pc:docMk/>
            <pc:sldMk cId="604849070" sldId="413"/>
            <ac:spMk id="5" creationId="{155ACCD4-0B4F-EF39-A44F-1C260BFEB09B}"/>
          </ac:spMkLst>
        </pc:spChg>
        <pc:spChg chg="mod ord">
          <ac:chgData name="Clements, William" userId="cbdb0636-a496-422a-8d40-98c53d494d26" providerId="ADAL" clId="{C730AD38-D554-3841-B543-B5F9A1209DD7}" dt="2022-11-07T18:56:31.793" v="1165" actId="27636"/>
          <ac:spMkLst>
            <pc:docMk/>
            <pc:sldMk cId="604849070" sldId="413"/>
            <ac:spMk id="7" creationId="{AE5D4FF1-BBBB-7387-93D3-1D21FA996ADA}"/>
          </ac:spMkLst>
        </pc:spChg>
      </pc:sldChg>
      <pc:sldChg chg="modSp new mod">
        <pc:chgData name="Clements, William" userId="cbdb0636-a496-422a-8d40-98c53d494d26" providerId="ADAL" clId="{C730AD38-D554-3841-B543-B5F9A1209DD7}" dt="2022-11-07T17:13:43.013" v="6" actId="20577"/>
        <pc:sldMkLst>
          <pc:docMk/>
          <pc:sldMk cId="2347222404" sldId="415"/>
        </pc:sldMkLst>
        <pc:spChg chg="mod">
          <ac:chgData name="Clements, William" userId="cbdb0636-a496-422a-8d40-98c53d494d26" providerId="ADAL" clId="{C730AD38-D554-3841-B543-B5F9A1209DD7}" dt="2022-11-07T17:13:43.013" v="6" actId="20577"/>
          <ac:spMkLst>
            <pc:docMk/>
            <pc:sldMk cId="2347222404" sldId="415"/>
            <ac:spMk id="2" creationId="{689BD9A6-F557-4F5C-7682-13EA536C0A0B}"/>
          </ac:spMkLst>
        </pc:spChg>
      </pc:sldChg>
      <pc:sldChg chg="modSp new mod">
        <pc:chgData name="Clements, William" userId="cbdb0636-a496-422a-8d40-98c53d494d26" providerId="ADAL" clId="{C730AD38-D554-3841-B543-B5F9A1209DD7}" dt="2022-11-07T17:43:10.562" v="1090" actId="20577"/>
        <pc:sldMkLst>
          <pc:docMk/>
          <pc:sldMk cId="2164467051" sldId="416"/>
        </pc:sldMkLst>
        <pc:spChg chg="mod">
          <ac:chgData name="Clements, William" userId="cbdb0636-a496-422a-8d40-98c53d494d26" providerId="ADAL" clId="{C730AD38-D554-3841-B543-B5F9A1209DD7}" dt="2022-11-07T17:17:14.452" v="46" actId="20577"/>
          <ac:spMkLst>
            <pc:docMk/>
            <pc:sldMk cId="2164467051" sldId="416"/>
            <ac:spMk id="2" creationId="{0DBE5220-4088-3497-E51B-55AB0AF4410A}"/>
          </ac:spMkLst>
        </pc:spChg>
        <pc:spChg chg="mod">
          <ac:chgData name="Clements, William" userId="cbdb0636-a496-422a-8d40-98c53d494d26" providerId="ADAL" clId="{C730AD38-D554-3841-B543-B5F9A1209DD7}" dt="2022-11-07T17:43:10.562" v="1090" actId="20577"/>
          <ac:spMkLst>
            <pc:docMk/>
            <pc:sldMk cId="2164467051" sldId="416"/>
            <ac:spMk id="3" creationId="{D3ECD835-9BDC-EBC6-B266-C6FE37EB0D1C}"/>
          </ac:spMkLst>
        </pc:spChg>
      </pc:sldChg>
      <pc:sldChg chg="add modAnim">
        <pc:chgData name="Clements, William" userId="cbdb0636-a496-422a-8d40-98c53d494d26" providerId="ADAL" clId="{C730AD38-D554-3841-B543-B5F9A1209DD7}" dt="2022-11-07T19:02:54.463" v="1433"/>
        <pc:sldMkLst>
          <pc:docMk/>
          <pc:sldMk cId="835594641" sldId="417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1549E-4D05-445F-B776-E1CDB605880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E7F19D-F9CA-4B33-AF85-B965AF84A64D}">
      <dgm:prSet/>
      <dgm:spPr/>
      <dgm:t>
        <a:bodyPr/>
        <a:lstStyle/>
        <a:p>
          <a:r>
            <a:rPr lang="en-US"/>
            <a:t>The Perfectionist</a:t>
          </a:r>
        </a:p>
      </dgm:t>
    </dgm:pt>
    <dgm:pt modelId="{D2ED18D5-E44F-45EF-A45A-7866A774E480}" type="parTrans" cxnId="{38FE1481-C373-4400-93EC-5754B3C75970}">
      <dgm:prSet/>
      <dgm:spPr/>
      <dgm:t>
        <a:bodyPr/>
        <a:lstStyle/>
        <a:p>
          <a:endParaRPr lang="en-US"/>
        </a:p>
      </dgm:t>
    </dgm:pt>
    <dgm:pt modelId="{7847787D-BB79-46D1-8155-9C11D41EFD95}" type="sibTrans" cxnId="{38FE1481-C373-4400-93EC-5754B3C75970}">
      <dgm:prSet/>
      <dgm:spPr/>
      <dgm:t>
        <a:bodyPr/>
        <a:lstStyle/>
        <a:p>
          <a:endParaRPr lang="en-US"/>
        </a:p>
      </dgm:t>
    </dgm:pt>
    <dgm:pt modelId="{7A66DD83-645F-4373-A392-1089530B8BA7}">
      <dgm:prSet/>
      <dgm:spPr/>
      <dgm:t>
        <a:bodyPr/>
        <a:lstStyle/>
        <a:p>
          <a:r>
            <a:rPr lang="en-US" dirty="0"/>
            <a:t>Micromanager, Delegating, 100%</a:t>
          </a:r>
        </a:p>
      </dgm:t>
    </dgm:pt>
    <dgm:pt modelId="{5AAF6653-82CA-4AFA-A6A0-0D80DA7977F1}" type="parTrans" cxnId="{28C03A20-25DD-4836-9FAB-1AF2FC6B228A}">
      <dgm:prSet/>
      <dgm:spPr/>
      <dgm:t>
        <a:bodyPr/>
        <a:lstStyle/>
        <a:p>
          <a:endParaRPr lang="en-US"/>
        </a:p>
      </dgm:t>
    </dgm:pt>
    <dgm:pt modelId="{7689C28B-AD5E-4F8D-8CE9-045C1E082F79}" type="sibTrans" cxnId="{28C03A20-25DD-4836-9FAB-1AF2FC6B228A}">
      <dgm:prSet/>
      <dgm:spPr/>
      <dgm:t>
        <a:bodyPr/>
        <a:lstStyle/>
        <a:p>
          <a:endParaRPr lang="en-US"/>
        </a:p>
      </dgm:t>
    </dgm:pt>
    <dgm:pt modelId="{3EDB5AF5-093C-495E-B556-A89ADD7B4214}">
      <dgm:prSet/>
      <dgm:spPr/>
      <dgm:t>
        <a:bodyPr/>
        <a:lstStyle/>
        <a:p>
          <a:r>
            <a:rPr lang="en-US"/>
            <a:t>The Superwoman/man</a:t>
          </a:r>
        </a:p>
      </dgm:t>
    </dgm:pt>
    <dgm:pt modelId="{0686D35B-B16A-44D6-9EFA-9CE5991A79FA}" type="parTrans" cxnId="{850BAA18-F405-4E33-953D-ADC77C8E5190}">
      <dgm:prSet/>
      <dgm:spPr/>
      <dgm:t>
        <a:bodyPr/>
        <a:lstStyle/>
        <a:p>
          <a:endParaRPr lang="en-US"/>
        </a:p>
      </dgm:t>
    </dgm:pt>
    <dgm:pt modelId="{B00FEDBB-7BAD-4DE6-A78A-89E05D514D78}" type="sibTrans" cxnId="{850BAA18-F405-4E33-953D-ADC77C8E5190}">
      <dgm:prSet/>
      <dgm:spPr/>
      <dgm:t>
        <a:bodyPr/>
        <a:lstStyle/>
        <a:p>
          <a:endParaRPr lang="en-US"/>
        </a:p>
      </dgm:t>
    </dgm:pt>
    <dgm:pt modelId="{A69D1479-58DF-4665-8648-E6DD1AD27B20}">
      <dgm:prSet/>
      <dgm:spPr/>
      <dgm:t>
        <a:bodyPr/>
        <a:lstStyle/>
        <a:p>
          <a:r>
            <a:rPr lang="en-US" dirty="0"/>
            <a:t>Stay Later, Downtime wasteful, haven’t earned your title, workaholics</a:t>
          </a:r>
        </a:p>
      </dgm:t>
    </dgm:pt>
    <dgm:pt modelId="{D6A6E1C1-62FE-451F-8CE4-EA186C5687A9}" type="parTrans" cxnId="{AF02EFE6-DBB5-4E2D-AB39-9E95A2F3561D}">
      <dgm:prSet/>
      <dgm:spPr/>
      <dgm:t>
        <a:bodyPr/>
        <a:lstStyle/>
        <a:p>
          <a:endParaRPr lang="en-US"/>
        </a:p>
      </dgm:t>
    </dgm:pt>
    <dgm:pt modelId="{6394B4DE-5F49-4DD2-927A-4F5576ECA0EE}" type="sibTrans" cxnId="{AF02EFE6-DBB5-4E2D-AB39-9E95A2F3561D}">
      <dgm:prSet/>
      <dgm:spPr/>
      <dgm:t>
        <a:bodyPr/>
        <a:lstStyle/>
        <a:p>
          <a:endParaRPr lang="en-US"/>
        </a:p>
      </dgm:t>
    </dgm:pt>
    <dgm:pt modelId="{1C5B1340-4859-4B62-B4D1-A09E64903E25}">
      <dgm:prSet/>
      <dgm:spPr/>
      <dgm:t>
        <a:bodyPr/>
        <a:lstStyle/>
        <a:p>
          <a:r>
            <a:rPr lang="en-US"/>
            <a:t>The Natural Genius</a:t>
          </a:r>
        </a:p>
      </dgm:t>
    </dgm:pt>
    <dgm:pt modelId="{B47377DA-E1F1-422C-BDA9-9413102AC8B5}" type="parTrans" cxnId="{BF0E544C-1648-49F7-AD4B-B38AE4F45FD9}">
      <dgm:prSet/>
      <dgm:spPr/>
      <dgm:t>
        <a:bodyPr/>
        <a:lstStyle/>
        <a:p>
          <a:endParaRPr lang="en-US"/>
        </a:p>
      </dgm:t>
    </dgm:pt>
    <dgm:pt modelId="{D794D647-4DC7-4450-8366-30EE9D8C12C5}" type="sibTrans" cxnId="{BF0E544C-1648-49F7-AD4B-B38AE4F45FD9}">
      <dgm:prSet/>
      <dgm:spPr/>
      <dgm:t>
        <a:bodyPr/>
        <a:lstStyle/>
        <a:p>
          <a:endParaRPr lang="en-US"/>
        </a:p>
      </dgm:t>
    </dgm:pt>
    <dgm:pt modelId="{068B43BE-6101-4D74-A10C-9DC5A6A3C5B6}">
      <dgm:prSet/>
      <dgm:spPr/>
      <dgm:t>
        <a:bodyPr/>
        <a:lstStyle/>
        <a:p>
          <a:r>
            <a:rPr lang="en-US" dirty="0"/>
            <a:t>Excel without effort, Straight As, “Smart One”, On your own, Feel of shame, avoid challenges</a:t>
          </a:r>
        </a:p>
      </dgm:t>
    </dgm:pt>
    <dgm:pt modelId="{321C82B7-0CBD-41A1-B1E4-000AC7BC2959}" type="parTrans" cxnId="{03206B2A-692C-450D-BF6B-AAA0391E0D44}">
      <dgm:prSet/>
      <dgm:spPr/>
      <dgm:t>
        <a:bodyPr/>
        <a:lstStyle/>
        <a:p>
          <a:endParaRPr lang="en-US"/>
        </a:p>
      </dgm:t>
    </dgm:pt>
    <dgm:pt modelId="{BD63EEE7-DCE5-4A7E-B66F-9D8F4438EDC7}" type="sibTrans" cxnId="{03206B2A-692C-450D-BF6B-AAA0391E0D44}">
      <dgm:prSet/>
      <dgm:spPr/>
      <dgm:t>
        <a:bodyPr/>
        <a:lstStyle/>
        <a:p>
          <a:endParaRPr lang="en-US"/>
        </a:p>
      </dgm:t>
    </dgm:pt>
    <dgm:pt modelId="{73C72695-2737-494A-BA26-759838F03B67}">
      <dgm:prSet/>
      <dgm:spPr/>
      <dgm:t>
        <a:bodyPr/>
        <a:lstStyle/>
        <a:p>
          <a:r>
            <a:rPr lang="en-US"/>
            <a:t>The Soloist</a:t>
          </a:r>
        </a:p>
      </dgm:t>
    </dgm:pt>
    <dgm:pt modelId="{0E276494-4412-4F8F-B916-863E8F19581A}" type="parTrans" cxnId="{2ECC7E10-6C8F-4491-989A-7BBCF7AC8DF2}">
      <dgm:prSet/>
      <dgm:spPr/>
      <dgm:t>
        <a:bodyPr/>
        <a:lstStyle/>
        <a:p>
          <a:endParaRPr lang="en-US"/>
        </a:p>
      </dgm:t>
    </dgm:pt>
    <dgm:pt modelId="{A1C4C6CB-A6A3-42DA-B574-7E783C33042E}" type="sibTrans" cxnId="{2ECC7E10-6C8F-4491-989A-7BBCF7AC8DF2}">
      <dgm:prSet/>
      <dgm:spPr/>
      <dgm:t>
        <a:bodyPr/>
        <a:lstStyle/>
        <a:p>
          <a:endParaRPr lang="en-US"/>
        </a:p>
      </dgm:t>
    </dgm:pt>
    <dgm:pt modelId="{4EE950A7-3E60-4C9B-A62D-BEA1A7292317}">
      <dgm:prSet/>
      <dgm:spPr/>
      <dgm:t>
        <a:bodyPr/>
        <a:lstStyle/>
        <a:p>
          <a:r>
            <a:rPr lang="en-US" dirty="0"/>
            <a:t>Own your own, “Don’t need help”, requirements vs needs</a:t>
          </a:r>
        </a:p>
      </dgm:t>
    </dgm:pt>
    <dgm:pt modelId="{8DEB6BBD-672A-4E5A-B9A8-1230C60CB073}" type="parTrans" cxnId="{A0A80DD3-C86D-4DA5-A6F2-3BB0D2F41BCA}">
      <dgm:prSet/>
      <dgm:spPr/>
      <dgm:t>
        <a:bodyPr/>
        <a:lstStyle/>
        <a:p>
          <a:endParaRPr lang="en-US"/>
        </a:p>
      </dgm:t>
    </dgm:pt>
    <dgm:pt modelId="{E5991B24-6330-4BB8-995B-4E3A9FD8802E}" type="sibTrans" cxnId="{A0A80DD3-C86D-4DA5-A6F2-3BB0D2F41BCA}">
      <dgm:prSet/>
      <dgm:spPr/>
      <dgm:t>
        <a:bodyPr/>
        <a:lstStyle/>
        <a:p>
          <a:endParaRPr lang="en-US"/>
        </a:p>
      </dgm:t>
    </dgm:pt>
    <dgm:pt modelId="{A3B07FF4-F346-4059-850E-FADAD8DABEE8}">
      <dgm:prSet/>
      <dgm:spPr/>
      <dgm:t>
        <a:bodyPr/>
        <a:lstStyle/>
        <a:p>
          <a:r>
            <a:rPr lang="en-US" dirty="0"/>
            <a:t>The Expert</a:t>
          </a:r>
        </a:p>
      </dgm:t>
    </dgm:pt>
    <dgm:pt modelId="{EAEA2F7A-20BB-420E-8426-529E7E5CE834}" type="parTrans" cxnId="{40204242-7058-4649-80B2-423C2018736C}">
      <dgm:prSet/>
      <dgm:spPr/>
      <dgm:t>
        <a:bodyPr/>
        <a:lstStyle/>
        <a:p>
          <a:endParaRPr lang="en-US"/>
        </a:p>
      </dgm:t>
    </dgm:pt>
    <dgm:pt modelId="{050404F4-0ECD-4F66-975B-CA2E76984CCB}" type="sibTrans" cxnId="{40204242-7058-4649-80B2-423C2018736C}">
      <dgm:prSet/>
      <dgm:spPr/>
      <dgm:t>
        <a:bodyPr/>
        <a:lstStyle/>
        <a:p>
          <a:endParaRPr lang="en-US"/>
        </a:p>
      </dgm:t>
    </dgm:pt>
    <dgm:pt modelId="{3D0C732B-495D-4DF5-96DB-372DEF04CB31}">
      <dgm:prSet/>
      <dgm:spPr/>
      <dgm:t>
        <a:bodyPr/>
        <a:lstStyle/>
        <a:p>
          <a:r>
            <a:rPr lang="en-US" dirty="0"/>
            <a:t>Must meet every educ job requirement, seeking training/certif., still don’t know enough, shutter: someone says: ’You’re the expert’</a:t>
          </a:r>
        </a:p>
      </dgm:t>
    </dgm:pt>
    <dgm:pt modelId="{B921F1DA-2649-4EC4-961F-6BB63F3EC664}" type="parTrans" cxnId="{532615CB-C659-4A95-95A4-A2FBD8C870DA}">
      <dgm:prSet/>
      <dgm:spPr/>
      <dgm:t>
        <a:bodyPr/>
        <a:lstStyle/>
        <a:p>
          <a:endParaRPr lang="en-US"/>
        </a:p>
      </dgm:t>
    </dgm:pt>
    <dgm:pt modelId="{0DAFF3A6-1683-4217-B945-B34BE330325E}" type="sibTrans" cxnId="{532615CB-C659-4A95-95A4-A2FBD8C870DA}">
      <dgm:prSet/>
      <dgm:spPr/>
      <dgm:t>
        <a:bodyPr/>
        <a:lstStyle/>
        <a:p>
          <a:endParaRPr lang="en-US"/>
        </a:p>
      </dgm:t>
    </dgm:pt>
    <dgm:pt modelId="{113E968B-001F-472F-9E82-CFE0827AC172}">
      <dgm:prSet/>
      <dgm:spPr/>
      <dgm:t>
        <a:bodyPr/>
        <a:lstStyle/>
        <a:p>
          <a:r>
            <a:rPr lang="en-US" dirty="0"/>
            <a:t>LL: celebrate achievements (avoid burnout), find contentment</a:t>
          </a:r>
        </a:p>
      </dgm:t>
    </dgm:pt>
    <dgm:pt modelId="{B48ED96E-1031-479A-8AD9-F7220D8BCD0B}" type="parTrans" cxnId="{3C451EE4-A218-4EF1-B71C-27D9AEF0151F}">
      <dgm:prSet/>
      <dgm:spPr/>
      <dgm:t>
        <a:bodyPr/>
        <a:lstStyle/>
        <a:p>
          <a:endParaRPr lang="en-US"/>
        </a:p>
      </dgm:t>
    </dgm:pt>
    <dgm:pt modelId="{A8AD8E14-44F2-43CA-9992-D46527B0A69F}" type="sibTrans" cxnId="{3C451EE4-A218-4EF1-B71C-27D9AEF0151F}">
      <dgm:prSet/>
      <dgm:spPr/>
      <dgm:t>
        <a:bodyPr/>
        <a:lstStyle/>
        <a:p>
          <a:endParaRPr lang="en-US"/>
        </a:p>
      </dgm:t>
    </dgm:pt>
    <dgm:pt modelId="{99761A88-EDF1-475E-9E64-BA4908B9369C}">
      <dgm:prSet/>
      <dgm:spPr/>
      <dgm:t>
        <a:bodyPr/>
        <a:lstStyle/>
        <a:p>
          <a:r>
            <a:rPr lang="en-US" dirty="0"/>
            <a:t>LL: Internal Validation, ease off the gas, reasonable</a:t>
          </a:r>
        </a:p>
      </dgm:t>
    </dgm:pt>
    <dgm:pt modelId="{7408934C-7870-4972-AEE0-EBE8123917D9}" type="parTrans" cxnId="{EEA507BC-F092-46CC-A93A-B6FFD5887FCB}">
      <dgm:prSet/>
      <dgm:spPr/>
      <dgm:t>
        <a:bodyPr/>
        <a:lstStyle/>
        <a:p>
          <a:endParaRPr lang="en-US"/>
        </a:p>
      </dgm:t>
    </dgm:pt>
    <dgm:pt modelId="{6CF66853-03C7-47F2-81A7-5A653D28B4CB}" type="sibTrans" cxnId="{EEA507BC-F092-46CC-A93A-B6FFD5887FCB}">
      <dgm:prSet/>
      <dgm:spPr/>
      <dgm:t>
        <a:bodyPr/>
        <a:lstStyle/>
        <a:p>
          <a:endParaRPr lang="en-US"/>
        </a:p>
      </dgm:t>
    </dgm:pt>
    <dgm:pt modelId="{982EB4D3-B25B-4505-966D-576F23F84CCE}">
      <dgm:prSet/>
      <dgm:spPr/>
      <dgm:t>
        <a:bodyPr/>
        <a:lstStyle/>
        <a:p>
          <a:r>
            <a:rPr lang="en-US" dirty="0"/>
            <a:t>LL: Work in progress, work on weakness</a:t>
          </a:r>
        </a:p>
      </dgm:t>
    </dgm:pt>
    <dgm:pt modelId="{62A4E850-6CB8-4A08-A2CD-E62CCA3BD7FF}" type="parTrans" cxnId="{18C32354-0605-4D2C-9FF2-B5F73F4ADDE3}">
      <dgm:prSet/>
      <dgm:spPr/>
      <dgm:t>
        <a:bodyPr/>
        <a:lstStyle/>
        <a:p>
          <a:endParaRPr lang="en-US"/>
        </a:p>
      </dgm:t>
    </dgm:pt>
    <dgm:pt modelId="{65B02D80-929B-4D9F-BA57-D3CFE85FE446}" type="sibTrans" cxnId="{18C32354-0605-4D2C-9FF2-B5F73F4ADDE3}">
      <dgm:prSet/>
      <dgm:spPr/>
      <dgm:t>
        <a:bodyPr/>
        <a:lstStyle/>
        <a:p>
          <a:endParaRPr lang="en-US"/>
        </a:p>
      </dgm:t>
    </dgm:pt>
    <dgm:pt modelId="{077B4AE5-4888-4499-8C9E-1B803C1B29E5}">
      <dgm:prSet/>
      <dgm:spPr/>
      <dgm:t>
        <a:bodyPr/>
        <a:lstStyle/>
        <a:p>
          <a:r>
            <a:rPr lang="en-US" dirty="0"/>
            <a:t>LL: Ask for help</a:t>
          </a:r>
        </a:p>
      </dgm:t>
    </dgm:pt>
    <dgm:pt modelId="{2C964521-0257-4BA2-B42B-9E2313FCBB98}" type="parTrans" cxnId="{2890682A-4168-47C0-817E-631846277B69}">
      <dgm:prSet/>
      <dgm:spPr/>
      <dgm:t>
        <a:bodyPr/>
        <a:lstStyle/>
        <a:p>
          <a:endParaRPr lang="en-US"/>
        </a:p>
      </dgm:t>
    </dgm:pt>
    <dgm:pt modelId="{727DC08C-D54D-4242-98BD-17248C187F32}" type="sibTrans" cxnId="{2890682A-4168-47C0-817E-631846277B69}">
      <dgm:prSet/>
      <dgm:spPr/>
      <dgm:t>
        <a:bodyPr/>
        <a:lstStyle/>
        <a:p>
          <a:endParaRPr lang="en-US"/>
        </a:p>
      </dgm:t>
    </dgm:pt>
    <dgm:pt modelId="{44D3873B-CFF7-45D8-98C3-744701B02274}">
      <dgm:prSet/>
      <dgm:spPr/>
      <dgm:t>
        <a:bodyPr/>
        <a:lstStyle/>
        <a:p>
          <a:r>
            <a:rPr lang="en-US" dirty="0"/>
            <a:t>LL: Put yourself in a learn situation</a:t>
          </a:r>
        </a:p>
      </dgm:t>
    </dgm:pt>
    <dgm:pt modelId="{344E1735-7D4D-43D0-9EE4-818208E1D89E}" type="parTrans" cxnId="{158BF7E4-F795-45D9-B4CE-3BFCA627DF2F}">
      <dgm:prSet/>
      <dgm:spPr/>
      <dgm:t>
        <a:bodyPr/>
        <a:lstStyle/>
        <a:p>
          <a:endParaRPr lang="en-US"/>
        </a:p>
      </dgm:t>
    </dgm:pt>
    <dgm:pt modelId="{BF04789C-21A6-4289-8375-6A4BA8C58A23}" type="sibTrans" cxnId="{158BF7E4-F795-45D9-B4CE-3BFCA627DF2F}">
      <dgm:prSet/>
      <dgm:spPr/>
      <dgm:t>
        <a:bodyPr/>
        <a:lstStyle/>
        <a:p>
          <a:endParaRPr lang="en-US"/>
        </a:p>
      </dgm:t>
    </dgm:pt>
    <dgm:pt modelId="{A8A0E877-CAAF-4212-9995-A5EE8DB018C7}" type="pres">
      <dgm:prSet presAssocID="{F701549E-4D05-445F-B776-E1CDB6058809}" presName="Name0" presStyleCnt="0">
        <dgm:presLayoutVars>
          <dgm:dir/>
          <dgm:animLvl val="lvl"/>
          <dgm:resizeHandles val="exact"/>
        </dgm:presLayoutVars>
      </dgm:prSet>
      <dgm:spPr/>
    </dgm:pt>
    <dgm:pt modelId="{7E1777A1-AEF1-4742-8DFE-EBE4F4A36906}" type="pres">
      <dgm:prSet presAssocID="{8FE7F19D-F9CA-4B33-AF85-B965AF84A64D}" presName="linNode" presStyleCnt="0"/>
      <dgm:spPr/>
    </dgm:pt>
    <dgm:pt modelId="{87605B95-EB53-4D4B-82A8-71B5968E92B3}" type="pres">
      <dgm:prSet presAssocID="{8FE7F19D-F9CA-4B33-AF85-B965AF84A64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C90BA9E-6F8D-4372-AF99-CFF39CF2AFBA}" type="pres">
      <dgm:prSet presAssocID="{8FE7F19D-F9CA-4B33-AF85-B965AF84A64D}" presName="descendantText" presStyleLbl="alignAccFollowNode1" presStyleIdx="0" presStyleCnt="5">
        <dgm:presLayoutVars>
          <dgm:bulletEnabled val="1"/>
        </dgm:presLayoutVars>
      </dgm:prSet>
      <dgm:spPr/>
    </dgm:pt>
    <dgm:pt modelId="{54922767-25E7-48CE-B9B3-A59B11B2506C}" type="pres">
      <dgm:prSet presAssocID="{7847787D-BB79-46D1-8155-9C11D41EFD95}" presName="sp" presStyleCnt="0"/>
      <dgm:spPr/>
    </dgm:pt>
    <dgm:pt modelId="{4478F567-29B2-4EE1-A73D-1152E0E01603}" type="pres">
      <dgm:prSet presAssocID="{3EDB5AF5-093C-495E-B556-A89ADD7B4214}" presName="linNode" presStyleCnt="0"/>
      <dgm:spPr/>
    </dgm:pt>
    <dgm:pt modelId="{73DB2510-47AD-4AA1-876C-8FD90DDD7088}" type="pres">
      <dgm:prSet presAssocID="{3EDB5AF5-093C-495E-B556-A89ADD7B42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F549925-C4F5-4F33-9AC9-88A8C402D592}" type="pres">
      <dgm:prSet presAssocID="{3EDB5AF5-093C-495E-B556-A89ADD7B4214}" presName="descendantText" presStyleLbl="alignAccFollowNode1" presStyleIdx="1" presStyleCnt="5">
        <dgm:presLayoutVars>
          <dgm:bulletEnabled val="1"/>
        </dgm:presLayoutVars>
      </dgm:prSet>
      <dgm:spPr/>
    </dgm:pt>
    <dgm:pt modelId="{A033B3E8-549B-43F4-854F-C3E79E81AE7E}" type="pres">
      <dgm:prSet presAssocID="{B00FEDBB-7BAD-4DE6-A78A-89E05D514D78}" presName="sp" presStyleCnt="0"/>
      <dgm:spPr/>
    </dgm:pt>
    <dgm:pt modelId="{4390CBEF-1A44-4AF8-9C7C-1FE8FBC0B812}" type="pres">
      <dgm:prSet presAssocID="{1C5B1340-4859-4B62-B4D1-A09E64903E25}" presName="linNode" presStyleCnt="0"/>
      <dgm:spPr/>
    </dgm:pt>
    <dgm:pt modelId="{9FF0CD6E-0441-41DD-8883-4C53473113EF}" type="pres">
      <dgm:prSet presAssocID="{1C5B1340-4859-4B62-B4D1-A09E64903E2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811B491-2ADE-4511-9249-D8D765099472}" type="pres">
      <dgm:prSet presAssocID="{1C5B1340-4859-4B62-B4D1-A09E64903E25}" presName="descendantText" presStyleLbl="alignAccFollowNode1" presStyleIdx="2" presStyleCnt="5">
        <dgm:presLayoutVars>
          <dgm:bulletEnabled val="1"/>
        </dgm:presLayoutVars>
      </dgm:prSet>
      <dgm:spPr/>
    </dgm:pt>
    <dgm:pt modelId="{54A47322-C985-4BF6-AA51-18DEA3BA17BF}" type="pres">
      <dgm:prSet presAssocID="{D794D647-4DC7-4450-8366-30EE9D8C12C5}" presName="sp" presStyleCnt="0"/>
      <dgm:spPr/>
    </dgm:pt>
    <dgm:pt modelId="{5555CA5A-AFA3-4CE9-8DD2-0D3468F8FB64}" type="pres">
      <dgm:prSet presAssocID="{73C72695-2737-494A-BA26-759838F03B67}" presName="linNode" presStyleCnt="0"/>
      <dgm:spPr/>
    </dgm:pt>
    <dgm:pt modelId="{827E4C41-1583-41EB-BE2C-50F6829D6D15}" type="pres">
      <dgm:prSet presAssocID="{73C72695-2737-494A-BA26-759838F03B6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CAD24A7-A4FC-4CDF-92AE-6802987EA169}" type="pres">
      <dgm:prSet presAssocID="{73C72695-2737-494A-BA26-759838F03B67}" presName="descendantText" presStyleLbl="alignAccFollowNode1" presStyleIdx="3" presStyleCnt="5">
        <dgm:presLayoutVars>
          <dgm:bulletEnabled val="1"/>
        </dgm:presLayoutVars>
      </dgm:prSet>
      <dgm:spPr/>
    </dgm:pt>
    <dgm:pt modelId="{2397AC9A-A82B-42DA-A94C-ACB06AC06F4C}" type="pres">
      <dgm:prSet presAssocID="{A1C4C6CB-A6A3-42DA-B574-7E783C33042E}" presName="sp" presStyleCnt="0"/>
      <dgm:spPr/>
    </dgm:pt>
    <dgm:pt modelId="{E769CFDE-7DB8-428D-A9E5-8BC093092889}" type="pres">
      <dgm:prSet presAssocID="{A3B07FF4-F346-4059-850E-FADAD8DABEE8}" presName="linNode" presStyleCnt="0"/>
      <dgm:spPr/>
    </dgm:pt>
    <dgm:pt modelId="{5D82E666-9580-4845-88F3-DD07983220FD}" type="pres">
      <dgm:prSet presAssocID="{A3B07FF4-F346-4059-850E-FADAD8DABEE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77062B4-F8AA-4A55-AC97-11FBCE01B1A1}" type="pres">
      <dgm:prSet presAssocID="{A3B07FF4-F346-4059-850E-FADAD8DABEE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5594F02-1F71-4DDB-9434-14D226E3FE18}" type="presOf" srcId="{F701549E-4D05-445F-B776-E1CDB6058809}" destId="{A8A0E877-CAAF-4212-9995-A5EE8DB018C7}" srcOrd="0" destOrd="0" presId="urn:microsoft.com/office/officeart/2005/8/layout/vList5"/>
    <dgm:cxn modelId="{2ECC7E10-6C8F-4491-989A-7BBCF7AC8DF2}" srcId="{F701549E-4D05-445F-B776-E1CDB6058809}" destId="{73C72695-2737-494A-BA26-759838F03B67}" srcOrd="3" destOrd="0" parTransId="{0E276494-4412-4F8F-B916-863E8F19581A}" sibTransId="{A1C4C6CB-A6A3-42DA-B574-7E783C33042E}"/>
    <dgm:cxn modelId="{F2C9A017-9C9D-47E2-B366-84799AEB7A55}" type="presOf" srcId="{3EDB5AF5-093C-495E-B556-A89ADD7B4214}" destId="{73DB2510-47AD-4AA1-876C-8FD90DDD7088}" srcOrd="0" destOrd="0" presId="urn:microsoft.com/office/officeart/2005/8/layout/vList5"/>
    <dgm:cxn modelId="{850BAA18-F405-4E33-953D-ADC77C8E5190}" srcId="{F701549E-4D05-445F-B776-E1CDB6058809}" destId="{3EDB5AF5-093C-495E-B556-A89ADD7B4214}" srcOrd="1" destOrd="0" parTransId="{0686D35B-B16A-44D6-9EFA-9CE5991A79FA}" sibTransId="{B00FEDBB-7BAD-4DE6-A78A-89E05D514D78}"/>
    <dgm:cxn modelId="{3A2ECF1B-DBC8-42EB-9187-0476D999F057}" type="presOf" srcId="{A3B07FF4-F346-4059-850E-FADAD8DABEE8}" destId="{5D82E666-9580-4845-88F3-DD07983220FD}" srcOrd="0" destOrd="0" presId="urn:microsoft.com/office/officeart/2005/8/layout/vList5"/>
    <dgm:cxn modelId="{28C03A20-25DD-4836-9FAB-1AF2FC6B228A}" srcId="{8FE7F19D-F9CA-4B33-AF85-B965AF84A64D}" destId="{7A66DD83-645F-4373-A392-1089530B8BA7}" srcOrd="0" destOrd="0" parTransId="{5AAF6653-82CA-4AFA-A6A0-0D80DA7977F1}" sibTransId="{7689C28B-AD5E-4F8D-8CE9-045C1E082F79}"/>
    <dgm:cxn modelId="{2890682A-4168-47C0-817E-631846277B69}" srcId="{73C72695-2737-494A-BA26-759838F03B67}" destId="{077B4AE5-4888-4499-8C9E-1B803C1B29E5}" srcOrd="1" destOrd="0" parTransId="{2C964521-0257-4BA2-B42B-9E2313FCBB98}" sibTransId="{727DC08C-D54D-4242-98BD-17248C187F32}"/>
    <dgm:cxn modelId="{03206B2A-692C-450D-BF6B-AAA0391E0D44}" srcId="{1C5B1340-4859-4B62-B4D1-A09E64903E25}" destId="{068B43BE-6101-4D74-A10C-9DC5A6A3C5B6}" srcOrd="0" destOrd="0" parTransId="{321C82B7-0CBD-41A1-B1E4-000AC7BC2959}" sibTransId="{BD63EEE7-DCE5-4A7E-B66F-9D8F4438EDC7}"/>
    <dgm:cxn modelId="{40204242-7058-4649-80B2-423C2018736C}" srcId="{F701549E-4D05-445F-B776-E1CDB6058809}" destId="{A3B07FF4-F346-4059-850E-FADAD8DABEE8}" srcOrd="4" destOrd="0" parTransId="{EAEA2F7A-20BB-420E-8426-529E7E5CE834}" sibTransId="{050404F4-0ECD-4F66-975B-CA2E76984CCB}"/>
    <dgm:cxn modelId="{BF0E544C-1648-49F7-AD4B-B38AE4F45FD9}" srcId="{F701549E-4D05-445F-B776-E1CDB6058809}" destId="{1C5B1340-4859-4B62-B4D1-A09E64903E25}" srcOrd="2" destOrd="0" parTransId="{B47377DA-E1F1-422C-BDA9-9413102AC8B5}" sibTransId="{D794D647-4DC7-4450-8366-30EE9D8C12C5}"/>
    <dgm:cxn modelId="{C8799952-38F1-490D-B7C5-768729BFA34C}" type="presOf" srcId="{068B43BE-6101-4D74-A10C-9DC5A6A3C5B6}" destId="{F811B491-2ADE-4511-9249-D8D765099472}" srcOrd="0" destOrd="0" presId="urn:microsoft.com/office/officeart/2005/8/layout/vList5"/>
    <dgm:cxn modelId="{537EAD53-C57A-4FA5-AC26-AA14364A99D9}" type="presOf" srcId="{4EE950A7-3E60-4C9B-A62D-BEA1A7292317}" destId="{2CAD24A7-A4FC-4CDF-92AE-6802987EA169}" srcOrd="0" destOrd="0" presId="urn:microsoft.com/office/officeart/2005/8/layout/vList5"/>
    <dgm:cxn modelId="{18C32354-0605-4D2C-9FF2-B5F73F4ADDE3}" srcId="{1C5B1340-4859-4B62-B4D1-A09E64903E25}" destId="{982EB4D3-B25B-4505-966D-576F23F84CCE}" srcOrd="1" destOrd="0" parTransId="{62A4E850-6CB8-4A08-A2CD-E62CCA3BD7FF}" sibTransId="{65B02D80-929B-4D9F-BA57-D3CFE85FE446}"/>
    <dgm:cxn modelId="{A4EF9F65-2C91-4908-9EC1-E8EF3B8B981F}" type="presOf" srcId="{982EB4D3-B25B-4505-966D-576F23F84CCE}" destId="{F811B491-2ADE-4511-9249-D8D765099472}" srcOrd="0" destOrd="1" presId="urn:microsoft.com/office/officeart/2005/8/layout/vList5"/>
    <dgm:cxn modelId="{38FE1481-C373-4400-93EC-5754B3C75970}" srcId="{F701549E-4D05-445F-B776-E1CDB6058809}" destId="{8FE7F19D-F9CA-4B33-AF85-B965AF84A64D}" srcOrd="0" destOrd="0" parTransId="{D2ED18D5-E44F-45EF-A45A-7866A774E480}" sibTransId="{7847787D-BB79-46D1-8155-9C11D41EFD95}"/>
    <dgm:cxn modelId="{0BB9CD9E-D0B3-42E3-84BD-A71D138FA4F7}" type="presOf" srcId="{1C5B1340-4859-4B62-B4D1-A09E64903E25}" destId="{9FF0CD6E-0441-41DD-8883-4C53473113EF}" srcOrd="0" destOrd="0" presId="urn:microsoft.com/office/officeart/2005/8/layout/vList5"/>
    <dgm:cxn modelId="{056CE5A1-2D39-4B57-90CB-6871146F8E51}" type="presOf" srcId="{73C72695-2737-494A-BA26-759838F03B67}" destId="{827E4C41-1583-41EB-BE2C-50F6829D6D15}" srcOrd="0" destOrd="0" presId="urn:microsoft.com/office/officeart/2005/8/layout/vList5"/>
    <dgm:cxn modelId="{76C4EBB1-8766-43C4-BFEA-465933AADB9D}" type="presOf" srcId="{99761A88-EDF1-475E-9E64-BA4908B9369C}" destId="{7F549925-C4F5-4F33-9AC9-88A8C402D592}" srcOrd="0" destOrd="1" presId="urn:microsoft.com/office/officeart/2005/8/layout/vList5"/>
    <dgm:cxn modelId="{EEA507BC-F092-46CC-A93A-B6FFD5887FCB}" srcId="{3EDB5AF5-093C-495E-B556-A89ADD7B4214}" destId="{99761A88-EDF1-475E-9E64-BA4908B9369C}" srcOrd="1" destOrd="0" parTransId="{7408934C-7870-4972-AEE0-EBE8123917D9}" sibTransId="{6CF66853-03C7-47F2-81A7-5A653D28B4CB}"/>
    <dgm:cxn modelId="{16F026C2-F557-4B39-B255-19E28EF4B029}" type="presOf" srcId="{7A66DD83-645F-4373-A392-1089530B8BA7}" destId="{4C90BA9E-6F8D-4372-AF99-CFF39CF2AFBA}" srcOrd="0" destOrd="0" presId="urn:microsoft.com/office/officeart/2005/8/layout/vList5"/>
    <dgm:cxn modelId="{532615CB-C659-4A95-95A4-A2FBD8C870DA}" srcId="{A3B07FF4-F346-4059-850E-FADAD8DABEE8}" destId="{3D0C732B-495D-4DF5-96DB-372DEF04CB31}" srcOrd="0" destOrd="0" parTransId="{B921F1DA-2649-4EC4-961F-6BB63F3EC664}" sibTransId="{0DAFF3A6-1683-4217-B945-B34BE330325E}"/>
    <dgm:cxn modelId="{B73DC5CE-8082-4D44-8AF9-B714B0B98DD1}" type="presOf" srcId="{A69D1479-58DF-4665-8648-E6DD1AD27B20}" destId="{7F549925-C4F5-4F33-9AC9-88A8C402D592}" srcOrd="0" destOrd="0" presId="urn:microsoft.com/office/officeart/2005/8/layout/vList5"/>
    <dgm:cxn modelId="{BEE275D2-09C4-4391-9E3E-1D51D9A407FB}" type="presOf" srcId="{8FE7F19D-F9CA-4B33-AF85-B965AF84A64D}" destId="{87605B95-EB53-4D4B-82A8-71B5968E92B3}" srcOrd="0" destOrd="0" presId="urn:microsoft.com/office/officeart/2005/8/layout/vList5"/>
    <dgm:cxn modelId="{A0A80DD3-C86D-4DA5-A6F2-3BB0D2F41BCA}" srcId="{73C72695-2737-494A-BA26-759838F03B67}" destId="{4EE950A7-3E60-4C9B-A62D-BEA1A7292317}" srcOrd="0" destOrd="0" parTransId="{8DEB6BBD-672A-4E5A-B9A8-1230C60CB073}" sibTransId="{E5991B24-6330-4BB8-995B-4E3A9FD8802E}"/>
    <dgm:cxn modelId="{F352B3D3-E6D8-4E96-9F07-251CEA7ED257}" type="presOf" srcId="{44D3873B-CFF7-45D8-98C3-744701B02274}" destId="{477062B4-F8AA-4A55-AC97-11FBCE01B1A1}" srcOrd="0" destOrd="1" presId="urn:microsoft.com/office/officeart/2005/8/layout/vList5"/>
    <dgm:cxn modelId="{16139FD4-88E5-4EE5-AC7A-D6641315E937}" type="presOf" srcId="{113E968B-001F-472F-9E82-CFE0827AC172}" destId="{4C90BA9E-6F8D-4372-AF99-CFF39CF2AFBA}" srcOrd="0" destOrd="1" presId="urn:microsoft.com/office/officeart/2005/8/layout/vList5"/>
    <dgm:cxn modelId="{3C451EE4-A218-4EF1-B71C-27D9AEF0151F}" srcId="{8FE7F19D-F9CA-4B33-AF85-B965AF84A64D}" destId="{113E968B-001F-472F-9E82-CFE0827AC172}" srcOrd="1" destOrd="0" parTransId="{B48ED96E-1031-479A-8AD9-F7220D8BCD0B}" sibTransId="{A8AD8E14-44F2-43CA-9992-D46527B0A69F}"/>
    <dgm:cxn modelId="{158BF7E4-F795-45D9-B4CE-3BFCA627DF2F}" srcId="{A3B07FF4-F346-4059-850E-FADAD8DABEE8}" destId="{44D3873B-CFF7-45D8-98C3-744701B02274}" srcOrd="1" destOrd="0" parTransId="{344E1735-7D4D-43D0-9EE4-818208E1D89E}" sibTransId="{BF04789C-21A6-4289-8375-6A4BA8C58A23}"/>
    <dgm:cxn modelId="{AF02EFE6-DBB5-4E2D-AB39-9E95A2F3561D}" srcId="{3EDB5AF5-093C-495E-B556-A89ADD7B4214}" destId="{A69D1479-58DF-4665-8648-E6DD1AD27B20}" srcOrd="0" destOrd="0" parTransId="{D6A6E1C1-62FE-451F-8CE4-EA186C5687A9}" sibTransId="{6394B4DE-5F49-4DD2-927A-4F5576ECA0EE}"/>
    <dgm:cxn modelId="{9402D2EC-8E46-480D-8306-DD3AE6FF82F8}" type="presOf" srcId="{077B4AE5-4888-4499-8C9E-1B803C1B29E5}" destId="{2CAD24A7-A4FC-4CDF-92AE-6802987EA169}" srcOrd="0" destOrd="1" presId="urn:microsoft.com/office/officeart/2005/8/layout/vList5"/>
    <dgm:cxn modelId="{A107E9FF-7A82-4872-90D9-79529D4F5BFC}" type="presOf" srcId="{3D0C732B-495D-4DF5-96DB-372DEF04CB31}" destId="{477062B4-F8AA-4A55-AC97-11FBCE01B1A1}" srcOrd="0" destOrd="0" presId="urn:microsoft.com/office/officeart/2005/8/layout/vList5"/>
    <dgm:cxn modelId="{3A3A4B57-53B6-444E-B167-7325F0EF83E4}" type="presParOf" srcId="{A8A0E877-CAAF-4212-9995-A5EE8DB018C7}" destId="{7E1777A1-AEF1-4742-8DFE-EBE4F4A36906}" srcOrd="0" destOrd="0" presId="urn:microsoft.com/office/officeart/2005/8/layout/vList5"/>
    <dgm:cxn modelId="{36A02F76-14AB-4479-B6D2-278A48A6736D}" type="presParOf" srcId="{7E1777A1-AEF1-4742-8DFE-EBE4F4A36906}" destId="{87605B95-EB53-4D4B-82A8-71B5968E92B3}" srcOrd="0" destOrd="0" presId="urn:microsoft.com/office/officeart/2005/8/layout/vList5"/>
    <dgm:cxn modelId="{3F57E1FF-1BC2-4753-9CE7-DDCCB272F45E}" type="presParOf" srcId="{7E1777A1-AEF1-4742-8DFE-EBE4F4A36906}" destId="{4C90BA9E-6F8D-4372-AF99-CFF39CF2AFBA}" srcOrd="1" destOrd="0" presId="urn:microsoft.com/office/officeart/2005/8/layout/vList5"/>
    <dgm:cxn modelId="{FC80DBDC-0801-41FF-979B-ABF1EB93FEAB}" type="presParOf" srcId="{A8A0E877-CAAF-4212-9995-A5EE8DB018C7}" destId="{54922767-25E7-48CE-B9B3-A59B11B2506C}" srcOrd="1" destOrd="0" presId="urn:microsoft.com/office/officeart/2005/8/layout/vList5"/>
    <dgm:cxn modelId="{669F275D-EC70-452F-B53B-47DE6F974299}" type="presParOf" srcId="{A8A0E877-CAAF-4212-9995-A5EE8DB018C7}" destId="{4478F567-29B2-4EE1-A73D-1152E0E01603}" srcOrd="2" destOrd="0" presId="urn:microsoft.com/office/officeart/2005/8/layout/vList5"/>
    <dgm:cxn modelId="{A25DA9F1-BDC2-4D78-AB84-8CCF6D0E2D14}" type="presParOf" srcId="{4478F567-29B2-4EE1-A73D-1152E0E01603}" destId="{73DB2510-47AD-4AA1-876C-8FD90DDD7088}" srcOrd="0" destOrd="0" presId="urn:microsoft.com/office/officeart/2005/8/layout/vList5"/>
    <dgm:cxn modelId="{81BF9EA2-8815-42D9-8801-65657EAE220D}" type="presParOf" srcId="{4478F567-29B2-4EE1-A73D-1152E0E01603}" destId="{7F549925-C4F5-4F33-9AC9-88A8C402D592}" srcOrd="1" destOrd="0" presId="urn:microsoft.com/office/officeart/2005/8/layout/vList5"/>
    <dgm:cxn modelId="{CE4C440B-12A6-41D0-BC1F-CFF05C6A216C}" type="presParOf" srcId="{A8A0E877-CAAF-4212-9995-A5EE8DB018C7}" destId="{A033B3E8-549B-43F4-854F-C3E79E81AE7E}" srcOrd="3" destOrd="0" presId="urn:microsoft.com/office/officeart/2005/8/layout/vList5"/>
    <dgm:cxn modelId="{3363690B-E721-4B63-B71D-5925C03CBF63}" type="presParOf" srcId="{A8A0E877-CAAF-4212-9995-A5EE8DB018C7}" destId="{4390CBEF-1A44-4AF8-9C7C-1FE8FBC0B812}" srcOrd="4" destOrd="0" presId="urn:microsoft.com/office/officeart/2005/8/layout/vList5"/>
    <dgm:cxn modelId="{7C8BF687-45AE-40D9-9052-6488A455CFD3}" type="presParOf" srcId="{4390CBEF-1A44-4AF8-9C7C-1FE8FBC0B812}" destId="{9FF0CD6E-0441-41DD-8883-4C53473113EF}" srcOrd="0" destOrd="0" presId="urn:microsoft.com/office/officeart/2005/8/layout/vList5"/>
    <dgm:cxn modelId="{3CE438D7-F26D-40C2-A544-C8A5B13C2179}" type="presParOf" srcId="{4390CBEF-1A44-4AF8-9C7C-1FE8FBC0B812}" destId="{F811B491-2ADE-4511-9249-D8D765099472}" srcOrd="1" destOrd="0" presId="urn:microsoft.com/office/officeart/2005/8/layout/vList5"/>
    <dgm:cxn modelId="{0D2E2820-D792-47DE-A24D-C91DB830DA37}" type="presParOf" srcId="{A8A0E877-CAAF-4212-9995-A5EE8DB018C7}" destId="{54A47322-C985-4BF6-AA51-18DEA3BA17BF}" srcOrd="5" destOrd="0" presId="urn:microsoft.com/office/officeart/2005/8/layout/vList5"/>
    <dgm:cxn modelId="{B8780222-0500-45E6-9DF3-3D9784A2B056}" type="presParOf" srcId="{A8A0E877-CAAF-4212-9995-A5EE8DB018C7}" destId="{5555CA5A-AFA3-4CE9-8DD2-0D3468F8FB64}" srcOrd="6" destOrd="0" presId="urn:microsoft.com/office/officeart/2005/8/layout/vList5"/>
    <dgm:cxn modelId="{C83AA4D9-88ED-42D0-8802-F1AACE7D368E}" type="presParOf" srcId="{5555CA5A-AFA3-4CE9-8DD2-0D3468F8FB64}" destId="{827E4C41-1583-41EB-BE2C-50F6829D6D15}" srcOrd="0" destOrd="0" presId="urn:microsoft.com/office/officeart/2005/8/layout/vList5"/>
    <dgm:cxn modelId="{10845F06-C196-4778-9F91-BA42DDB4BCF9}" type="presParOf" srcId="{5555CA5A-AFA3-4CE9-8DD2-0D3468F8FB64}" destId="{2CAD24A7-A4FC-4CDF-92AE-6802987EA169}" srcOrd="1" destOrd="0" presId="urn:microsoft.com/office/officeart/2005/8/layout/vList5"/>
    <dgm:cxn modelId="{52B40630-53D8-400B-BDB4-EC1806F8D184}" type="presParOf" srcId="{A8A0E877-CAAF-4212-9995-A5EE8DB018C7}" destId="{2397AC9A-A82B-42DA-A94C-ACB06AC06F4C}" srcOrd="7" destOrd="0" presId="urn:microsoft.com/office/officeart/2005/8/layout/vList5"/>
    <dgm:cxn modelId="{0CDF37AD-6CCC-4CA7-8C21-A818045BE1CE}" type="presParOf" srcId="{A8A0E877-CAAF-4212-9995-A5EE8DB018C7}" destId="{E769CFDE-7DB8-428D-A9E5-8BC093092889}" srcOrd="8" destOrd="0" presId="urn:microsoft.com/office/officeart/2005/8/layout/vList5"/>
    <dgm:cxn modelId="{08EC4ADF-7925-44AF-A2BC-7ECE57E0E388}" type="presParOf" srcId="{E769CFDE-7DB8-428D-A9E5-8BC093092889}" destId="{5D82E666-9580-4845-88F3-DD07983220FD}" srcOrd="0" destOrd="0" presId="urn:microsoft.com/office/officeart/2005/8/layout/vList5"/>
    <dgm:cxn modelId="{7D7E1792-6614-437F-B2A9-24BBB084257E}" type="presParOf" srcId="{E769CFDE-7DB8-428D-A9E5-8BC093092889}" destId="{477062B4-F8AA-4A55-AC97-11FBCE01B1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4B05C-926B-4068-BF82-23275B35BE4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B4FB1B-5637-4FF3-A26F-9B2BFAF023EA}">
      <dgm:prSet/>
      <dgm:spPr/>
      <dgm:t>
        <a:bodyPr/>
        <a:lstStyle/>
        <a:p>
          <a:r>
            <a:rPr lang="en-US"/>
            <a:t>What is Coaching?</a:t>
          </a:r>
        </a:p>
      </dgm:t>
    </dgm:pt>
    <dgm:pt modelId="{9B8BC426-DB0E-40F3-BED7-F251D61FFCE9}" type="parTrans" cxnId="{E1FA741D-0A90-4B3F-A0BE-1C99A9E34026}">
      <dgm:prSet/>
      <dgm:spPr/>
      <dgm:t>
        <a:bodyPr/>
        <a:lstStyle/>
        <a:p>
          <a:endParaRPr lang="en-US"/>
        </a:p>
      </dgm:t>
    </dgm:pt>
    <dgm:pt modelId="{2EFFCB3B-D1E7-48CC-9C8F-0EE949312AF7}" type="sibTrans" cxnId="{E1FA741D-0A90-4B3F-A0BE-1C99A9E34026}">
      <dgm:prSet/>
      <dgm:spPr/>
      <dgm:t>
        <a:bodyPr/>
        <a:lstStyle/>
        <a:p>
          <a:endParaRPr lang="en-US"/>
        </a:p>
      </dgm:t>
    </dgm:pt>
    <dgm:pt modelId="{0A5E902F-9FD8-4877-8DE8-C4C2181E2E9A}">
      <dgm:prSet/>
      <dgm:spPr/>
      <dgm:t>
        <a:bodyPr/>
        <a:lstStyle/>
        <a:p>
          <a:r>
            <a:rPr lang="en-US"/>
            <a:t>Two-way process</a:t>
          </a:r>
        </a:p>
      </dgm:t>
    </dgm:pt>
    <dgm:pt modelId="{3C0ACA64-DE52-41D8-BEB9-449D2A71802C}" type="parTrans" cxnId="{6B861DD3-A994-4E0A-ABC7-5F8BD665947D}">
      <dgm:prSet/>
      <dgm:spPr/>
      <dgm:t>
        <a:bodyPr/>
        <a:lstStyle/>
        <a:p>
          <a:endParaRPr lang="en-US"/>
        </a:p>
      </dgm:t>
    </dgm:pt>
    <dgm:pt modelId="{27600CFF-BEA1-47A8-8DA7-36BA8A45E0AC}" type="sibTrans" cxnId="{6B861DD3-A994-4E0A-ABC7-5F8BD665947D}">
      <dgm:prSet/>
      <dgm:spPr/>
      <dgm:t>
        <a:bodyPr/>
        <a:lstStyle/>
        <a:p>
          <a:endParaRPr lang="en-US"/>
        </a:p>
      </dgm:t>
    </dgm:pt>
    <dgm:pt modelId="{1C3BB749-A50A-4E9B-A948-16808A3B7D2A}">
      <dgm:prSet/>
      <dgm:spPr/>
      <dgm:t>
        <a:bodyPr/>
        <a:lstStyle/>
        <a:p>
          <a:r>
            <a:rPr lang="en-US"/>
            <a:t>Positive, supportive, emotional bond</a:t>
          </a:r>
        </a:p>
      </dgm:t>
    </dgm:pt>
    <dgm:pt modelId="{2C926329-31EA-41DD-A85D-893E4B1C60FA}" type="parTrans" cxnId="{24A9B285-7DD7-4007-8744-1FF972939F57}">
      <dgm:prSet/>
      <dgm:spPr/>
      <dgm:t>
        <a:bodyPr/>
        <a:lstStyle/>
        <a:p>
          <a:endParaRPr lang="en-US"/>
        </a:p>
      </dgm:t>
    </dgm:pt>
    <dgm:pt modelId="{2BB3B124-2A20-4919-9A7D-FBEB42706190}" type="sibTrans" cxnId="{24A9B285-7DD7-4007-8744-1FF972939F57}">
      <dgm:prSet/>
      <dgm:spPr/>
      <dgm:t>
        <a:bodyPr/>
        <a:lstStyle/>
        <a:p>
          <a:endParaRPr lang="en-US"/>
        </a:p>
      </dgm:t>
    </dgm:pt>
    <dgm:pt modelId="{04AC6BC3-E51B-490C-ABBE-F974BC4A5B11}">
      <dgm:prSet/>
      <dgm:spPr/>
      <dgm:t>
        <a:bodyPr/>
        <a:lstStyle/>
        <a:p>
          <a:r>
            <a:rPr lang="en-US"/>
            <a:t>Focus: Performance &amp; Learning</a:t>
          </a:r>
        </a:p>
      </dgm:t>
    </dgm:pt>
    <dgm:pt modelId="{5C38E921-40DD-4564-B428-6BB04C35A37C}" type="parTrans" cxnId="{0D3BFDB6-3D64-4940-B071-1D03483AB574}">
      <dgm:prSet/>
      <dgm:spPr/>
      <dgm:t>
        <a:bodyPr/>
        <a:lstStyle/>
        <a:p>
          <a:endParaRPr lang="en-US"/>
        </a:p>
      </dgm:t>
    </dgm:pt>
    <dgm:pt modelId="{D1D7C26B-1E70-4184-B0A4-27399E505756}" type="sibTrans" cxnId="{0D3BFDB6-3D64-4940-B071-1D03483AB574}">
      <dgm:prSet/>
      <dgm:spPr/>
      <dgm:t>
        <a:bodyPr/>
        <a:lstStyle/>
        <a:p>
          <a:endParaRPr lang="en-US"/>
        </a:p>
      </dgm:t>
    </dgm:pt>
    <dgm:pt modelId="{45A41503-1800-428F-83BF-E1ACB81C4714}">
      <dgm:prSet/>
      <dgm:spPr/>
      <dgm:t>
        <a:bodyPr/>
        <a:lstStyle/>
        <a:p>
          <a:r>
            <a:rPr lang="en-US"/>
            <a:t>Ongoing process</a:t>
          </a:r>
        </a:p>
      </dgm:t>
    </dgm:pt>
    <dgm:pt modelId="{2F6F36DD-3189-4315-A720-48F7F64479D2}" type="parTrans" cxnId="{4C2CE67E-66A5-4557-87FC-89ADD41D15C6}">
      <dgm:prSet/>
      <dgm:spPr/>
      <dgm:t>
        <a:bodyPr/>
        <a:lstStyle/>
        <a:p>
          <a:endParaRPr lang="en-US"/>
        </a:p>
      </dgm:t>
    </dgm:pt>
    <dgm:pt modelId="{EE591663-3009-49DB-A7FB-A4D75E7BFF04}" type="sibTrans" cxnId="{4C2CE67E-66A5-4557-87FC-89ADD41D15C6}">
      <dgm:prSet/>
      <dgm:spPr/>
      <dgm:t>
        <a:bodyPr/>
        <a:lstStyle/>
        <a:p>
          <a:endParaRPr lang="en-US"/>
        </a:p>
      </dgm:t>
    </dgm:pt>
    <dgm:pt modelId="{63A9A65A-7ED8-499C-8B87-FE4EAB09AFAD}">
      <dgm:prSet/>
      <dgm:spPr/>
      <dgm:t>
        <a:bodyPr/>
        <a:lstStyle/>
        <a:p>
          <a:r>
            <a:rPr lang="en-US"/>
            <a:t>Building Others</a:t>
          </a:r>
        </a:p>
      </dgm:t>
    </dgm:pt>
    <dgm:pt modelId="{2C1D3F68-42BF-4A65-84E3-3BDA498B7799}" type="parTrans" cxnId="{3EAE8A6F-309B-4016-BC72-D29729725B60}">
      <dgm:prSet/>
      <dgm:spPr/>
      <dgm:t>
        <a:bodyPr/>
        <a:lstStyle/>
        <a:p>
          <a:endParaRPr lang="en-US"/>
        </a:p>
      </dgm:t>
    </dgm:pt>
    <dgm:pt modelId="{7D16CBCB-D68C-414E-8F23-6157FF9FE3FA}" type="sibTrans" cxnId="{3EAE8A6F-309B-4016-BC72-D29729725B60}">
      <dgm:prSet/>
      <dgm:spPr/>
      <dgm:t>
        <a:bodyPr/>
        <a:lstStyle/>
        <a:p>
          <a:endParaRPr lang="en-US"/>
        </a:p>
      </dgm:t>
    </dgm:pt>
    <dgm:pt modelId="{17F3C462-B283-4441-89AF-C9613E877D60}">
      <dgm:prSet/>
      <dgm:spPr/>
      <dgm:t>
        <a:bodyPr/>
        <a:lstStyle/>
        <a:p>
          <a:r>
            <a:rPr lang="en-US"/>
            <a:t>Observe, Listen, Ask Questions, Explore, Goals, Sessions, Feedback, Action Plan</a:t>
          </a:r>
        </a:p>
      </dgm:t>
    </dgm:pt>
    <dgm:pt modelId="{822AB452-CD61-407C-962D-3437AEAF68E3}" type="parTrans" cxnId="{9BD8765A-CA27-46FC-9E5C-E29185125E81}">
      <dgm:prSet/>
      <dgm:spPr/>
      <dgm:t>
        <a:bodyPr/>
        <a:lstStyle/>
        <a:p>
          <a:endParaRPr lang="en-US"/>
        </a:p>
      </dgm:t>
    </dgm:pt>
    <dgm:pt modelId="{2F62DFFC-B386-40DA-93AB-E2297FD5FC1E}" type="sibTrans" cxnId="{9BD8765A-CA27-46FC-9E5C-E29185125E81}">
      <dgm:prSet/>
      <dgm:spPr/>
      <dgm:t>
        <a:bodyPr/>
        <a:lstStyle/>
        <a:p>
          <a:endParaRPr lang="en-US"/>
        </a:p>
      </dgm:t>
    </dgm:pt>
    <dgm:pt modelId="{1F7E2EE1-51B5-4B88-AAFF-F227D60D6489}">
      <dgm:prSet/>
      <dgm:spPr/>
      <dgm:t>
        <a:bodyPr/>
        <a:lstStyle/>
        <a:p>
          <a:r>
            <a:rPr lang="en-US"/>
            <a:t>Build Yourself (Be a mentor)</a:t>
          </a:r>
        </a:p>
      </dgm:t>
    </dgm:pt>
    <dgm:pt modelId="{181840BE-2984-4D79-A173-03025C530514}" type="parTrans" cxnId="{44ADA4F6-C8D7-4FFA-94FF-D8F1E73657E5}">
      <dgm:prSet/>
      <dgm:spPr/>
      <dgm:t>
        <a:bodyPr/>
        <a:lstStyle/>
        <a:p>
          <a:endParaRPr lang="en-US"/>
        </a:p>
      </dgm:t>
    </dgm:pt>
    <dgm:pt modelId="{AC8D9514-6E60-4E8B-8365-B0DA402476DF}" type="sibTrans" cxnId="{44ADA4F6-C8D7-4FFA-94FF-D8F1E73657E5}">
      <dgm:prSet/>
      <dgm:spPr/>
      <dgm:t>
        <a:bodyPr/>
        <a:lstStyle/>
        <a:p>
          <a:endParaRPr lang="en-US"/>
        </a:p>
      </dgm:t>
    </dgm:pt>
    <dgm:pt modelId="{6D265C9F-A09C-41AC-A32D-39FB1D40E292}">
      <dgm:prSet/>
      <dgm:spPr/>
      <dgm:t>
        <a:bodyPr/>
        <a:lstStyle/>
        <a:p>
          <a:r>
            <a:rPr lang="en-US"/>
            <a:t>Build a Relationship, Re-energy, Learn more by talking and teaching, Better at your own skills</a:t>
          </a:r>
        </a:p>
      </dgm:t>
    </dgm:pt>
    <dgm:pt modelId="{DEFCB965-6FDF-4013-967A-C0B3A5150F88}" type="parTrans" cxnId="{10AB8CC0-2AEE-4189-9F70-E181EFAF4430}">
      <dgm:prSet/>
      <dgm:spPr/>
      <dgm:t>
        <a:bodyPr/>
        <a:lstStyle/>
        <a:p>
          <a:endParaRPr lang="en-US"/>
        </a:p>
      </dgm:t>
    </dgm:pt>
    <dgm:pt modelId="{C719EFF9-3BD3-49E4-BFFB-0601BC266956}" type="sibTrans" cxnId="{10AB8CC0-2AEE-4189-9F70-E181EFAF4430}">
      <dgm:prSet/>
      <dgm:spPr/>
      <dgm:t>
        <a:bodyPr/>
        <a:lstStyle/>
        <a:p>
          <a:endParaRPr lang="en-US"/>
        </a:p>
      </dgm:t>
    </dgm:pt>
    <dgm:pt modelId="{6D254407-B5FC-442C-A586-AB181BBD0F8D}" type="pres">
      <dgm:prSet presAssocID="{3624B05C-926B-4068-BF82-23275B35BE4F}" presName="linear" presStyleCnt="0">
        <dgm:presLayoutVars>
          <dgm:dir/>
          <dgm:animLvl val="lvl"/>
          <dgm:resizeHandles val="exact"/>
        </dgm:presLayoutVars>
      </dgm:prSet>
      <dgm:spPr/>
    </dgm:pt>
    <dgm:pt modelId="{92829D8E-C7AB-4294-B308-86F41456580D}" type="pres">
      <dgm:prSet presAssocID="{D3B4FB1B-5637-4FF3-A26F-9B2BFAF023EA}" presName="parentLin" presStyleCnt="0"/>
      <dgm:spPr/>
    </dgm:pt>
    <dgm:pt modelId="{CF1C63BE-E15F-4010-83A9-E4008284D988}" type="pres">
      <dgm:prSet presAssocID="{D3B4FB1B-5637-4FF3-A26F-9B2BFAF023EA}" presName="parentLeftMargin" presStyleLbl="node1" presStyleIdx="0" presStyleCnt="3"/>
      <dgm:spPr/>
    </dgm:pt>
    <dgm:pt modelId="{B28FAC76-BEA5-4060-A110-0F746ACB43A6}" type="pres">
      <dgm:prSet presAssocID="{D3B4FB1B-5637-4FF3-A26F-9B2BFAF023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B0465A-1278-43D6-A13B-87C44ADF432E}" type="pres">
      <dgm:prSet presAssocID="{D3B4FB1B-5637-4FF3-A26F-9B2BFAF023EA}" presName="negativeSpace" presStyleCnt="0"/>
      <dgm:spPr/>
    </dgm:pt>
    <dgm:pt modelId="{3079DB02-32DE-4B28-90D2-771AF11A04B6}" type="pres">
      <dgm:prSet presAssocID="{D3B4FB1B-5637-4FF3-A26F-9B2BFAF023EA}" presName="childText" presStyleLbl="conFgAcc1" presStyleIdx="0" presStyleCnt="3">
        <dgm:presLayoutVars>
          <dgm:bulletEnabled val="1"/>
        </dgm:presLayoutVars>
      </dgm:prSet>
      <dgm:spPr/>
    </dgm:pt>
    <dgm:pt modelId="{3112AAC0-39E6-4F75-B2D2-3E7545FF216C}" type="pres">
      <dgm:prSet presAssocID="{2EFFCB3B-D1E7-48CC-9C8F-0EE949312AF7}" presName="spaceBetweenRectangles" presStyleCnt="0"/>
      <dgm:spPr/>
    </dgm:pt>
    <dgm:pt modelId="{D82988F1-03ED-4097-831B-62AF1B5FA01D}" type="pres">
      <dgm:prSet presAssocID="{63A9A65A-7ED8-499C-8B87-FE4EAB09AFAD}" presName="parentLin" presStyleCnt="0"/>
      <dgm:spPr/>
    </dgm:pt>
    <dgm:pt modelId="{E58C4B79-DCCE-4C58-9508-8CF3721E73F9}" type="pres">
      <dgm:prSet presAssocID="{63A9A65A-7ED8-499C-8B87-FE4EAB09AFAD}" presName="parentLeftMargin" presStyleLbl="node1" presStyleIdx="0" presStyleCnt="3"/>
      <dgm:spPr/>
    </dgm:pt>
    <dgm:pt modelId="{64C23943-7445-4B96-82BA-8539E1A1F77F}" type="pres">
      <dgm:prSet presAssocID="{63A9A65A-7ED8-499C-8B87-FE4EAB09AF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656052-30CC-4603-AB78-4665917D7C0F}" type="pres">
      <dgm:prSet presAssocID="{63A9A65A-7ED8-499C-8B87-FE4EAB09AFAD}" presName="negativeSpace" presStyleCnt="0"/>
      <dgm:spPr/>
    </dgm:pt>
    <dgm:pt modelId="{3C550479-8CE4-40D0-90BB-1167E7C6DFB7}" type="pres">
      <dgm:prSet presAssocID="{63A9A65A-7ED8-499C-8B87-FE4EAB09AFAD}" presName="childText" presStyleLbl="conFgAcc1" presStyleIdx="1" presStyleCnt="3">
        <dgm:presLayoutVars>
          <dgm:bulletEnabled val="1"/>
        </dgm:presLayoutVars>
      </dgm:prSet>
      <dgm:spPr/>
    </dgm:pt>
    <dgm:pt modelId="{5FCF0657-41D9-49A4-89A4-7AE5A6963E27}" type="pres">
      <dgm:prSet presAssocID="{7D16CBCB-D68C-414E-8F23-6157FF9FE3FA}" presName="spaceBetweenRectangles" presStyleCnt="0"/>
      <dgm:spPr/>
    </dgm:pt>
    <dgm:pt modelId="{4B2272CB-65D9-43BE-8ADC-DA77D5DC5EF4}" type="pres">
      <dgm:prSet presAssocID="{1F7E2EE1-51B5-4B88-AAFF-F227D60D6489}" presName="parentLin" presStyleCnt="0"/>
      <dgm:spPr/>
    </dgm:pt>
    <dgm:pt modelId="{B261F80B-9B16-499F-B6D0-004FF6D67649}" type="pres">
      <dgm:prSet presAssocID="{1F7E2EE1-51B5-4B88-AAFF-F227D60D6489}" presName="parentLeftMargin" presStyleLbl="node1" presStyleIdx="1" presStyleCnt="3"/>
      <dgm:spPr/>
    </dgm:pt>
    <dgm:pt modelId="{914FB46E-5664-468C-88C2-89D97626E729}" type="pres">
      <dgm:prSet presAssocID="{1F7E2EE1-51B5-4B88-AAFF-F227D60D648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3530E5-F93C-4B7A-97AC-3692ED8A87D9}" type="pres">
      <dgm:prSet presAssocID="{1F7E2EE1-51B5-4B88-AAFF-F227D60D6489}" presName="negativeSpace" presStyleCnt="0"/>
      <dgm:spPr/>
    </dgm:pt>
    <dgm:pt modelId="{0178DEAF-4438-433D-85A6-B737C7633D61}" type="pres">
      <dgm:prSet presAssocID="{1F7E2EE1-51B5-4B88-AAFF-F227D60D64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6A1C1C-C55D-4100-B5C0-DBD7EDDF4F44}" type="presOf" srcId="{3624B05C-926B-4068-BF82-23275B35BE4F}" destId="{6D254407-B5FC-442C-A586-AB181BBD0F8D}" srcOrd="0" destOrd="0" presId="urn:microsoft.com/office/officeart/2005/8/layout/list1"/>
    <dgm:cxn modelId="{E1FA741D-0A90-4B3F-A0BE-1C99A9E34026}" srcId="{3624B05C-926B-4068-BF82-23275B35BE4F}" destId="{D3B4FB1B-5637-4FF3-A26F-9B2BFAF023EA}" srcOrd="0" destOrd="0" parTransId="{9B8BC426-DB0E-40F3-BED7-F251D61FFCE9}" sibTransId="{2EFFCB3B-D1E7-48CC-9C8F-0EE949312AF7}"/>
    <dgm:cxn modelId="{68437552-EC87-4186-9BF8-07B8E7DABB33}" type="presOf" srcId="{1C3BB749-A50A-4E9B-A948-16808A3B7D2A}" destId="{3079DB02-32DE-4B28-90D2-771AF11A04B6}" srcOrd="0" destOrd="1" presId="urn:microsoft.com/office/officeart/2005/8/layout/list1"/>
    <dgm:cxn modelId="{9BD8765A-CA27-46FC-9E5C-E29185125E81}" srcId="{63A9A65A-7ED8-499C-8B87-FE4EAB09AFAD}" destId="{17F3C462-B283-4441-89AF-C9613E877D60}" srcOrd="0" destOrd="0" parTransId="{822AB452-CD61-407C-962D-3437AEAF68E3}" sibTransId="{2F62DFFC-B386-40DA-93AB-E2297FD5FC1E}"/>
    <dgm:cxn modelId="{50357560-B306-4676-BBBA-4CD72714C9E9}" type="presOf" srcId="{D3B4FB1B-5637-4FF3-A26F-9B2BFAF023EA}" destId="{B28FAC76-BEA5-4060-A110-0F746ACB43A6}" srcOrd="1" destOrd="0" presId="urn:microsoft.com/office/officeart/2005/8/layout/list1"/>
    <dgm:cxn modelId="{33590864-295E-4AB8-8F13-A6C2CD712DA3}" type="presOf" srcId="{63A9A65A-7ED8-499C-8B87-FE4EAB09AFAD}" destId="{64C23943-7445-4B96-82BA-8539E1A1F77F}" srcOrd="1" destOrd="0" presId="urn:microsoft.com/office/officeart/2005/8/layout/list1"/>
    <dgm:cxn modelId="{3EAE8A6F-309B-4016-BC72-D29729725B60}" srcId="{3624B05C-926B-4068-BF82-23275B35BE4F}" destId="{63A9A65A-7ED8-499C-8B87-FE4EAB09AFAD}" srcOrd="1" destOrd="0" parTransId="{2C1D3F68-42BF-4A65-84E3-3BDA498B7799}" sibTransId="{7D16CBCB-D68C-414E-8F23-6157FF9FE3FA}"/>
    <dgm:cxn modelId="{4C2CE67E-66A5-4557-87FC-89ADD41D15C6}" srcId="{D3B4FB1B-5637-4FF3-A26F-9B2BFAF023EA}" destId="{45A41503-1800-428F-83BF-E1ACB81C4714}" srcOrd="3" destOrd="0" parTransId="{2F6F36DD-3189-4315-A720-48F7F64479D2}" sibTransId="{EE591663-3009-49DB-A7FB-A4D75E7BFF04}"/>
    <dgm:cxn modelId="{A7A7FB80-AC2A-42EB-97AF-BF7206C50BD2}" type="presOf" srcId="{04AC6BC3-E51B-490C-ABBE-F974BC4A5B11}" destId="{3079DB02-32DE-4B28-90D2-771AF11A04B6}" srcOrd="0" destOrd="2" presId="urn:microsoft.com/office/officeart/2005/8/layout/list1"/>
    <dgm:cxn modelId="{24A9B285-7DD7-4007-8744-1FF972939F57}" srcId="{D3B4FB1B-5637-4FF3-A26F-9B2BFAF023EA}" destId="{1C3BB749-A50A-4E9B-A948-16808A3B7D2A}" srcOrd="1" destOrd="0" parTransId="{2C926329-31EA-41DD-A85D-893E4B1C60FA}" sibTransId="{2BB3B124-2A20-4919-9A7D-FBEB42706190}"/>
    <dgm:cxn modelId="{05D3E290-6126-4C81-B62F-22E175726CEB}" type="presOf" srcId="{45A41503-1800-428F-83BF-E1ACB81C4714}" destId="{3079DB02-32DE-4B28-90D2-771AF11A04B6}" srcOrd="0" destOrd="3" presId="urn:microsoft.com/office/officeart/2005/8/layout/list1"/>
    <dgm:cxn modelId="{2819569A-85A7-462A-8A9E-A944068B34B9}" type="presOf" srcId="{17F3C462-B283-4441-89AF-C9613E877D60}" destId="{3C550479-8CE4-40D0-90BB-1167E7C6DFB7}" srcOrd="0" destOrd="0" presId="urn:microsoft.com/office/officeart/2005/8/layout/list1"/>
    <dgm:cxn modelId="{B7369CA4-47D3-4247-918D-F8E3ADE186B2}" type="presOf" srcId="{0A5E902F-9FD8-4877-8DE8-C4C2181E2E9A}" destId="{3079DB02-32DE-4B28-90D2-771AF11A04B6}" srcOrd="0" destOrd="0" presId="urn:microsoft.com/office/officeart/2005/8/layout/list1"/>
    <dgm:cxn modelId="{59E94BB1-7E07-41E4-9F40-FB6252CC2AB4}" type="presOf" srcId="{1F7E2EE1-51B5-4B88-AAFF-F227D60D6489}" destId="{914FB46E-5664-468C-88C2-89D97626E729}" srcOrd="1" destOrd="0" presId="urn:microsoft.com/office/officeart/2005/8/layout/list1"/>
    <dgm:cxn modelId="{0D3BFDB6-3D64-4940-B071-1D03483AB574}" srcId="{D3B4FB1B-5637-4FF3-A26F-9B2BFAF023EA}" destId="{04AC6BC3-E51B-490C-ABBE-F974BC4A5B11}" srcOrd="2" destOrd="0" parTransId="{5C38E921-40DD-4564-B428-6BB04C35A37C}" sibTransId="{D1D7C26B-1E70-4184-B0A4-27399E505756}"/>
    <dgm:cxn modelId="{10AB8CC0-2AEE-4189-9F70-E181EFAF4430}" srcId="{1F7E2EE1-51B5-4B88-AAFF-F227D60D6489}" destId="{6D265C9F-A09C-41AC-A32D-39FB1D40E292}" srcOrd="0" destOrd="0" parTransId="{DEFCB965-6FDF-4013-967A-C0B3A5150F88}" sibTransId="{C719EFF9-3BD3-49E4-BFFB-0601BC266956}"/>
    <dgm:cxn modelId="{6B861DD3-A994-4E0A-ABC7-5F8BD665947D}" srcId="{D3B4FB1B-5637-4FF3-A26F-9B2BFAF023EA}" destId="{0A5E902F-9FD8-4877-8DE8-C4C2181E2E9A}" srcOrd="0" destOrd="0" parTransId="{3C0ACA64-DE52-41D8-BEB9-449D2A71802C}" sibTransId="{27600CFF-BEA1-47A8-8DA7-36BA8A45E0AC}"/>
    <dgm:cxn modelId="{BA8FBDE0-FB81-46D3-9A34-D8C23B53F46C}" type="presOf" srcId="{1F7E2EE1-51B5-4B88-AAFF-F227D60D6489}" destId="{B261F80B-9B16-499F-B6D0-004FF6D67649}" srcOrd="0" destOrd="0" presId="urn:microsoft.com/office/officeart/2005/8/layout/list1"/>
    <dgm:cxn modelId="{CB183FED-CBAE-44F5-BEC0-92FF7E62162C}" type="presOf" srcId="{D3B4FB1B-5637-4FF3-A26F-9B2BFAF023EA}" destId="{CF1C63BE-E15F-4010-83A9-E4008284D988}" srcOrd="0" destOrd="0" presId="urn:microsoft.com/office/officeart/2005/8/layout/list1"/>
    <dgm:cxn modelId="{B9833DF3-8B8A-400E-A135-66B67E49FBBC}" type="presOf" srcId="{63A9A65A-7ED8-499C-8B87-FE4EAB09AFAD}" destId="{E58C4B79-DCCE-4C58-9508-8CF3721E73F9}" srcOrd="0" destOrd="0" presId="urn:microsoft.com/office/officeart/2005/8/layout/list1"/>
    <dgm:cxn modelId="{711C18F4-A2D5-4996-86AA-9491A05BEA3B}" type="presOf" srcId="{6D265C9F-A09C-41AC-A32D-39FB1D40E292}" destId="{0178DEAF-4438-433D-85A6-B737C7633D61}" srcOrd="0" destOrd="0" presId="urn:microsoft.com/office/officeart/2005/8/layout/list1"/>
    <dgm:cxn modelId="{44ADA4F6-C8D7-4FFA-94FF-D8F1E73657E5}" srcId="{3624B05C-926B-4068-BF82-23275B35BE4F}" destId="{1F7E2EE1-51B5-4B88-AAFF-F227D60D6489}" srcOrd="2" destOrd="0" parTransId="{181840BE-2984-4D79-A173-03025C530514}" sibTransId="{AC8D9514-6E60-4E8B-8365-B0DA402476DF}"/>
    <dgm:cxn modelId="{3C315FA2-E89E-493C-BABD-A24FD7B1DA5E}" type="presParOf" srcId="{6D254407-B5FC-442C-A586-AB181BBD0F8D}" destId="{92829D8E-C7AB-4294-B308-86F41456580D}" srcOrd="0" destOrd="0" presId="urn:microsoft.com/office/officeart/2005/8/layout/list1"/>
    <dgm:cxn modelId="{39532A8C-6263-48E0-9B34-58F4193E3892}" type="presParOf" srcId="{92829D8E-C7AB-4294-B308-86F41456580D}" destId="{CF1C63BE-E15F-4010-83A9-E4008284D988}" srcOrd="0" destOrd="0" presId="urn:microsoft.com/office/officeart/2005/8/layout/list1"/>
    <dgm:cxn modelId="{F05E77D5-3B9A-4B16-82B9-B227699A2F4B}" type="presParOf" srcId="{92829D8E-C7AB-4294-B308-86F41456580D}" destId="{B28FAC76-BEA5-4060-A110-0F746ACB43A6}" srcOrd="1" destOrd="0" presId="urn:microsoft.com/office/officeart/2005/8/layout/list1"/>
    <dgm:cxn modelId="{E8D697C7-5D67-4000-8FB7-2D7B77035686}" type="presParOf" srcId="{6D254407-B5FC-442C-A586-AB181BBD0F8D}" destId="{55B0465A-1278-43D6-A13B-87C44ADF432E}" srcOrd="1" destOrd="0" presId="urn:microsoft.com/office/officeart/2005/8/layout/list1"/>
    <dgm:cxn modelId="{089467D9-1E95-4DC9-B0AF-4C5731892E25}" type="presParOf" srcId="{6D254407-B5FC-442C-A586-AB181BBD0F8D}" destId="{3079DB02-32DE-4B28-90D2-771AF11A04B6}" srcOrd="2" destOrd="0" presId="urn:microsoft.com/office/officeart/2005/8/layout/list1"/>
    <dgm:cxn modelId="{CD703152-B27F-4C40-BF5A-C491C525FF08}" type="presParOf" srcId="{6D254407-B5FC-442C-A586-AB181BBD0F8D}" destId="{3112AAC0-39E6-4F75-B2D2-3E7545FF216C}" srcOrd="3" destOrd="0" presId="urn:microsoft.com/office/officeart/2005/8/layout/list1"/>
    <dgm:cxn modelId="{769AED8D-7A8B-4287-9315-12F4D3955393}" type="presParOf" srcId="{6D254407-B5FC-442C-A586-AB181BBD0F8D}" destId="{D82988F1-03ED-4097-831B-62AF1B5FA01D}" srcOrd="4" destOrd="0" presId="urn:microsoft.com/office/officeart/2005/8/layout/list1"/>
    <dgm:cxn modelId="{F19971A1-94B5-4C30-8BD0-C98532D8C069}" type="presParOf" srcId="{D82988F1-03ED-4097-831B-62AF1B5FA01D}" destId="{E58C4B79-DCCE-4C58-9508-8CF3721E73F9}" srcOrd="0" destOrd="0" presId="urn:microsoft.com/office/officeart/2005/8/layout/list1"/>
    <dgm:cxn modelId="{06593624-14EC-446B-8F3E-F76134B19067}" type="presParOf" srcId="{D82988F1-03ED-4097-831B-62AF1B5FA01D}" destId="{64C23943-7445-4B96-82BA-8539E1A1F77F}" srcOrd="1" destOrd="0" presId="urn:microsoft.com/office/officeart/2005/8/layout/list1"/>
    <dgm:cxn modelId="{F38F7220-4CD6-497F-B50E-921022B0E040}" type="presParOf" srcId="{6D254407-B5FC-442C-A586-AB181BBD0F8D}" destId="{62656052-30CC-4603-AB78-4665917D7C0F}" srcOrd="5" destOrd="0" presId="urn:microsoft.com/office/officeart/2005/8/layout/list1"/>
    <dgm:cxn modelId="{1324CE3D-61CF-4B9B-A239-16D48CD8F94C}" type="presParOf" srcId="{6D254407-B5FC-442C-A586-AB181BBD0F8D}" destId="{3C550479-8CE4-40D0-90BB-1167E7C6DFB7}" srcOrd="6" destOrd="0" presId="urn:microsoft.com/office/officeart/2005/8/layout/list1"/>
    <dgm:cxn modelId="{E52107A8-96DD-47B5-A3FA-69308B2E6DFB}" type="presParOf" srcId="{6D254407-B5FC-442C-A586-AB181BBD0F8D}" destId="{5FCF0657-41D9-49A4-89A4-7AE5A6963E27}" srcOrd="7" destOrd="0" presId="urn:microsoft.com/office/officeart/2005/8/layout/list1"/>
    <dgm:cxn modelId="{9D867EAB-3575-4531-8785-F48A5379A13E}" type="presParOf" srcId="{6D254407-B5FC-442C-A586-AB181BBD0F8D}" destId="{4B2272CB-65D9-43BE-8ADC-DA77D5DC5EF4}" srcOrd="8" destOrd="0" presId="urn:microsoft.com/office/officeart/2005/8/layout/list1"/>
    <dgm:cxn modelId="{ED3462AB-788E-4B62-875C-4DD2FEDF7BDE}" type="presParOf" srcId="{4B2272CB-65D9-43BE-8ADC-DA77D5DC5EF4}" destId="{B261F80B-9B16-499F-B6D0-004FF6D67649}" srcOrd="0" destOrd="0" presId="urn:microsoft.com/office/officeart/2005/8/layout/list1"/>
    <dgm:cxn modelId="{A479AA38-3647-4D94-AB86-FDA22020571B}" type="presParOf" srcId="{4B2272CB-65D9-43BE-8ADC-DA77D5DC5EF4}" destId="{914FB46E-5664-468C-88C2-89D97626E729}" srcOrd="1" destOrd="0" presId="urn:microsoft.com/office/officeart/2005/8/layout/list1"/>
    <dgm:cxn modelId="{7DC2BAFA-DAF5-4219-A064-81133704F162}" type="presParOf" srcId="{6D254407-B5FC-442C-A586-AB181BBD0F8D}" destId="{DE3530E5-F93C-4B7A-97AC-3692ED8A87D9}" srcOrd="9" destOrd="0" presId="urn:microsoft.com/office/officeart/2005/8/layout/list1"/>
    <dgm:cxn modelId="{D379283F-BF87-4AFF-BEBC-F1C11FF450D0}" type="presParOf" srcId="{6D254407-B5FC-442C-A586-AB181BBD0F8D}" destId="{0178DEAF-4438-433D-85A6-B737C7633D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5CD006-F718-460F-94AD-908FB73DA1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FD9D8-71F9-4DE2-826C-A1D5D26F2CB5}">
      <dgm:prSet/>
      <dgm:spPr/>
      <dgm:t>
        <a:bodyPr/>
        <a:lstStyle/>
        <a:p>
          <a:r>
            <a:rPr lang="en-US"/>
            <a:t>Provide a Summary of Each Case Study</a:t>
          </a:r>
        </a:p>
      </dgm:t>
    </dgm:pt>
    <dgm:pt modelId="{62BFAB62-9D47-486F-9F90-D2CBB09ED7E2}" type="parTrans" cxnId="{C4504678-1338-4365-A59B-4D552A0B30FD}">
      <dgm:prSet/>
      <dgm:spPr/>
      <dgm:t>
        <a:bodyPr/>
        <a:lstStyle/>
        <a:p>
          <a:endParaRPr lang="en-US"/>
        </a:p>
      </dgm:t>
    </dgm:pt>
    <dgm:pt modelId="{4277FE49-5018-4150-9B7B-4673C8F03AAF}" type="sibTrans" cxnId="{C4504678-1338-4365-A59B-4D552A0B30FD}">
      <dgm:prSet/>
      <dgm:spPr/>
      <dgm:t>
        <a:bodyPr/>
        <a:lstStyle/>
        <a:p>
          <a:endParaRPr lang="en-US"/>
        </a:p>
      </dgm:t>
    </dgm:pt>
    <dgm:pt modelId="{7A3589BA-6CB7-4D59-A006-6FF853BE2984}">
      <dgm:prSet/>
      <dgm:spPr/>
      <dgm:t>
        <a:bodyPr/>
        <a:lstStyle/>
        <a:p>
          <a:r>
            <a:rPr lang="en-US"/>
            <a:t>Identify Principles(X.x) in the case analysis</a:t>
          </a:r>
        </a:p>
      </dgm:t>
    </dgm:pt>
    <dgm:pt modelId="{01B312E4-45DD-4D17-BE38-DE84A3B7FD66}" type="parTrans" cxnId="{8C8557F4-3084-4EFE-828C-2C39B4336F8F}">
      <dgm:prSet/>
      <dgm:spPr/>
      <dgm:t>
        <a:bodyPr/>
        <a:lstStyle/>
        <a:p>
          <a:endParaRPr lang="en-US"/>
        </a:p>
      </dgm:t>
    </dgm:pt>
    <dgm:pt modelId="{58FA1752-6C25-4F37-8B0F-6E3F82030D2D}" type="sibTrans" cxnId="{8C8557F4-3084-4EFE-828C-2C39B4336F8F}">
      <dgm:prSet/>
      <dgm:spPr/>
      <dgm:t>
        <a:bodyPr/>
        <a:lstStyle/>
        <a:p>
          <a:endParaRPr lang="en-US"/>
        </a:p>
      </dgm:t>
    </dgm:pt>
    <dgm:pt modelId="{86C9B642-228C-4015-AEB7-064F318F0A1C}">
      <dgm:prSet/>
      <dgm:spPr/>
      <dgm:t>
        <a:bodyPr/>
        <a:lstStyle/>
        <a:p>
          <a:r>
            <a:rPr lang="en-US"/>
            <a:t>Pick One case study, and do for or against CARE </a:t>
          </a:r>
        </a:p>
      </dgm:t>
    </dgm:pt>
    <dgm:pt modelId="{22A68ECB-DAB0-45AE-8296-03A98553E2FD}" type="parTrans" cxnId="{730DD782-CA70-4ACA-BAFE-3921505358F2}">
      <dgm:prSet/>
      <dgm:spPr/>
      <dgm:t>
        <a:bodyPr/>
        <a:lstStyle/>
        <a:p>
          <a:endParaRPr lang="en-US"/>
        </a:p>
      </dgm:t>
    </dgm:pt>
    <dgm:pt modelId="{097AF01D-368F-4340-9555-79F6B8F2C4AB}" type="sibTrans" cxnId="{730DD782-CA70-4ACA-BAFE-3921505358F2}">
      <dgm:prSet/>
      <dgm:spPr/>
      <dgm:t>
        <a:bodyPr/>
        <a:lstStyle/>
        <a:p>
          <a:endParaRPr lang="en-US"/>
        </a:p>
      </dgm:t>
    </dgm:pt>
    <dgm:pt modelId="{5D6FE097-296A-43DB-B2D4-D7895C2BDA62}">
      <dgm:prSet/>
      <dgm:spPr/>
      <dgm:t>
        <a:bodyPr/>
        <a:lstStyle/>
        <a:p>
          <a:r>
            <a:rPr lang="en-US"/>
            <a:t>Consider, Analyze, Review, Evaluate</a:t>
          </a:r>
        </a:p>
      </dgm:t>
    </dgm:pt>
    <dgm:pt modelId="{0CCF2031-CBBB-4664-BA09-EE7A3CD2B42E}" type="parTrans" cxnId="{9AE18804-E38A-4C5B-9633-DCD5865F5029}">
      <dgm:prSet/>
      <dgm:spPr/>
      <dgm:t>
        <a:bodyPr/>
        <a:lstStyle/>
        <a:p>
          <a:endParaRPr lang="en-US"/>
        </a:p>
      </dgm:t>
    </dgm:pt>
    <dgm:pt modelId="{ED15AFDD-0D1D-4333-A542-1F4BD30BB7AB}" type="sibTrans" cxnId="{9AE18804-E38A-4C5B-9633-DCD5865F5029}">
      <dgm:prSet/>
      <dgm:spPr/>
      <dgm:t>
        <a:bodyPr/>
        <a:lstStyle/>
        <a:p>
          <a:endParaRPr lang="en-US"/>
        </a:p>
      </dgm:t>
    </dgm:pt>
    <dgm:pt modelId="{FCFD7935-3FB0-4DFC-AC2D-8ABEF2F0E374}">
      <dgm:prSet/>
      <dgm:spPr/>
      <dgm:t>
        <a:bodyPr/>
        <a:lstStyle/>
        <a:p>
          <a:r>
            <a:rPr lang="en-US" dirty="0"/>
            <a:t>ID two other ACM code principles</a:t>
          </a:r>
        </a:p>
      </dgm:t>
    </dgm:pt>
    <dgm:pt modelId="{55BE7022-89A3-4CD5-981C-612BB934071D}" type="parTrans" cxnId="{AADD962F-E7F3-4F0B-9224-C24346715BC5}">
      <dgm:prSet/>
      <dgm:spPr/>
      <dgm:t>
        <a:bodyPr/>
        <a:lstStyle/>
        <a:p>
          <a:endParaRPr lang="en-US"/>
        </a:p>
      </dgm:t>
    </dgm:pt>
    <dgm:pt modelId="{8D7074DC-FE7F-49B6-AD0D-619C8877FD21}" type="sibTrans" cxnId="{AADD962F-E7F3-4F0B-9224-C24346715BC5}">
      <dgm:prSet/>
      <dgm:spPr/>
      <dgm:t>
        <a:bodyPr/>
        <a:lstStyle/>
        <a:p>
          <a:endParaRPr lang="en-US"/>
        </a:p>
      </dgm:t>
    </dgm:pt>
    <dgm:pt modelId="{683A8D48-B6D1-487B-9FDC-044EF40BC9A7}" type="pres">
      <dgm:prSet presAssocID="{DB5CD006-F718-460F-94AD-908FB73DA18B}" presName="root" presStyleCnt="0">
        <dgm:presLayoutVars>
          <dgm:dir/>
          <dgm:resizeHandles val="exact"/>
        </dgm:presLayoutVars>
      </dgm:prSet>
      <dgm:spPr/>
    </dgm:pt>
    <dgm:pt modelId="{3412BF61-F311-43D0-B835-73E5C8D4B348}" type="pres">
      <dgm:prSet presAssocID="{45BFD9D8-71F9-4DE2-826C-A1D5D26F2CB5}" presName="compNode" presStyleCnt="0"/>
      <dgm:spPr/>
    </dgm:pt>
    <dgm:pt modelId="{974021B8-7376-4C5F-82F2-2F6CB15E3937}" type="pres">
      <dgm:prSet presAssocID="{45BFD9D8-71F9-4DE2-826C-A1D5D26F2CB5}" presName="bgRect" presStyleLbl="bgShp" presStyleIdx="0" presStyleCnt="4"/>
      <dgm:spPr/>
    </dgm:pt>
    <dgm:pt modelId="{FB03422F-E10E-4367-BF8C-C59E20519AED}" type="pres">
      <dgm:prSet presAssocID="{45BFD9D8-71F9-4DE2-826C-A1D5D26F2C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F28BCE-BAE4-4078-934F-82C2F162C01E}" type="pres">
      <dgm:prSet presAssocID="{45BFD9D8-71F9-4DE2-826C-A1D5D26F2CB5}" presName="spaceRect" presStyleCnt="0"/>
      <dgm:spPr/>
    </dgm:pt>
    <dgm:pt modelId="{EC72B3E3-A42E-4ECD-B88B-BE1B113DDABA}" type="pres">
      <dgm:prSet presAssocID="{45BFD9D8-71F9-4DE2-826C-A1D5D26F2CB5}" presName="parTx" presStyleLbl="revTx" presStyleIdx="0" presStyleCnt="5">
        <dgm:presLayoutVars>
          <dgm:chMax val="0"/>
          <dgm:chPref val="0"/>
        </dgm:presLayoutVars>
      </dgm:prSet>
      <dgm:spPr/>
    </dgm:pt>
    <dgm:pt modelId="{ED8FB605-595A-4754-B778-6481F21FCACD}" type="pres">
      <dgm:prSet presAssocID="{4277FE49-5018-4150-9B7B-4673C8F03AAF}" presName="sibTrans" presStyleCnt="0"/>
      <dgm:spPr/>
    </dgm:pt>
    <dgm:pt modelId="{D3086D24-AF66-425A-B088-3A969ED21E9F}" type="pres">
      <dgm:prSet presAssocID="{7A3589BA-6CB7-4D59-A006-6FF853BE2984}" presName="compNode" presStyleCnt="0"/>
      <dgm:spPr/>
    </dgm:pt>
    <dgm:pt modelId="{87464C3C-5838-4C9C-899E-D056FBD813A4}" type="pres">
      <dgm:prSet presAssocID="{7A3589BA-6CB7-4D59-A006-6FF853BE2984}" presName="bgRect" presStyleLbl="bgShp" presStyleIdx="1" presStyleCnt="4"/>
      <dgm:spPr/>
    </dgm:pt>
    <dgm:pt modelId="{6A4C77EE-6774-4B7B-84CD-C8500C58B4DC}" type="pres">
      <dgm:prSet presAssocID="{7A3589BA-6CB7-4D59-A006-6FF853BE29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9945068-DA1D-403D-B859-CAC87765CD82}" type="pres">
      <dgm:prSet presAssocID="{7A3589BA-6CB7-4D59-A006-6FF853BE2984}" presName="spaceRect" presStyleCnt="0"/>
      <dgm:spPr/>
    </dgm:pt>
    <dgm:pt modelId="{C5A08A9E-6B06-46B4-9FA4-378BDE9E6C40}" type="pres">
      <dgm:prSet presAssocID="{7A3589BA-6CB7-4D59-A006-6FF853BE2984}" presName="parTx" presStyleLbl="revTx" presStyleIdx="1" presStyleCnt="5">
        <dgm:presLayoutVars>
          <dgm:chMax val="0"/>
          <dgm:chPref val="0"/>
        </dgm:presLayoutVars>
      </dgm:prSet>
      <dgm:spPr/>
    </dgm:pt>
    <dgm:pt modelId="{465546B5-3F5D-4D3D-B502-A51A23F7AFDB}" type="pres">
      <dgm:prSet presAssocID="{58FA1752-6C25-4F37-8B0F-6E3F82030D2D}" presName="sibTrans" presStyleCnt="0"/>
      <dgm:spPr/>
    </dgm:pt>
    <dgm:pt modelId="{789EECA3-146E-47A8-BA2D-780141EAFEE0}" type="pres">
      <dgm:prSet presAssocID="{86C9B642-228C-4015-AEB7-064F318F0A1C}" presName="compNode" presStyleCnt="0"/>
      <dgm:spPr/>
    </dgm:pt>
    <dgm:pt modelId="{E280346F-992D-4A22-943D-786F5448C357}" type="pres">
      <dgm:prSet presAssocID="{86C9B642-228C-4015-AEB7-064F318F0A1C}" presName="bgRect" presStyleLbl="bgShp" presStyleIdx="2" presStyleCnt="4"/>
      <dgm:spPr/>
    </dgm:pt>
    <dgm:pt modelId="{2231F523-8B22-4926-AF04-0415E26D94A1}" type="pres">
      <dgm:prSet presAssocID="{86C9B642-228C-4015-AEB7-064F318F0A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20AE59D-2C4D-4562-9286-F87988629C5D}" type="pres">
      <dgm:prSet presAssocID="{86C9B642-228C-4015-AEB7-064F318F0A1C}" presName="spaceRect" presStyleCnt="0"/>
      <dgm:spPr/>
    </dgm:pt>
    <dgm:pt modelId="{D258BF9E-8EBE-46C7-A1BD-FAC456AC9EEC}" type="pres">
      <dgm:prSet presAssocID="{86C9B642-228C-4015-AEB7-064F318F0A1C}" presName="parTx" presStyleLbl="revTx" presStyleIdx="2" presStyleCnt="5">
        <dgm:presLayoutVars>
          <dgm:chMax val="0"/>
          <dgm:chPref val="0"/>
        </dgm:presLayoutVars>
      </dgm:prSet>
      <dgm:spPr/>
    </dgm:pt>
    <dgm:pt modelId="{2053FEE9-275B-4DB1-9288-A1BE9F6564BC}" type="pres">
      <dgm:prSet presAssocID="{86C9B642-228C-4015-AEB7-064F318F0A1C}" presName="desTx" presStyleLbl="revTx" presStyleIdx="3" presStyleCnt="5">
        <dgm:presLayoutVars/>
      </dgm:prSet>
      <dgm:spPr/>
    </dgm:pt>
    <dgm:pt modelId="{930778B6-FC3E-4F95-A0D1-2B83D95D4421}" type="pres">
      <dgm:prSet presAssocID="{097AF01D-368F-4340-9555-79F6B8F2C4AB}" presName="sibTrans" presStyleCnt="0"/>
      <dgm:spPr/>
    </dgm:pt>
    <dgm:pt modelId="{1112BA29-8A35-4D55-AED6-E6503FC619F2}" type="pres">
      <dgm:prSet presAssocID="{FCFD7935-3FB0-4DFC-AC2D-8ABEF2F0E374}" presName="compNode" presStyleCnt="0"/>
      <dgm:spPr/>
    </dgm:pt>
    <dgm:pt modelId="{C0E38098-9412-4B40-9784-DD90EEE87864}" type="pres">
      <dgm:prSet presAssocID="{FCFD7935-3FB0-4DFC-AC2D-8ABEF2F0E374}" presName="bgRect" presStyleLbl="bgShp" presStyleIdx="3" presStyleCnt="4"/>
      <dgm:spPr/>
    </dgm:pt>
    <dgm:pt modelId="{376BFD0B-966C-460E-9B8F-E9885E0AD02E}" type="pres">
      <dgm:prSet presAssocID="{FCFD7935-3FB0-4DFC-AC2D-8ABEF2F0E3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045DB6E-9B19-4773-B2B4-4A48B10C89AF}" type="pres">
      <dgm:prSet presAssocID="{FCFD7935-3FB0-4DFC-AC2D-8ABEF2F0E374}" presName="spaceRect" presStyleCnt="0"/>
      <dgm:spPr/>
    </dgm:pt>
    <dgm:pt modelId="{13B4D6E4-0A65-4948-BD65-91709DF408EC}" type="pres">
      <dgm:prSet presAssocID="{FCFD7935-3FB0-4DFC-AC2D-8ABEF2F0E3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E18804-E38A-4C5B-9633-DCD5865F5029}" srcId="{86C9B642-228C-4015-AEB7-064F318F0A1C}" destId="{5D6FE097-296A-43DB-B2D4-D7895C2BDA62}" srcOrd="0" destOrd="0" parTransId="{0CCF2031-CBBB-4664-BA09-EE7A3CD2B42E}" sibTransId="{ED15AFDD-0D1D-4333-A542-1F4BD30BB7AB}"/>
    <dgm:cxn modelId="{AADD962F-E7F3-4F0B-9224-C24346715BC5}" srcId="{DB5CD006-F718-460F-94AD-908FB73DA18B}" destId="{FCFD7935-3FB0-4DFC-AC2D-8ABEF2F0E374}" srcOrd="3" destOrd="0" parTransId="{55BE7022-89A3-4CD5-981C-612BB934071D}" sibTransId="{8D7074DC-FE7F-49B6-AD0D-619C8877FD21}"/>
    <dgm:cxn modelId="{7B9AB25F-D970-4357-9FE0-D9D7FE072976}" type="presOf" srcId="{86C9B642-228C-4015-AEB7-064F318F0A1C}" destId="{D258BF9E-8EBE-46C7-A1BD-FAC456AC9EEC}" srcOrd="0" destOrd="0" presId="urn:microsoft.com/office/officeart/2018/2/layout/IconVerticalSolidList"/>
    <dgm:cxn modelId="{FB8DA877-D726-4EE5-A935-BE62AEDD7735}" type="presOf" srcId="{5D6FE097-296A-43DB-B2D4-D7895C2BDA62}" destId="{2053FEE9-275B-4DB1-9288-A1BE9F6564BC}" srcOrd="0" destOrd="0" presId="urn:microsoft.com/office/officeart/2018/2/layout/IconVerticalSolidList"/>
    <dgm:cxn modelId="{C4504678-1338-4365-A59B-4D552A0B30FD}" srcId="{DB5CD006-F718-460F-94AD-908FB73DA18B}" destId="{45BFD9D8-71F9-4DE2-826C-A1D5D26F2CB5}" srcOrd="0" destOrd="0" parTransId="{62BFAB62-9D47-486F-9F90-D2CBB09ED7E2}" sibTransId="{4277FE49-5018-4150-9B7B-4673C8F03AAF}"/>
    <dgm:cxn modelId="{5E5A2381-431A-4FFE-A18F-9BDB6FC98D2B}" type="presOf" srcId="{DB5CD006-F718-460F-94AD-908FB73DA18B}" destId="{683A8D48-B6D1-487B-9FDC-044EF40BC9A7}" srcOrd="0" destOrd="0" presId="urn:microsoft.com/office/officeart/2018/2/layout/IconVerticalSolidList"/>
    <dgm:cxn modelId="{730DD782-CA70-4ACA-BAFE-3921505358F2}" srcId="{DB5CD006-F718-460F-94AD-908FB73DA18B}" destId="{86C9B642-228C-4015-AEB7-064F318F0A1C}" srcOrd="2" destOrd="0" parTransId="{22A68ECB-DAB0-45AE-8296-03A98553E2FD}" sibTransId="{097AF01D-368F-4340-9555-79F6B8F2C4AB}"/>
    <dgm:cxn modelId="{69472EA3-2736-4A40-8172-9DA84102B4F7}" type="presOf" srcId="{45BFD9D8-71F9-4DE2-826C-A1D5D26F2CB5}" destId="{EC72B3E3-A42E-4ECD-B88B-BE1B113DDABA}" srcOrd="0" destOrd="0" presId="urn:microsoft.com/office/officeart/2018/2/layout/IconVerticalSolidList"/>
    <dgm:cxn modelId="{3992D8E6-2AB4-472B-B57F-729E9EA3C56A}" type="presOf" srcId="{7A3589BA-6CB7-4D59-A006-6FF853BE2984}" destId="{C5A08A9E-6B06-46B4-9FA4-378BDE9E6C40}" srcOrd="0" destOrd="0" presId="urn:microsoft.com/office/officeart/2018/2/layout/IconVerticalSolidList"/>
    <dgm:cxn modelId="{8C8557F4-3084-4EFE-828C-2C39B4336F8F}" srcId="{DB5CD006-F718-460F-94AD-908FB73DA18B}" destId="{7A3589BA-6CB7-4D59-A006-6FF853BE2984}" srcOrd="1" destOrd="0" parTransId="{01B312E4-45DD-4D17-BE38-DE84A3B7FD66}" sibTransId="{58FA1752-6C25-4F37-8B0F-6E3F82030D2D}"/>
    <dgm:cxn modelId="{227E98F4-9FB7-42B6-A4D6-86AF37024CA6}" type="presOf" srcId="{FCFD7935-3FB0-4DFC-AC2D-8ABEF2F0E374}" destId="{13B4D6E4-0A65-4948-BD65-91709DF408EC}" srcOrd="0" destOrd="0" presId="urn:microsoft.com/office/officeart/2018/2/layout/IconVerticalSolidList"/>
    <dgm:cxn modelId="{3F862B72-672E-4E14-AED5-B73685F1A940}" type="presParOf" srcId="{683A8D48-B6D1-487B-9FDC-044EF40BC9A7}" destId="{3412BF61-F311-43D0-B835-73E5C8D4B348}" srcOrd="0" destOrd="0" presId="urn:microsoft.com/office/officeart/2018/2/layout/IconVerticalSolidList"/>
    <dgm:cxn modelId="{D94022AE-F721-424B-A8A8-0EE935F6485E}" type="presParOf" srcId="{3412BF61-F311-43D0-B835-73E5C8D4B348}" destId="{974021B8-7376-4C5F-82F2-2F6CB15E3937}" srcOrd="0" destOrd="0" presId="urn:microsoft.com/office/officeart/2018/2/layout/IconVerticalSolidList"/>
    <dgm:cxn modelId="{22A289E8-8628-4700-ABE8-776E01739EF3}" type="presParOf" srcId="{3412BF61-F311-43D0-B835-73E5C8D4B348}" destId="{FB03422F-E10E-4367-BF8C-C59E20519AED}" srcOrd="1" destOrd="0" presId="urn:microsoft.com/office/officeart/2018/2/layout/IconVerticalSolidList"/>
    <dgm:cxn modelId="{1EB21443-BB8E-42EC-8E7F-CF767A5739BE}" type="presParOf" srcId="{3412BF61-F311-43D0-B835-73E5C8D4B348}" destId="{19F28BCE-BAE4-4078-934F-82C2F162C01E}" srcOrd="2" destOrd="0" presId="urn:microsoft.com/office/officeart/2018/2/layout/IconVerticalSolidList"/>
    <dgm:cxn modelId="{B05C1EB2-41C0-4276-ADAD-0131E65AA81F}" type="presParOf" srcId="{3412BF61-F311-43D0-B835-73E5C8D4B348}" destId="{EC72B3E3-A42E-4ECD-B88B-BE1B113DDABA}" srcOrd="3" destOrd="0" presId="urn:microsoft.com/office/officeart/2018/2/layout/IconVerticalSolidList"/>
    <dgm:cxn modelId="{EC663114-D5A9-42A4-BE7B-5962D77E82CD}" type="presParOf" srcId="{683A8D48-B6D1-487B-9FDC-044EF40BC9A7}" destId="{ED8FB605-595A-4754-B778-6481F21FCACD}" srcOrd="1" destOrd="0" presId="urn:microsoft.com/office/officeart/2018/2/layout/IconVerticalSolidList"/>
    <dgm:cxn modelId="{BCD03E40-4EBC-464B-8606-1F96E4262874}" type="presParOf" srcId="{683A8D48-B6D1-487B-9FDC-044EF40BC9A7}" destId="{D3086D24-AF66-425A-B088-3A969ED21E9F}" srcOrd="2" destOrd="0" presId="urn:microsoft.com/office/officeart/2018/2/layout/IconVerticalSolidList"/>
    <dgm:cxn modelId="{9FC163EF-D863-47AD-9353-614F9F357C05}" type="presParOf" srcId="{D3086D24-AF66-425A-B088-3A969ED21E9F}" destId="{87464C3C-5838-4C9C-899E-D056FBD813A4}" srcOrd="0" destOrd="0" presId="urn:microsoft.com/office/officeart/2018/2/layout/IconVerticalSolidList"/>
    <dgm:cxn modelId="{36031C46-5DEC-41A9-BECC-B8F68E47BD3F}" type="presParOf" srcId="{D3086D24-AF66-425A-B088-3A969ED21E9F}" destId="{6A4C77EE-6774-4B7B-84CD-C8500C58B4DC}" srcOrd="1" destOrd="0" presId="urn:microsoft.com/office/officeart/2018/2/layout/IconVerticalSolidList"/>
    <dgm:cxn modelId="{A28864B0-45D5-4AC2-9374-5CBE48DE089D}" type="presParOf" srcId="{D3086D24-AF66-425A-B088-3A969ED21E9F}" destId="{89945068-DA1D-403D-B859-CAC87765CD82}" srcOrd="2" destOrd="0" presId="urn:microsoft.com/office/officeart/2018/2/layout/IconVerticalSolidList"/>
    <dgm:cxn modelId="{44CB49D6-6F27-4841-BE42-16177E7E25AD}" type="presParOf" srcId="{D3086D24-AF66-425A-B088-3A969ED21E9F}" destId="{C5A08A9E-6B06-46B4-9FA4-378BDE9E6C40}" srcOrd="3" destOrd="0" presId="urn:microsoft.com/office/officeart/2018/2/layout/IconVerticalSolidList"/>
    <dgm:cxn modelId="{507449B6-F9E9-40D8-A58E-B24C98BC7012}" type="presParOf" srcId="{683A8D48-B6D1-487B-9FDC-044EF40BC9A7}" destId="{465546B5-3F5D-4D3D-B502-A51A23F7AFDB}" srcOrd="3" destOrd="0" presId="urn:microsoft.com/office/officeart/2018/2/layout/IconVerticalSolidList"/>
    <dgm:cxn modelId="{B511B876-48F0-4DAC-BF1A-27BBEBCB31B5}" type="presParOf" srcId="{683A8D48-B6D1-487B-9FDC-044EF40BC9A7}" destId="{789EECA3-146E-47A8-BA2D-780141EAFEE0}" srcOrd="4" destOrd="0" presId="urn:microsoft.com/office/officeart/2018/2/layout/IconVerticalSolidList"/>
    <dgm:cxn modelId="{9185788F-847C-4AEB-AA8C-8B658388DA16}" type="presParOf" srcId="{789EECA3-146E-47A8-BA2D-780141EAFEE0}" destId="{E280346F-992D-4A22-943D-786F5448C357}" srcOrd="0" destOrd="0" presId="urn:microsoft.com/office/officeart/2018/2/layout/IconVerticalSolidList"/>
    <dgm:cxn modelId="{FD02336B-160E-471C-A6B7-04BADE10D2A1}" type="presParOf" srcId="{789EECA3-146E-47A8-BA2D-780141EAFEE0}" destId="{2231F523-8B22-4926-AF04-0415E26D94A1}" srcOrd="1" destOrd="0" presId="urn:microsoft.com/office/officeart/2018/2/layout/IconVerticalSolidList"/>
    <dgm:cxn modelId="{3C13E962-C819-493D-97CA-3AD0B4B1AD82}" type="presParOf" srcId="{789EECA3-146E-47A8-BA2D-780141EAFEE0}" destId="{F20AE59D-2C4D-4562-9286-F87988629C5D}" srcOrd="2" destOrd="0" presId="urn:microsoft.com/office/officeart/2018/2/layout/IconVerticalSolidList"/>
    <dgm:cxn modelId="{DBF62B08-D1C5-4E36-A9F5-C3724FF54418}" type="presParOf" srcId="{789EECA3-146E-47A8-BA2D-780141EAFEE0}" destId="{D258BF9E-8EBE-46C7-A1BD-FAC456AC9EEC}" srcOrd="3" destOrd="0" presId="urn:microsoft.com/office/officeart/2018/2/layout/IconVerticalSolidList"/>
    <dgm:cxn modelId="{517E42A0-F350-4119-9EDB-7EC32D9B3ABF}" type="presParOf" srcId="{789EECA3-146E-47A8-BA2D-780141EAFEE0}" destId="{2053FEE9-275B-4DB1-9288-A1BE9F6564BC}" srcOrd="4" destOrd="0" presId="urn:microsoft.com/office/officeart/2018/2/layout/IconVerticalSolidList"/>
    <dgm:cxn modelId="{0ACC1B40-8BCF-4A07-BE20-75819FEA08EF}" type="presParOf" srcId="{683A8D48-B6D1-487B-9FDC-044EF40BC9A7}" destId="{930778B6-FC3E-4F95-A0D1-2B83D95D4421}" srcOrd="5" destOrd="0" presId="urn:microsoft.com/office/officeart/2018/2/layout/IconVerticalSolidList"/>
    <dgm:cxn modelId="{5E017539-43E3-4A38-8340-BC062703D63A}" type="presParOf" srcId="{683A8D48-B6D1-487B-9FDC-044EF40BC9A7}" destId="{1112BA29-8A35-4D55-AED6-E6503FC619F2}" srcOrd="6" destOrd="0" presId="urn:microsoft.com/office/officeart/2018/2/layout/IconVerticalSolidList"/>
    <dgm:cxn modelId="{D52353E7-9E9C-4B24-A55F-06CDC7AAC1C8}" type="presParOf" srcId="{1112BA29-8A35-4D55-AED6-E6503FC619F2}" destId="{C0E38098-9412-4B40-9784-DD90EEE87864}" srcOrd="0" destOrd="0" presId="urn:microsoft.com/office/officeart/2018/2/layout/IconVerticalSolidList"/>
    <dgm:cxn modelId="{6215C552-0045-4025-9FD8-BDF3F60C52F5}" type="presParOf" srcId="{1112BA29-8A35-4D55-AED6-E6503FC619F2}" destId="{376BFD0B-966C-460E-9B8F-E9885E0AD02E}" srcOrd="1" destOrd="0" presId="urn:microsoft.com/office/officeart/2018/2/layout/IconVerticalSolidList"/>
    <dgm:cxn modelId="{9681E59A-930B-4878-857C-1CB28E4D9611}" type="presParOf" srcId="{1112BA29-8A35-4D55-AED6-E6503FC619F2}" destId="{A045DB6E-9B19-4773-B2B4-4A48B10C89AF}" srcOrd="2" destOrd="0" presId="urn:microsoft.com/office/officeart/2018/2/layout/IconVerticalSolidList"/>
    <dgm:cxn modelId="{8B618AC4-1CCA-43BF-B41F-3D073A788EC5}" type="presParOf" srcId="{1112BA29-8A35-4D55-AED6-E6503FC619F2}" destId="{13B4D6E4-0A65-4948-BD65-91709DF408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0BA9E-6F8D-4372-AF99-CFF39CF2AFBA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Micromanager, Delegating, 100%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LL: celebrate achievements (avoid burnout), find contentment</a:t>
          </a:r>
        </a:p>
      </dsp:txBody>
      <dsp:txXfrm rot="-5400000">
        <a:off x="3785615" y="118169"/>
        <a:ext cx="6697334" cy="603548"/>
      </dsp:txXfrm>
    </dsp:sp>
    <dsp:sp modelId="{87605B95-EB53-4D4B-82A8-71B5968E92B3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Perfectionist</a:t>
          </a:r>
        </a:p>
      </dsp:txBody>
      <dsp:txXfrm>
        <a:off x="40813" y="42725"/>
        <a:ext cx="3703990" cy="754434"/>
      </dsp:txXfrm>
    </dsp:sp>
    <dsp:sp modelId="{7F549925-C4F5-4F33-9AC9-88A8C402D592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Stay Later, Downtime wasteful, haven’t earned your title, workaholics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LL: Internal Validation, ease off the gas, reasonable</a:t>
          </a:r>
        </a:p>
      </dsp:txBody>
      <dsp:txXfrm rot="-5400000">
        <a:off x="3785615" y="996032"/>
        <a:ext cx="6697334" cy="603548"/>
      </dsp:txXfrm>
    </dsp:sp>
    <dsp:sp modelId="{73DB2510-47AD-4AA1-876C-8FD90DDD7088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Superwoman/man</a:t>
          </a:r>
        </a:p>
      </dsp:txBody>
      <dsp:txXfrm>
        <a:off x="40813" y="920588"/>
        <a:ext cx="3703990" cy="754434"/>
      </dsp:txXfrm>
    </dsp:sp>
    <dsp:sp modelId="{F811B491-2ADE-4511-9249-D8D765099472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Excel without effort, Straight As, “Smart One”, On your own, Feel of shame, avoid challenges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LL: Work in progress, work on weakness</a:t>
          </a:r>
        </a:p>
      </dsp:txBody>
      <dsp:txXfrm rot="-5400000">
        <a:off x="3785615" y="1873895"/>
        <a:ext cx="6697334" cy="603548"/>
      </dsp:txXfrm>
    </dsp:sp>
    <dsp:sp modelId="{9FF0CD6E-0441-41DD-8883-4C53473113EF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Natural Genius</a:t>
          </a:r>
        </a:p>
      </dsp:txBody>
      <dsp:txXfrm>
        <a:off x="40813" y="1798451"/>
        <a:ext cx="3703990" cy="754434"/>
      </dsp:txXfrm>
    </dsp:sp>
    <dsp:sp modelId="{2CAD24A7-A4FC-4CDF-92AE-6802987EA169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Own your own, “Don’t need help”, requirements vs needs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LL: Ask for help</a:t>
          </a:r>
        </a:p>
      </dsp:txBody>
      <dsp:txXfrm rot="-5400000">
        <a:off x="3785615" y="2751759"/>
        <a:ext cx="6697334" cy="603548"/>
      </dsp:txXfrm>
    </dsp:sp>
    <dsp:sp modelId="{827E4C41-1583-41EB-BE2C-50F6829D6D15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Soloist</a:t>
          </a:r>
        </a:p>
      </dsp:txBody>
      <dsp:txXfrm>
        <a:off x="40813" y="2676315"/>
        <a:ext cx="3703990" cy="754434"/>
      </dsp:txXfrm>
    </dsp:sp>
    <dsp:sp modelId="{477062B4-F8AA-4A55-AC97-11FBCE01B1A1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Must meet every educ job requirement, seeking training/certif., still don’t know enough, shutter: someone says: ’You’re the expert’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LL: Put yourself in a learn situation</a:t>
          </a:r>
        </a:p>
      </dsp:txBody>
      <dsp:txXfrm rot="-5400000">
        <a:off x="3785615" y="3629621"/>
        <a:ext cx="6697334" cy="603548"/>
      </dsp:txXfrm>
    </dsp:sp>
    <dsp:sp modelId="{5D82E666-9580-4845-88F3-DD07983220FD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Expert</a:t>
          </a:r>
        </a:p>
      </dsp:txBody>
      <dsp:txXfrm>
        <a:off x="40813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9DB02-32DE-4B28-90D2-771AF11A04B6}">
      <dsp:nvSpPr>
        <dsp:cNvPr id="0" name=""/>
        <dsp:cNvSpPr/>
      </dsp:nvSpPr>
      <dsp:spPr>
        <a:xfrm>
          <a:off x="0" y="318896"/>
          <a:ext cx="658926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416560" rIns="5114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Two-way process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Positive, supportive, emotional bond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Focus: Performance &amp; Learning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Ongoing process</a:t>
          </a:r>
        </a:p>
      </dsp:txBody>
      <dsp:txXfrm>
        <a:off x="0" y="318896"/>
        <a:ext cx="6589260" cy="1827000"/>
      </dsp:txXfrm>
    </dsp:sp>
    <dsp:sp modelId="{B28FAC76-BEA5-4060-A110-0F746ACB43A6}">
      <dsp:nvSpPr>
        <dsp:cNvPr id="0" name=""/>
        <dsp:cNvSpPr/>
      </dsp:nvSpPr>
      <dsp:spPr>
        <a:xfrm>
          <a:off x="329463" y="23696"/>
          <a:ext cx="461248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Coaching?</a:t>
          </a:r>
        </a:p>
      </dsp:txBody>
      <dsp:txXfrm>
        <a:off x="358284" y="52517"/>
        <a:ext cx="4554840" cy="532758"/>
      </dsp:txXfrm>
    </dsp:sp>
    <dsp:sp modelId="{3C550479-8CE4-40D0-90BB-1167E7C6DFB7}">
      <dsp:nvSpPr>
        <dsp:cNvPr id="0" name=""/>
        <dsp:cNvSpPr/>
      </dsp:nvSpPr>
      <dsp:spPr>
        <a:xfrm>
          <a:off x="0" y="2549096"/>
          <a:ext cx="658926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416560" rIns="5114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Observe, Listen, Ask Questions, Explore, Goals, Sessions, Feedback, Action Plan</a:t>
          </a:r>
        </a:p>
      </dsp:txBody>
      <dsp:txXfrm>
        <a:off x="0" y="2549096"/>
        <a:ext cx="6589260" cy="1134000"/>
      </dsp:txXfrm>
    </dsp:sp>
    <dsp:sp modelId="{64C23943-7445-4B96-82BA-8539E1A1F77F}">
      <dsp:nvSpPr>
        <dsp:cNvPr id="0" name=""/>
        <dsp:cNvSpPr/>
      </dsp:nvSpPr>
      <dsp:spPr>
        <a:xfrm>
          <a:off x="329463" y="2253896"/>
          <a:ext cx="4612482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Building Others</a:t>
          </a:r>
        </a:p>
      </dsp:txBody>
      <dsp:txXfrm>
        <a:off x="358284" y="2282717"/>
        <a:ext cx="4554840" cy="532758"/>
      </dsp:txXfrm>
    </dsp:sp>
    <dsp:sp modelId="{0178DEAF-4438-433D-85A6-B737C7633D61}">
      <dsp:nvSpPr>
        <dsp:cNvPr id="0" name=""/>
        <dsp:cNvSpPr/>
      </dsp:nvSpPr>
      <dsp:spPr>
        <a:xfrm>
          <a:off x="0" y="4086296"/>
          <a:ext cx="658926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416560" rIns="5114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Build a Relationship, Re-energy, Learn more by talking and teaching, Better at your own skills</a:t>
          </a:r>
        </a:p>
      </dsp:txBody>
      <dsp:txXfrm>
        <a:off x="0" y="4086296"/>
        <a:ext cx="6589260" cy="1134000"/>
      </dsp:txXfrm>
    </dsp:sp>
    <dsp:sp modelId="{914FB46E-5664-468C-88C2-89D97626E729}">
      <dsp:nvSpPr>
        <dsp:cNvPr id="0" name=""/>
        <dsp:cNvSpPr/>
      </dsp:nvSpPr>
      <dsp:spPr>
        <a:xfrm>
          <a:off x="329463" y="3791096"/>
          <a:ext cx="4612482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Yourself (Be a mentor)</a:t>
          </a:r>
        </a:p>
      </dsp:txBody>
      <dsp:txXfrm>
        <a:off x="358284" y="3819917"/>
        <a:ext cx="455484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021B8-7376-4C5F-82F2-2F6CB15E3937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3422F-E10E-4367-BF8C-C59E20519AED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2B3E3-A42E-4ECD-B88B-BE1B113DDABA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a Summary of Each Case Study</a:t>
          </a:r>
        </a:p>
      </dsp:txBody>
      <dsp:txXfrm>
        <a:off x="1148277" y="1961"/>
        <a:ext cx="4596407" cy="994179"/>
      </dsp:txXfrm>
    </dsp:sp>
    <dsp:sp modelId="{87464C3C-5838-4C9C-899E-D056FBD813A4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C77EE-6774-4B7B-84CD-C8500C58B4DC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08A9E-6B06-46B4-9FA4-378BDE9E6C40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Principles(X.x) in the case analysis</a:t>
          </a:r>
        </a:p>
      </dsp:txBody>
      <dsp:txXfrm>
        <a:off x="1148277" y="1244686"/>
        <a:ext cx="4596407" cy="994179"/>
      </dsp:txXfrm>
    </dsp:sp>
    <dsp:sp modelId="{E280346F-992D-4A22-943D-786F5448C357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1F523-8B22-4926-AF04-0415E26D94A1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8BF9E-8EBE-46C7-A1BD-FAC456AC9EEC}">
      <dsp:nvSpPr>
        <dsp:cNvPr id="0" name=""/>
        <dsp:cNvSpPr/>
      </dsp:nvSpPr>
      <dsp:spPr>
        <a:xfrm>
          <a:off x="1148277" y="2487410"/>
          <a:ext cx="2585108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 One case study, and do for or against CARE </a:t>
          </a:r>
        </a:p>
      </dsp:txBody>
      <dsp:txXfrm>
        <a:off x="1148277" y="2487410"/>
        <a:ext cx="2585108" cy="994179"/>
      </dsp:txXfrm>
    </dsp:sp>
    <dsp:sp modelId="{2053FEE9-275B-4DB1-9288-A1BE9F6564BC}">
      <dsp:nvSpPr>
        <dsp:cNvPr id="0" name=""/>
        <dsp:cNvSpPr/>
      </dsp:nvSpPr>
      <dsp:spPr>
        <a:xfrm>
          <a:off x="3733385" y="2487410"/>
          <a:ext cx="2011299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Consider, Analyze, Review, Evaluate</a:t>
          </a:r>
        </a:p>
      </dsp:txBody>
      <dsp:txXfrm>
        <a:off x="3733385" y="2487410"/>
        <a:ext cx="2011299" cy="994179"/>
      </dsp:txXfrm>
    </dsp:sp>
    <dsp:sp modelId="{C0E38098-9412-4B40-9784-DD90EEE87864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BFD0B-966C-460E-9B8F-E9885E0AD02E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4D6E4-0A65-4948-BD65-91709DF408EC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 two other ACM code principles</a:t>
          </a:r>
        </a:p>
      </dsp:txBody>
      <dsp:txXfrm>
        <a:off x="1148277" y="3730134"/>
        <a:ext cx="4596407" cy="994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D087-5571-F342-844F-727D918D862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410FA-B4CF-7A40-AD30-AC721C02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3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53479B-4CA5-4351-AA2B-6AD7F98E04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38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96" indent="0" algn="ctr">
              <a:buNone/>
              <a:defRPr sz="2400"/>
            </a:lvl2pPr>
            <a:lvl3pPr marL="914391" indent="0" algn="ctr">
              <a:buNone/>
              <a:defRPr sz="2400"/>
            </a:lvl3pPr>
            <a:lvl4pPr marL="1371587" indent="0" algn="ctr">
              <a:buNone/>
              <a:defRPr sz="2000"/>
            </a:lvl4pPr>
            <a:lvl5pPr marL="1828783" indent="0" algn="ctr">
              <a:buNone/>
              <a:defRPr sz="2000"/>
            </a:lvl5pPr>
            <a:lvl6pPr marL="2285978" indent="0" algn="ctr">
              <a:buNone/>
              <a:defRPr sz="2000"/>
            </a:lvl6pPr>
            <a:lvl7pPr marL="2743174" indent="0" algn="ctr">
              <a:buNone/>
              <a:defRPr sz="2000"/>
            </a:lvl7pPr>
            <a:lvl8pPr marL="3200370" indent="0" algn="ctr">
              <a:buNone/>
              <a:defRPr sz="2000"/>
            </a:lvl8pPr>
            <a:lvl9pPr marL="3657565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3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0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8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1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1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3"/>
            <a:ext cx="493776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1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3"/>
            <a:ext cx="493776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1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6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6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3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5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8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99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A4EA-710F-49FF-B5FE-1766FA7FBD2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1131-CBEC-4516-90CB-90B99C59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5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CCF094-74FA-4FD5-8ED1-AC4C3E7DD3D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B111A4-CBC4-4E9E-B688-68AC0A8B08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91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9" indent="-91439" algn="l" defTabSz="914391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5" indent="-18287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2" indent="-18287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1" indent="-18287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79" indent="-18287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90" indent="-22859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88" indent="-22859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86" indent="-22859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84" indent="-228598" algn="l" defTabSz="91439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d.com/talks/elizabeth_cox_what_is_imposter_syndrome_and_how_can_you_combat_it?language=en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fastcompany.com/?utm_source=pocket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A5C7C5-4A68-4C17-B089-D248719E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94" y="434489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CSE 170 Tech Teamwork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81149-B2C5-4558-9B95-A18CCE82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94" y="2746921"/>
            <a:ext cx="518803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Week 09 Day 1</a:t>
            </a:r>
          </a:p>
          <a:p>
            <a:r>
              <a:rPr lang="en-US" sz="1500" dirty="0">
                <a:solidFill>
                  <a:schemeClr val="tx2"/>
                </a:solidFill>
              </a:rPr>
              <a:t>W. Clements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202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0F5B-5FB2-45BF-8BDF-C05305EA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223" y="557189"/>
            <a:ext cx="3826577" cy="1671566"/>
          </a:xfrm>
        </p:spPr>
        <p:txBody>
          <a:bodyPr>
            <a:normAutofit/>
          </a:bodyPr>
          <a:lstStyle/>
          <a:p>
            <a:r>
              <a:rPr lang="en-US" sz="2800" dirty="0"/>
              <a:t>The Mindset Change You Need if You Work in a Competitive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7C0F-3FA3-45B8-B672-8E78FFE4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223" y="2400475"/>
            <a:ext cx="3826578" cy="3776488"/>
          </a:xfrm>
        </p:spPr>
        <p:txBody>
          <a:bodyPr>
            <a:normAutofit/>
          </a:bodyPr>
          <a:lstStyle/>
          <a:p>
            <a:r>
              <a:rPr lang="en-US" sz="1700" dirty="0"/>
              <a:t>Evaluate the Playing Field</a:t>
            </a:r>
          </a:p>
          <a:p>
            <a:pPr lvl="1"/>
            <a:r>
              <a:rPr lang="en-US" sz="1700" dirty="0"/>
              <a:t>Diverse range of skill sets</a:t>
            </a:r>
          </a:p>
          <a:p>
            <a:r>
              <a:rPr lang="en-US" sz="1700" dirty="0"/>
              <a:t>Identify Your position</a:t>
            </a:r>
          </a:p>
          <a:p>
            <a:pPr lvl="1"/>
            <a:r>
              <a:rPr lang="en-US" sz="1700" dirty="0"/>
              <a:t>Your strengths, enjoy, strong suites</a:t>
            </a:r>
          </a:p>
          <a:p>
            <a:r>
              <a:rPr lang="en-US" sz="1700" dirty="0"/>
              <a:t>Shoot for the Goal</a:t>
            </a:r>
          </a:p>
          <a:p>
            <a:pPr lvl="1"/>
            <a:r>
              <a:rPr lang="en-US" sz="1700" dirty="0"/>
              <a:t>The Why, Your goal vs teams goal</a:t>
            </a:r>
          </a:p>
          <a:p>
            <a:r>
              <a:rPr lang="en-US" sz="1700" dirty="0"/>
              <a:t>Play your Position to the Best of Your Ability</a:t>
            </a:r>
          </a:p>
          <a:p>
            <a:pPr lvl="1"/>
            <a:r>
              <a:rPr lang="en-US" sz="1700" dirty="0"/>
              <a:t>Leverage your strengths, Record your successes, complimenting each other</a:t>
            </a:r>
          </a:p>
          <a:p>
            <a:endParaRPr lang="en-US" sz="1700" dirty="0"/>
          </a:p>
        </p:txBody>
      </p:sp>
      <p:pic>
        <p:nvPicPr>
          <p:cNvPr id="4" name="Picture 2" descr="http://www.cs.unc.edu/%7Estotts/COMP145/chiefprog.gif">
            <a:extLst>
              <a:ext uri="{FF2B5EF4-FFF2-40B4-BE49-F238E27FC236}">
                <a16:creationId xmlns:a16="http://schemas.microsoft.com/office/drawing/2014/main" id="{0E9D23FC-6DCC-42B0-8A5E-70CB3B08A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7306"/>
          <a:stretch/>
        </p:blipFill>
        <p:spPr bwMode="auto">
          <a:xfrm>
            <a:off x="20" y="-1"/>
            <a:ext cx="3997732" cy="44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ASH">
            <a:extLst>
              <a:ext uri="{FF2B5EF4-FFF2-40B4-BE49-F238E27FC236}">
                <a16:creationId xmlns:a16="http://schemas.microsoft.com/office/drawing/2014/main" id="{30022403-4AE4-4DC3-8D55-E0315A5F9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46"/>
          <a:stretch/>
        </p:blipFill>
        <p:spPr bwMode="auto">
          <a:xfrm>
            <a:off x="4184069" y="-2"/>
            <a:ext cx="3027239" cy="22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5E317-86F3-4C09-8771-C2EDE585FD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r="11878" b="3"/>
          <a:stretch/>
        </p:blipFill>
        <p:spPr>
          <a:xfrm>
            <a:off x="4184069" y="2406570"/>
            <a:ext cx="3027239" cy="2050948"/>
          </a:xfrm>
          <a:prstGeom prst="rect">
            <a:avLst/>
          </a:prstGeom>
        </p:spPr>
      </p:pic>
      <p:pic>
        <p:nvPicPr>
          <p:cNvPr id="9" name="Picture 16" descr="Image result for Star Trek Crew new">
            <a:extLst>
              <a:ext uri="{FF2B5EF4-FFF2-40B4-BE49-F238E27FC236}">
                <a16:creationId xmlns:a16="http://schemas.microsoft.com/office/drawing/2014/main" id="{CCF78839-4695-4ABC-A357-084A151FF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r="5980" b="-5"/>
          <a:stretch/>
        </p:blipFill>
        <p:spPr bwMode="auto">
          <a:xfrm>
            <a:off x="-3717" y="4638290"/>
            <a:ext cx="3020892" cy="22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7F2CC-BFA5-411E-8F32-8FABF7EFBE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r="6768" b="-2"/>
          <a:stretch/>
        </p:blipFill>
        <p:spPr>
          <a:xfrm>
            <a:off x="3184628" y="4629236"/>
            <a:ext cx="4026679" cy="22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88B5EF-D53A-07B2-2B2A-F428BC2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Oath – Clean Coder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9B927-F1E0-667D-A0C4-D99DD4AA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>
                <a:latin typeface="LucidaGrande"/>
              </a:rPr>
              <a:t>I solemnly pledge, </a:t>
            </a:r>
          </a:p>
          <a:p>
            <a:pPr lvl="1"/>
            <a:r>
              <a:rPr lang="en-US" sz="1900" dirty="0">
                <a:latin typeface="LucidaGrande"/>
              </a:rPr>
              <a:t>first, to do no harm to the software entrusted to me; </a:t>
            </a:r>
          </a:p>
          <a:p>
            <a:pPr lvl="1"/>
            <a:r>
              <a:rPr lang="en-US" sz="1900" dirty="0">
                <a:latin typeface="LucidaGrande"/>
              </a:rPr>
              <a:t>to not knowingly adopt any harmful practice, nor to adopt any practice or tool that I do not fully understand.</a:t>
            </a:r>
          </a:p>
          <a:p>
            <a:r>
              <a:rPr lang="en-US" sz="1900" dirty="0">
                <a:latin typeface="LucidaGrande"/>
              </a:rPr>
              <a:t>With fervor, I promise to abstain from whatever is deleterious and mischievous. </a:t>
            </a:r>
          </a:p>
          <a:p>
            <a:r>
              <a:rPr lang="en-US" sz="1900" dirty="0">
                <a:latin typeface="LucidaGrande"/>
              </a:rPr>
              <a:t>I will do all in my power to expand my skills and understanding and will maintain and elevate the standard of my profession. </a:t>
            </a:r>
          </a:p>
          <a:p>
            <a:r>
              <a:rPr lang="en-US" sz="1900" dirty="0">
                <a:latin typeface="LucidaGrande"/>
              </a:rPr>
              <a:t>With loyalty will I endeavor to </a:t>
            </a:r>
          </a:p>
          <a:p>
            <a:pPr lvl="1"/>
            <a:r>
              <a:rPr lang="en-US" sz="1900" dirty="0">
                <a:latin typeface="LucidaGrande"/>
              </a:rPr>
              <a:t>aid the stakeholders, </a:t>
            </a:r>
          </a:p>
          <a:p>
            <a:pPr lvl="1"/>
            <a:r>
              <a:rPr lang="en-US" sz="1900" dirty="0">
                <a:latin typeface="LucidaGrande"/>
              </a:rPr>
              <a:t>to hold in confidence all information that comes to my knowledge in the practice of my calling, and </a:t>
            </a:r>
          </a:p>
          <a:p>
            <a:pPr lvl="1"/>
            <a:r>
              <a:rPr lang="en-US" sz="1900" dirty="0">
                <a:latin typeface="LucidaGrande"/>
              </a:rPr>
              <a:t>to devote myself to the welfare of the project committed to my care.</a:t>
            </a:r>
            <a:endParaRPr lang="en-US" sz="1900" dirty="0"/>
          </a:p>
          <a:p>
            <a:endParaRPr lang="en-US" dirty="0"/>
          </a:p>
        </p:txBody>
      </p:sp>
      <p:pic>
        <p:nvPicPr>
          <p:cNvPr id="1026" name="Picture 2" descr="The Clean Coder: A Code of Conduct for Professional Programmers">
            <a:extLst>
              <a:ext uri="{FF2B5EF4-FFF2-40B4-BE49-F238E27FC236}">
                <a16:creationId xmlns:a16="http://schemas.microsoft.com/office/drawing/2014/main" id="{2989BA16-9D86-64E6-AA2D-DBC97DB6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62706"/>
            <a:ext cx="14732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8C114-EC11-EFFC-9211-CE1D056D1B8E}"/>
              </a:ext>
            </a:extLst>
          </p:cNvPr>
          <p:cNvSpPr txBox="1"/>
          <p:nvPr/>
        </p:nvSpPr>
        <p:spPr>
          <a:xfrm>
            <a:off x="5849817" y="64677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ucidaGrande"/>
              </a:rPr>
              <a:t>deleterious :</a:t>
            </a:r>
            <a:r>
              <a:rPr lang="en-US" b="1" dirty="0"/>
              <a:t>harmful often in a subtle or unexpected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9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02AA-3086-4FEB-AE51-A5307A1E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of Ethics and Professional Conduct</a:t>
            </a:r>
            <a:br>
              <a:rPr lang="en-US" dirty="0"/>
            </a:br>
            <a:r>
              <a:rPr lang="en-US" dirty="0"/>
              <a:t>Handout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B1477-4FD8-4DD2-BD51-66BF97900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General Ethical Principles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7256D9-C475-4F54-B3D1-04B521977D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Contribute to </a:t>
            </a:r>
            <a:r>
              <a:rPr lang="en-US" b="1" dirty="0"/>
              <a:t>society and to human well-being</a:t>
            </a:r>
            <a:r>
              <a:rPr lang="en-US" dirty="0"/>
              <a:t>, acknowledging that all people are stakeholders in computing</a:t>
            </a:r>
          </a:p>
          <a:p>
            <a:r>
              <a:rPr lang="en-US" b="1" dirty="0"/>
              <a:t>Avoid harm</a:t>
            </a:r>
            <a:r>
              <a:rPr lang="en-US" dirty="0"/>
              <a:t>.</a:t>
            </a:r>
          </a:p>
          <a:p>
            <a:r>
              <a:rPr lang="en-US" b="1" dirty="0"/>
              <a:t>Be honest and trustworthy</a:t>
            </a:r>
            <a:r>
              <a:rPr lang="en-US" dirty="0"/>
              <a:t>.</a:t>
            </a:r>
          </a:p>
          <a:p>
            <a:r>
              <a:rPr lang="en-US" b="1" dirty="0"/>
              <a:t>Be fair </a:t>
            </a:r>
            <a:r>
              <a:rPr lang="en-US" dirty="0"/>
              <a:t>and take action not to discriminate.</a:t>
            </a:r>
          </a:p>
          <a:p>
            <a:r>
              <a:rPr lang="en-US" b="1" dirty="0"/>
              <a:t>Respect the work </a:t>
            </a:r>
            <a:r>
              <a:rPr lang="en-US" dirty="0"/>
              <a:t>required to produce new ideas, inventions, creative works, and computing artifacts.</a:t>
            </a:r>
          </a:p>
          <a:p>
            <a:r>
              <a:rPr lang="en-US" b="1" dirty="0"/>
              <a:t>Respect privacy</a:t>
            </a:r>
            <a:r>
              <a:rPr lang="en-US" dirty="0"/>
              <a:t>. </a:t>
            </a:r>
          </a:p>
          <a:p>
            <a:r>
              <a:rPr lang="en-US" b="1" dirty="0"/>
              <a:t>Honor confidentiality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00572C-0A5A-40A1-A7A0-8F981092F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Professional Responsibilities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917A6C-CB4E-4C4F-9636-EA66166C7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1173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Strive to achieve </a:t>
            </a:r>
            <a:r>
              <a:rPr lang="en-US" b="1" dirty="0"/>
              <a:t>high quality </a:t>
            </a:r>
            <a:r>
              <a:rPr lang="en-US" dirty="0"/>
              <a:t>in both the processes and products of professional work.</a:t>
            </a:r>
          </a:p>
          <a:p>
            <a:r>
              <a:rPr lang="en-US" dirty="0"/>
              <a:t>Maintain </a:t>
            </a:r>
            <a:r>
              <a:rPr lang="en-US" b="1" dirty="0"/>
              <a:t>high standards </a:t>
            </a:r>
            <a:r>
              <a:rPr lang="en-US" dirty="0"/>
              <a:t>of professional competence, conduct, and ethical practice.</a:t>
            </a:r>
          </a:p>
          <a:p>
            <a:r>
              <a:rPr lang="en-US" dirty="0"/>
              <a:t>Know and </a:t>
            </a:r>
            <a:r>
              <a:rPr lang="en-US" b="1" dirty="0"/>
              <a:t>respect existing rules </a:t>
            </a:r>
            <a:r>
              <a:rPr lang="en-US" dirty="0"/>
              <a:t>pertaining to professional work.</a:t>
            </a:r>
          </a:p>
          <a:p>
            <a:r>
              <a:rPr lang="en-US" dirty="0"/>
              <a:t>Accept and provide appropriate </a:t>
            </a:r>
            <a:r>
              <a:rPr lang="en-US" b="1" dirty="0"/>
              <a:t>professional review</a:t>
            </a:r>
            <a:r>
              <a:rPr lang="en-US" dirty="0"/>
              <a:t>.</a:t>
            </a:r>
          </a:p>
          <a:p>
            <a:r>
              <a:rPr lang="en-US" dirty="0"/>
              <a:t>Give comprehensive and thorough evaluations of computer systems and their impacts, including </a:t>
            </a:r>
            <a:r>
              <a:rPr lang="en-US" b="1" dirty="0"/>
              <a:t>analysis of possible risks</a:t>
            </a:r>
            <a:r>
              <a:rPr lang="en-US" dirty="0"/>
              <a:t>.</a:t>
            </a:r>
          </a:p>
          <a:p>
            <a:r>
              <a:rPr lang="en-US" dirty="0"/>
              <a:t>Perform work only in </a:t>
            </a:r>
            <a:r>
              <a:rPr lang="en-US" b="1" dirty="0"/>
              <a:t>areas of competence</a:t>
            </a:r>
            <a:r>
              <a:rPr lang="en-US" dirty="0"/>
              <a:t>.</a:t>
            </a:r>
          </a:p>
          <a:p>
            <a:r>
              <a:rPr lang="en-US" dirty="0"/>
              <a:t>Foster </a:t>
            </a:r>
            <a:r>
              <a:rPr lang="en-US" b="1" dirty="0"/>
              <a:t>public awareness </a:t>
            </a:r>
            <a:r>
              <a:rPr lang="en-US" dirty="0"/>
              <a:t>and understanding of computing, related technologies, and their consequences.</a:t>
            </a:r>
          </a:p>
          <a:p>
            <a:r>
              <a:rPr lang="en-US" b="1" dirty="0"/>
              <a:t>Access</a:t>
            </a:r>
            <a:r>
              <a:rPr lang="en-US" dirty="0"/>
              <a:t> computing and communication resources only when authorized or when compelled by the public good.</a:t>
            </a:r>
          </a:p>
          <a:p>
            <a:r>
              <a:rPr lang="en-US" dirty="0"/>
              <a:t>Design and implement systems that are </a:t>
            </a:r>
            <a:r>
              <a:rPr lang="en-US" b="1" dirty="0"/>
              <a:t>robustly and usably secure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0B5D87-D358-41C2-BF2E-7FAD922D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53" y="4291879"/>
            <a:ext cx="2757947" cy="25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1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CF285-55AB-42D1-9AA9-C28FBAB9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of Ethics and Professional Conduct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408D6-E11F-43E9-B8F9-6C3591262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Professional Leadership Principles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EE92-1A29-499F-ABB8-0874772476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Ensure that the </a:t>
            </a:r>
            <a:r>
              <a:rPr lang="en-US" b="1" dirty="0"/>
              <a:t>public good is the central concern </a:t>
            </a:r>
            <a:r>
              <a:rPr lang="en-US" dirty="0"/>
              <a:t>during all professional computing work.</a:t>
            </a:r>
          </a:p>
          <a:p>
            <a:r>
              <a:rPr lang="en-US" dirty="0"/>
              <a:t>Articulate, </a:t>
            </a:r>
            <a:r>
              <a:rPr lang="en-US" b="1" dirty="0"/>
              <a:t>encourage acceptance </a:t>
            </a:r>
            <a:r>
              <a:rPr lang="en-US" dirty="0"/>
              <a:t>of, and evaluate fulfillment of social responsibilities by members of the organization or group.</a:t>
            </a:r>
          </a:p>
          <a:p>
            <a:r>
              <a:rPr lang="en-US" dirty="0"/>
              <a:t>Manage personnel and resources </a:t>
            </a:r>
            <a:r>
              <a:rPr lang="en-US" b="1" dirty="0"/>
              <a:t>to enhance the quality of working life</a:t>
            </a:r>
            <a:r>
              <a:rPr lang="en-US" dirty="0"/>
              <a:t>.</a:t>
            </a:r>
          </a:p>
          <a:p>
            <a:r>
              <a:rPr lang="en-US" dirty="0"/>
              <a:t>Articulate, apply, and </a:t>
            </a:r>
            <a:r>
              <a:rPr lang="en-US" b="1" dirty="0"/>
              <a:t>support policies and processes </a:t>
            </a:r>
            <a:r>
              <a:rPr lang="en-US" dirty="0"/>
              <a:t>that reflect the principles of the Code.</a:t>
            </a:r>
          </a:p>
          <a:p>
            <a:r>
              <a:rPr lang="en-US" dirty="0"/>
              <a:t>Create opportunities for members of the organization or group to </a:t>
            </a:r>
            <a:r>
              <a:rPr lang="en-US" b="1" dirty="0"/>
              <a:t>grow as professionals</a:t>
            </a:r>
            <a:r>
              <a:rPr lang="en-US" dirty="0"/>
              <a:t>.</a:t>
            </a:r>
          </a:p>
          <a:p>
            <a:r>
              <a:rPr lang="en-US" b="1" dirty="0"/>
              <a:t>Use care </a:t>
            </a:r>
            <a:r>
              <a:rPr lang="en-US" dirty="0"/>
              <a:t>when modifying or retiring systems.</a:t>
            </a:r>
          </a:p>
          <a:p>
            <a:r>
              <a:rPr lang="en-US" dirty="0"/>
              <a:t>Recognize and take </a:t>
            </a:r>
            <a:r>
              <a:rPr lang="en-US" b="1" dirty="0"/>
              <a:t>special care of systems </a:t>
            </a:r>
            <a:r>
              <a:rPr lang="en-US" dirty="0"/>
              <a:t>that become integrated into the infrastructure of society.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15D7A3-787C-4009-89C7-F2E1BD082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4. Compliance with the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92E089-A9DD-48BB-AD63-4B31CFD704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/>
              <a:t>Uphold, promote, and respect </a:t>
            </a:r>
            <a:r>
              <a:rPr lang="en-US" dirty="0"/>
              <a:t>the </a:t>
            </a:r>
            <a:r>
              <a:rPr lang="en-US" b="1" dirty="0"/>
              <a:t>principles of the Code</a:t>
            </a:r>
            <a:r>
              <a:rPr lang="en-US" dirty="0"/>
              <a:t>.</a:t>
            </a:r>
          </a:p>
          <a:p>
            <a:r>
              <a:rPr lang="en-US" u="sng" dirty="0"/>
              <a:t>Treat violations of the Code as inconsistent</a:t>
            </a:r>
            <a:r>
              <a:rPr lang="en-US" dirty="0"/>
              <a:t> with membership in the ACM.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B629C-E4FF-4B1B-9F7F-EBEE3F22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53" y="4291879"/>
            <a:ext cx="2757947" cy="25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1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A1D-3BDD-2828-4ACF-71E6F447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 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3FDE-2390-7FC6-4CCD-5D84ABEFC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5D4FF1-BBBB-7387-93D3-1D21FA996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these analyses, we applied a four-step process denoted by the acronym </a:t>
            </a:r>
            <a:r>
              <a:rPr lang="en-US" b="1" dirty="0"/>
              <a:t>CARE: </a:t>
            </a:r>
          </a:p>
          <a:p>
            <a:pPr lvl="1"/>
            <a:r>
              <a:rPr lang="en-US" b="1" dirty="0"/>
              <a:t>Consider </a:t>
            </a:r>
            <a:r>
              <a:rPr lang="en-US" dirty="0"/>
              <a:t>(stakeholders and consequences), </a:t>
            </a:r>
          </a:p>
          <a:p>
            <a:pPr lvl="1"/>
            <a:r>
              <a:rPr lang="en-US" b="1" dirty="0"/>
              <a:t>Analyze </a:t>
            </a:r>
            <a:r>
              <a:rPr lang="en-US" dirty="0"/>
              <a:t>(how the Code applies to the context), </a:t>
            </a:r>
          </a:p>
          <a:p>
            <a:pPr lvl="1"/>
            <a:r>
              <a:rPr lang="en-US" b="1" dirty="0"/>
              <a:t>Review </a:t>
            </a:r>
            <a:r>
              <a:rPr lang="en-US" dirty="0"/>
              <a:t>(possible actions), and </a:t>
            </a:r>
          </a:p>
          <a:p>
            <a:pPr lvl="1"/>
            <a:r>
              <a:rPr lang="en-US" b="1" dirty="0"/>
              <a:t>Evaluate </a:t>
            </a:r>
            <a:r>
              <a:rPr lang="en-US" dirty="0"/>
              <a:t>(decisions and future impact). </a:t>
            </a:r>
          </a:p>
          <a:p>
            <a:r>
              <a:rPr lang="en-US" dirty="0"/>
              <a:t>Identify Principles(</a:t>
            </a:r>
            <a:r>
              <a:rPr lang="en-US" dirty="0" err="1"/>
              <a:t>X.x</a:t>
            </a:r>
            <a:r>
              <a:rPr lang="en-US" dirty="0"/>
              <a:t>) in the case analysis.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765F0-407E-4B3C-CC28-45E5AC5B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 a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ACCD4-0B4F-EF39-A44F-1C260BFEB0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Read the scenario to yourself (5 minutes)</a:t>
            </a:r>
          </a:p>
          <a:p>
            <a:r>
              <a:rPr lang="en-US" dirty="0"/>
              <a:t>2. Discuss the Analysis (5 min)</a:t>
            </a:r>
          </a:p>
          <a:p>
            <a:r>
              <a:rPr lang="en-US" dirty="0"/>
              <a:t>3. Present (1 min)</a:t>
            </a:r>
          </a:p>
          <a:p>
            <a:pPr lvl="1"/>
            <a:r>
              <a:rPr lang="en-US" dirty="0"/>
              <a:t>Summary of Scenario</a:t>
            </a:r>
          </a:p>
          <a:p>
            <a:pPr lvl="1"/>
            <a:r>
              <a:rPr lang="en-US" dirty="0"/>
              <a:t>Lessons Learned</a:t>
            </a:r>
          </a:p>
          <a:p>
            <a:pPr lvl="1"/>
            <a:r>
              <a:rPr lang="en-US" dirty="0"/>
              <a:t>Why is code ethics important?</a:t>
            </a:r>
          </a:p>
        </p:txBody>
      </p:sp>
    </p:spTree>
    <p:extLst>
      <p:ext uri="{BB962C8B-B14F-4D97-AF65-F5344CB8AC3E}">
        <p14:creationId xmlns:p14="http://schemas.microsoft.com/office/powerpoint/2010/main" val="60484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D9A6-F557-4F5C-7682-13EA536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8251-7ADE-D4C0-0E41-90A6A784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2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654982E2-E5D3-4959-B20C-63A421F6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8CA3C-A36F-4EEB-9093-DB6711EB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26" y="802955"/>
            <a:ext cx="5290594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Scenario: Astrid Angevin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779AAE6-CA06-46A0-B116-D8AD354AB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" r="1" b="37933"/>
          <a:stretch/>
        </p:blipFill>
        <p:spPr>
          <a:xfrm>
            <a:off x="-3" y="2345922"/>
            <a:ext cx="5375372" cy="4507038"/>
          </a:xfrm>
          <a:custGeom>
            <a:avLst/>
            <a:gdLst/>
            <a:ahLst/>
            <a:cxnLst/>
            <a:rect l="l" t="t" r="r" b="b"/>
            <a:pathLst>
              <a:path w="5485419" h="4610469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</p:spPr>
      </p:pic>
      <p:pic>
        <p:nvPicPr>
          <p:cNvPr id="7" name="Picture 6" descr="A person and person posing for a photo&#10;&#10;Description automatically generated">
            <a:extLst>
              <a:ext uri="{FF2B5EF4-FFF2-40B4-BE49-F238E27FC236}">
                <a16:creationId xmlns:a16="http://schemas.microsoft.com/office/drawing/2014/main" id="{97791F23-9873-42E4-807B-4598F05AF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r="2" b="2"/>
          <a:stretch/>
        </p:blipFill>
        <p:spPr>
          <a:xfrm>
            <a:off x="1473075" y="2"/>
            <a:ext cx="4431339" cy="2499013"/>
          </a:xfrm>
          <a:custGeom>
            <a:avLst/>
            <a:gdLst/>
            <a:ahLst/>
            <a:cxnLst/>
            <a:rect l="l" t="t" r="r" b="b"/>
            <a:pathLst>
              <a:path w="4548867" h="2614366">
                <a:moveTo>
                  <a:pt x="28132" y="0"/>
                </a:moveTo>
                <a:lnTo>
                  <a:pt x="4520736" y="0"/>
                </a:lnTo>
                <a:lnTo>
                  <a:pt x="4537124" y="107385"/>
                </a:lnTo>
                <a:cubicBezTo>
                  <a:pt x="4544889" y="183845"/>
                  <a:pt x="4548867" y="261424"/>
                  <a:pt x="4548867" y="339933"/>
                </a:cubicBezTo>
                <a:cubicBezTo>
                  <a:pt x="4548867" y="1596068"/>
                  <a:pt x="3530568" y="2614366"/>
                  <a:pt x="2274434" y="2614366"/>
                </a:cubicBezTo>
                <a:cubicBezTo>
                  <a:pt x="1018299" y="2614366"/>
                  <a:pt x="0" y="1596068"/>
                  <a:pt x="0" y="339933"/>
                </a:cubicBezTo>
                <a:cubicBezTo>
                  <a:pt x="0" y="261424"/>
                  <a:pt x="3978" y="183845"/>
                  <a:pt x="11743" y="107385"/>
                </a:cubicBezTo>
                <a:close/>
              </a:path>
            </a:pathLst>
          </a:custGeom>
        </p:spPr>
      </p:pic>
      <p:grpSp>
        <p:nvGrpSpPr>
          <p:cNvPr id="30" name="Group 13">
            <a:extLst>
              <a:ext uri="{FF2B5EF4-FFF2-40B4-BE49-F238E27FC236}">
                <a16:creationId xmlns:a16="http://schemas.microsoft.com/office/drawing/2014/main" id="{2771FEA5-1BB0-4DEA-9432-D1A5CA9E5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BCF50-78C8-4292-9E98-3738BDFB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2815" y="-12150"/>
              <a:ext cx="4387261" cy="2594536"/>
            </a:xfrm>
            <a:custGeom>
              <a:avLst/>
              <a:gdLst>
                <a:gd name="connsiteX0" fmla="*/ 2393 w 4387261"/>
                <a:gd name="connsiteY0" fmla="*/ 0 h 2594536"/>
                <a:gd name="connsiteX1" fmla="*/ 212977 w 4387261"/>
                <a:gd name="connsiteY1" fmla="*/ 0 h 2594536"/>
                <a:gd name="connsiteX2" fmla="*/ 211747 w 4387261"/>
                <a:gd name="connsiteY2" fmla="*/ 154553 h 2594536"/>
                <a:gd name="connsiteX3" fmla="*/ 227489 w 4387261"/>
                <a:gd name="connsiteY3" fmla="*/ 352309 h 2594536"/>
                <a:gd name="connsiteX4" fmla="*/ 309247 w 4387261"/>
                <a:gd name="connsiteY4" fmla="*/ 741223 h 2594536"/>
                <a:gd name="connsiteX5" fmla="*/ 451519 w 4387261"/>
                <a:gd name="connsiteY5" fmla="*/ 1113237 h 2594536"/>
                <a:gd name="connsiteX6" fmla="*/ 888634 w 4387261"/>
                <a:gd name="connsiteY6" fmla="*/ 1778003 h 2594536"/>
                <a:gd name="connsiteX7" fmla="*/ 1180339 w 4387261"/>
                <a:gd name="connsiteY7" fmla="*/ 2049751 h 2594536"/>
                <a:gd name="connsiteX8" fmla="*/ 1515337 w 4387261"/>
                <a:gd name="connsiteY8" fmla="*/ 2264607 h 2594536"/>
                <a:gd name="connsiteX9" fmla="*/ 1885662 w 4387261"/>
                <a:gd name="connsiteY9" fmla="*/ 2410420 h 2594536"/>
                <a:gd name="connsiteX10" fmla="*/ 2280450 w 4387261"/>
                <a:gd name="connsiteY10" fmla="*/ 2463450 h 2594536"/>
                <a:gd name="connsiteX11" fmla="*/ 2473740 w 4387261"/>
                <a:gd name="connsiteY11" fmla="*/ 2441079 h 2594536"/>
                <a:gd name="connsiteX12" fmla="*/ 2654556 w 4387261"/>
                <a:gd name="connsiteY12" fmla="*/ 2375013 h 2594536"/>
                <a:gd name="connsiteX13" fmla="*/ 2739694 w 4387261"/>
                <a:gd name="connsiteY13" fmla="*/ 2328903 h 2594536"/>
                <a:gd name="connsiteX14" fmla="*/ 2822096 w 4387261"/>
                <a:gd name="connsiteY14" fmla="*/ 2275954 h 2594536"/>
                <a:gd name="connsiteX15" fmla="*/ 2981347 w 4387261"/>
                <a:gd name="connsiteY15" fmla="*/ 2153639 h 2594536"/>
                <a:gd name="connsiteX16" fmla="*/ 3141805 w 4387261"/>
                <a:gd name="connsiteY16" fmla="*/ 2021265 h 2594536"/>
                <a:gd name="connsiteX17" fmla="*/ 3225574 w 4387261"/>
                <a:gd name="connsiteY17" fmla="*/ 1955440 h 2594536"/>
                <a:gd name="connsiteX18" fmla="*/ 3266695 w 4387261"/>
                <a:gd name="connsiteY18" fmla="*/ 1923815 h 2594536"/>
                <a:gd name="connsiteX19" fmla="*/ 3306045 w 4387261"/>
                <a:gd name="connsiteY19" fmla="*/ 1892834 h 2594536"/>
                <a:gd name="connsiteX20" fmla="*/ 3596865 w 4387261"/>
                <a:gd name="connsiteY20" fmla="*/ 1626638 h 2594536"/>
                <a:gd name="connsiteX21" fmla="*/ 3727709 w 4387261"/>
                <a:gd name="connsiteY21" fmla="*/ 1485091 h 2594536"/>
                <a:gd name="connsiteX22" fmla="*/ 3848335 w 4387261"/>
                <a:gd name="connsiteY22" fmla="*/ 1336864 h 2594536"/>
                <a:gd name="connsiteX23" fmla="*/ 4039130 w 4387261"/>
                <a:gd name="connsiteY23" fmla="*/ 1005729 h 2594536"/>
                <a:gd name="connsiteX24" fmla="*/ 4093045 w 4387261"/>
                <a:gd name="connsiteY24" fmla="*/ 820486 h 2594536"/>
                <a:gd name="connsiteX25" fmla="*/ 4102540 w 4387261"/>
                <a:gd name="connsiteY25" fmla="*/ 773008 h 2594536"/>
                <a:gd name="connsiteX26" fmla="*/ 4110507 w 4387261"/>
                <a:gd name="connsiteY26" fmla="*/ 725128 h 2594536"/>
                <a:gd name="connsiteX27" fmla="*/ 4121934 w 4387261"/>
                <a:gd name="connsiteY27" fmla="*/ 628483 h 2594536"/>
                <a:gd name="connsiteX28" fmla="*/ 4125635 w 4387261"/>
                <a:gd name="connsiteY28" fmla="*/ 579879 h 2594536"/>
                <a:gd name="connsiteX29" fmla="*/ 4128210 w 4387261"/>
                <a:gd name="connsiteY29" fmla="*/ 531114 h 2594536"/>
                <a:gd name="connsiteX30" fmla="*/ 4129337 w 4387261"/>
                <a:gd name="connsiteY30" fmla="*/ 482188 h 2594536"/>
                <a:gd name="connsiteX31" fmla="*/ 4129096 w 4387261"/>
                <a:gd name="connsiteY31" fmla="*/ 433182 h 2594536"/>
                <a:gd name="connsiteX32" fmla="*/ 4128854 w 4387261"/>
                <a:gd name="connsiteY32" fmla="*/ 408638 h 2594536"/>
                <a:gd name="connsiteX33" fmla="*/ 4127808 w 4387261"/>
                <a:gd name="connsiteY33" fmla="*/ 384980 h 2594536"/>
                <a:gd name="connsiteX34" fmla="*/ 4126601 w 4387261"/>
                <a:gd name="connsiteY34" fmla="*/ 361402 h 2594536"/>
                <a:gd name="connsiteX35" fmla="*/ 4124670 w 4387261"/>
                <a:gd name="connsiteY35" fmla="*/ 337905 h 2594536"/>
                <a:gd name="connsiteX36" fmla="*/ 4113162 w 4387261"/>
                <a:gd name="connsiteY36" fmla="*/ 244720 h 2594536"/>
                <a:gd name="connsiteX37" fmla="*/ 4068270 w 4387261"/>
                <a:gd name="connsiteY37" fmla="*/ 63350 h 2594536"/>
                <a:gd name="connsiteX38" fmla="*/ 4042130 w 4387261"/>
                <a:gd name="connsiteY38" fmla="*/ 0 h 2594536"/>
                <a:gd name="connsiteX39" fmla="*/ 4342981 w 4387261"/>
                <a:gd name="connsiteY39" fmla="*/ 0 h 2594536"/>
                <a:gd name="connsiteX40" fmla="*/ 4363778 w 4387261"/>
                <a:gd name="connsiteY40" fmla="*/ 96966 h 2594536"/>
                <a:gd name="connsiteX41" fmla="*/ 4379439 w 4387261"/>
                <a:gd name="connsiteY41" fmla="*/ 210199 h 2594536"/>
                <a:gd name="connsiteX42" fmla="*/ 4386601 w 4387261"/>
                <a:gd name="connsiteY42" fmla="*/ 323823 h 2594536"/>
                <a:gd name="connsiteX43" fmla="*/ 4387245 w 4387261"/>
                <a:gd name="connsiteY43" fmla="*/ 352229 h 2594536"/>
                <a:gd name="connsiteX44" fmla="*/ 4387084 w 4387261"/>
                <a:gd name="connsiteY44" fmla="*/ 380554 h 2594536"/>
                <a:gd name="connsiteX45" fmla="*/ 4386762 w 4387261"/>
                <a:gd name="connsiteY45" fmla="*/ 408799 h 2594536"/>
                <a:gd name="connsiteX46" fmla="*/ 4385716 w 4387261"/>
                <a:gd name="connsiteY46" fmla="*/ 436240 h 2594536"/>
                <a:gd name="connsiteX47" fmla="*/ 4368254 w 4387261"/>
                <a:gd name="connsiteY47" fmla="*/ 655441 h 2594536"/>
                <a:gd name="connsiteX48" fmla="*/ 4329789 w 4387261"/>
                <a:gd name="connsiteY48" fmla="*/ 873274 h 2594536"/>
                <a:gd name="connsiteX49" fmla="*/ 4269517 w 4387261"/>
                <a:gd name="connsiteY49" fmla="*/ 1087245 h 2594536"/>
                <a:gd name="connsiteX50" fmla="*/ 4088297 w 4387261"/>
                <a:gd name="connsiteY50" fmla="*/ 1496839 h 2594536"/>
                <a:gd name="connsiteX51" fmla="*/ 3806168 w 4387261"/>
                <a:gd name="connsiteY51" fmla="*/ 1842057 h 2594536"/>
                <a:gd name="connsiteX52" fmla="*/ 3636375 w 4387261"/>
                <a:gd name="connsiteY52" fmla="*/ 1981995 h 2594536"/>
                <a:gd name="connsiteX53" fmla="*/ 3456605 w 4387261"/>
                <a:gd name="connsiteY53" fmla="*/ 2104230 h 2594536"/>
                <a:gd name="connsiteX54" fmla="*/ 3410817 w 4387261"/>
                <a:gd name="connsiteY54" fmla="*/ 2132797 h 2594536"/>
                <a:gd name="connsiteX55" fmla="*/ 3366397 w 4387261"/>
                <a:gd name="connsiteY55" fmla="*/ 2160076 h 2594536"/>
                <a:gd name="connsiteX56" fmla="*/ 3280294 w 4387261"/>
                <a:gd name="connsiteY56" fmla="*/ 2213911 h 2594536"/>
                <a:gd name="connsiteX57" fmla="*/ 3104386 w 4387261"/>
                <a:gd name="connsiteY57" fmla="*/ 2325443 h 2594536"/>
                <a:gd name="connsiteX58" fmla="*/ 2918419 w 4387261"/>
                <a:gd name="connsiteY58" fmla="*/ 2434319 h 2594536"/>
                <a:gd name="connsiteX59" fmla="*/ 2819843 w 4387261"/>
                <a:gd name="connsiteY59" fmla="*/ 2483406 h 2594536"/>
                <a:gd name="connsiteX60" fmla="*/ 2716680 w 4387261"/>
                <a:gd name="connsiteY60" fmla="*/ 2525090 h 2594536"/>
                <a:gd name="connsiteX61" fmla="*/ 2609654 w 4387261"/>
                <a:gd name="connsiteY61" fmla="*/ 2557037 h 2594536"/>
                <a:gd name="connsiteX62" fmla="*/ 2555095 w 4387261"/>
                <a:gd name="connsiteY62" fmla="*/ 2568946 h 2594536"/>
                <a:gd name="connsiteX63" fmla="*/ 2527735 w 4387261"/>
                <a:gd name="connsiteY63" fmla="*/ 2574177 h 2594536"/>
                <a:gd name="connsiteX64" fmla="*/ 2500295 w 4387261"/>
                <a:gd name="connsiteY64" fmla="*/ 2578522 h 2594536"/>
                <a:gd name="connsiteX65" fmla="*/ 2280450 w 4387261"/>
                <a:gd name="connsiteY65" fmla="*/ 2594536 h 2594536"/>
                <a:gd name="connsiteX66" fmla="*/ 1852106 w 4387261"/>
                <a:gd name="connsiteY66" fmla="*/ 2549875 h 2594536"/>
                <a:gd name="connsiteX67" fmla="*/ 1441707 w 4387261"/>
                <a:gd name="connsiteY67" fmla="*/ 2415650 h 2594536"/>
                <a:gd name="connsiteX68" fmla="*/ 744753 w 4387261"/>
                <a:gd name="connsiteY68" fmla="*/ 1912389 h 2594536"/>
                <a:gd name="connsiteX69" fmla="*/ 471717 w 4387261"/>
                <a:gd name="connsiteY69" fmla="*/ 1578678 h 2594536"/>
                <a:gd name="connsiteX70" fmla="*/ 254930 w 4387261"/>
                <a:gd name="connsiteY70" fmla="*/ 1205698 h 2594536"/>
                <a:gd name="connsiteX71" fmla="*/ 15852 w 4387261"/>
                <a:gd name="connsiteY71" fmla="*/ 377738 h 2594536"/>
                <a:gd name="connsiteX72" fmla="*/ 0 w 4387261"/>
                <a:gd name="connsiteY72" fmla="*/ 161283 h 259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387261" h="2594536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9137EFD7-7283-4FBF-AECA-050D1599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1623" y="-12150"/>
              <a:ext cx="4328502" cy="2582465"/>
            </a:xfrm>
            <a:custGeom>
              <a:avLst/>
              <a:gdLst>
                <a:gd name="connsiteX0" fmla="*/ 1734 w 4328502"/>
                <a:gd name="connsiteY0" fmla="*/ 0 h 2582465"/>
                <a:gd name="connsiteX1" fmla="*/ 484478 w 4328502"/>
                <a:gd name="connsiteY1" fmla="*/ 0 h 2582465"/>
                <a:gd name="connsiteX2" fmla="*/ 482822 w 4328502"/>
                <a:gd name="connsiteY2" fmla="*/ 34048 h 2582465"/>
                <a:gd name="connsiteX3" fmla="*/ 628796 w 4328502"/>
                <a:gd name="connsiteY3" fmla="*/ 792561 h 2582465"/>
                <a:gd name="connsiteX4" fmla="*/ 1030826 w 4328502"/>
                <a:gd name="connsiteY4" fmla="*/ 1468513 h 2582465"/>
                <a:gd name="connsiteX5" fmla="*/ 1606511 w 4328502"/>
                <a:gd name="connsiteY5" fmla="*/ 1933149 h 2582465"/>
                <a:gd name="connsiteX6" fmla="*/ 2267816 w 4328502"/>
                <a:gd name="connsiteY6" fmla="*/ 2099643 h 2582465"/>
                <a:gd name="connsiteX7" fmla="*/ 2868689 w 4328502"/>
                <a:gd name="connsiteY7" fmla="*/ 1824756 h 2582465"/>
                <a:gd name="connsiteX8" fmla="*/ 3076705 w 4328502"/>
                <a:gd name="connsiteY8" fmla="*/ 1676851 h 2582465"/>
                <a:gd name="connsiteX9" fmla="*/ 3652712 w 4328502"/>
                <a:gd name="connsiteY9" fmla="*/ 1112593 h 2582465"/>
                <a:gd name="connsiteX10" fmla="*/ 3845680 w 4328502"/>
                <a:gd name="connsiteY10" fmla="*/ 370736 h 2582465"/>
                <a:gd name="connsiteX11" fmla="*/ 3777375 w 4328502"/>
                <a:gd name="connsiteY11" fmla="*/ 13757 h 2582465"/>
                <a:gd name="connsiteX12" fmla="*/ 3771130 w 4328502"/>
                <a:gd name="connsiteY12" fmla="*/ 0 h 2582465"/>
                <a:gd name="connsiteX13" fmla="*/ 4280386 w 4328502"/>
                <a:gd name="connsiteY13" fmla="*/ 0 h 2582465"/>
                <a:gd name="connsiteX14" fmla="*/ 4315979 w 4328502"/>
                <a:gd name="connsiteY14" fmla="*/ 179000 h 2582465"/>
                <a:gd name="connsiteX15" fmla="*/ 4328502 w 4328502"/>
                <a:gd name="connsiteY15" fmla="*/ 370736 h 2582465"/>
                <a:gd name="connsiteX16" fmla="*/ 3347729 w 4328502"/>
                <a:gd name="connsiteY16" fmla="*/ 2076387 h 2582465"/>
                <a:gd name="connsiteX17" fmla="*/ 2267816 w 4328502"/>
                <a:gd name="connsiteY17" fmla="*/ 2582465 h 2582465"/>
                <a:gd name="connsiteX18" fmla="*/ 0 w 4328502"/>
                <a:gd name="connsiteY18" fmla="*/ 34048 h 258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28502" h="2582465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613766-6995-44A2-A21A-E0D036A1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1623" y="-12150"/>
              <a:ext cx="4328502" cy="2582465"/>
            </a:xfrm>
            <a:custGeom>
              <a:avLst/>
              <a:gdLst>
                <a:gd name="connsiteX0" fmla="*/ 1734 w 4328502"/>
                <a:gd name="connsiteY0" fmla="*/ 0 h 2582465"/>
                <a:gd name="connsiteX1" fmla="*/ 404018 w 4328502"/>
                <a:gd name="connsiteY1" fmla="*/ 0 h 2582465"/>
                <a:gd name="connsiteX2" fmla="*/ 402352 w 4328502"/>
                <a:gd name="connsiteY2" fmla="*/ 34048 h 2582465"/>
                <a:gd name="connsiteX3" fmla="*/ 553717 w 4328502"/>
                <a:gd name="connsiteY3" fmla="*/ 821451 h 2582465"/>
                <a:gd name="connsiteX4" fmla="*/ 969749 w 4328502"/>
                <a:gd name="connsiteY4" fmla="*/ 1520900 h 2582465"/>
                <a:gd name="connsiteX5" fmla="*/ 1569655 w 4328502"/>
                <a:gd name="connsiteY5" fmla="*/ 2004688 h 2582465"/>
                <a:gd name="connsiteX6" fmla="*/ 2267816 w 4328502"/>
                <a:gd name="connsiteY6" fmla="*/ 2180113 h 2582465"/>
                <a:gd name="connsiteX7" fmla="*/ 2916086 w 4328502"/>
                <a:gd name="connsiteY7" fmla="*/ 1889776 h 2582465"/>
                <a:gd name="connsiteX8" fmla="*/ 3121849 w 4328502"/>
                <a:gd name="connsiteY8" fmla="*/ 1743481 h 2582465"/>
                <a:gd name="connsiteX9" fmla="*/ 3926150 w 4328502"/>
                <a:gd name="connsiteY9" fmla="*/ 370736 h 2582465"/>
                <a:gd name="connsiteX10" fmla="*/ 3890864 w 4328502"/>
                <a:gd name="connsiteY10" fmla="*/ 101186 h 2582465"/>
                <a:gd name="connsiteX11" fmla="*/ 3856896 w 4328502"/>
                <a:gd name="connsiteY11" fmla="*/ 0 h 2582465"/>
                <a:gd name="connsiteX12" fmla="*/ 4280386 w 4328502"/>
                <a:gd name="connsiteY12" fmla="*/ 0 h 2582465"/>
                <a:gd name="connsiteX13" fmla="*/ 4315979 w 4328502"/>
                <a:gd name="connsiteY13" fmla="*/ 179000 h 2582465"/>
                <a:gd name="connsiteX14" fmla="*/ 4328502 w 4328502"/>
                <a:gd name="connsiteY14" fmla="*/ 370736 h 2582465"/>
                <a:gd name="connsiteX15" fmla="*/ 3347729 w 4328502"/>
                <a:gd name="connsiteY15" fmla="*/ 2076387 h 2582465"/>
                <a:gd name="connsiteX16" fmla="*/ 2267816 w 4328502"/>
                <a:gd name="connsiteY16" fmla="*/ 2582465 h 2582465"/>
                <a:gd name="connsiteX17" fmla="*/ 0 w 4328502"/>
                <a:gd name="connsiteY17" fmla="*/ 34048 h 258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8502" h="2582465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2" name="Freeform: Shape 17">
              <a:extLst>
                <a:ext uri="{FF2B5EF4-FFF2-40B4-BE49-F238E27FC236}">
                  <a16:creationId xmlns:a16="http://schemas.microsoft.com/office/drawing/2014/main" id="{FA521023-D344-46F0-A210-55310BCA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6372" y="-12149"/>
              <a:ext cx="4619000" cy="2609159"/>
            </a:xfrm>
            <a:custGeom>
              <a:avLst/>
              <a:gdLst>
                <a:gd name="connsiteX0" fmla="*/ 22456 w 4619000"/>
                <a:gd name="connsiteY0" fmla="*/ 0 h 2614653"/>
                <a:gd name="connsiteX1" fmla="*/ 147678 w 4619000"/>
                <a:gd name="connsiteY1" fmla="*/ 0 h 2614653"/>
                <a:gd name="connsiteX2" fmla="*/ 145973 w 4619000"/>
                <a:gd name="connsiteY2" fmla="*/ 79675 h 2614653"/>
                <a:gd name="connsiteX3" fmla="*/ 170195 w 4619000"/>
                <a:gd name="connsiteY3" fmla="*/ 405339 h 2614653"/>
                <a:gd name="connsiteX4" fmla="*/ 210108 w 4619000"/>
                <a:gd name="connsiteY4" fmla="*/ 609814 h 2614653"/>
                <a:gd name="connsiteX5" fmla="*/ 267242 w 4619000"/>
                <a:gd name="connsiteY5" fmla="*/ 810587 h 2614653"/>
                <a:gd name="connsiteX6" fmla="*/ 340148 w 4619000"/>
                <a:gd name="connsiteY6" fmla="*/ 1006533 h 2614653"/>
                <a:gd name="connsiteX7" fmla="*/ 428344 w 4619000"/>
                <a:gd name="connsiteY7" fmla="*/ 1196765 h 2614653"/>
                <a:gd name="connsiteX8" fmla="*/ 644970 w 4619000"/>
                <a:gd name="connsiteY8" fmla="*/ 1557594 h 2614653"/>
                <a:gd name="connsiteX9" fmla="*/ 707335 w 4619000"/>
                <a:gd name="connsiteY9" fmla="*/ 1642893 h 2614653"/>
                <a:gd name="connsiteX10" fmla="*/ 707496 w 4619000"/>
                <a:gd name="connsiteY10" fmla="*/ 1643054 h 2614653"/>
                <a:gd name="connsiteX11" fmla="*/ 707657 w 4619000"/>
                <a:gd name="connsiteY11" fmla="*/ 1643214 h 2614653"/>
                <a:gd name="connsiteX12" fmla="*/ 734453 w 4619000"/>
                <a:gd name="connsiteY12" fmla="*/ 1678219 h 2614653"/>
                <a:gd name="connsiteX13" fmla="*/ 740006 w 4619000"/>
                <a:gd name="connsiteY13" fmla="*/ 1685301 h 2614653"/>
                <a:gd name="connsiteX14" fmla="*/ 772757 w 4619000"/>
                <a:gd name="connsiteY14" fmla="*/ 1726340 h 2614653"/>
                <a:gd name="connsiteX15" fmla="*/ 912937 w 4619000"/>
                <a:gd name="connsiteY15" fmla="*/ 1886074 h 2614653"/>
                <a:gd name="connsiteX16" fmla="*/ 1230392 w 4619000"/>
                <a:gd name="connsiteY16" fmla="*/ 2170617 h 2614653"/>
                <a:gd name="connsiteX17" fmla="*/ 1407025 w 4619000"/>
                <a:gd name="connsiteY17" fmla="*/ 2291725 h 2614653"/>
                <a:gd name="connsiteX18" fmla="*/ 1595567 w 4619000"/>
                <a:gd name="connsiteY18" fmla="*/ 2394808 h 2614653"/>
                <a:gd name="connsiteX19" fmla="*/ 1595808 w 4619000"/>
                <a:gd name="connsiteY19" fmla="*/ 2394888 h 2614653"/>
                <a:gd name="connsiteX20" fmla="*/ 1596050 w 4619000"/>
                <a:gd name="connsiteY20" fmla="*/ 2394969 h 2614653"/>
                <a:gd name="connsiteX21" fmla="*/ 1644493 w 4619000"/>
                <a:gd name="connsiteY21" fmla="*/ 2417581 h 2614653"/>
                <a:gd name="connsiteX22" fmla="*/ 1669036 w 4619000"/>
                <a:gd name="connsiteY22" fmla="*/ 2428686 h 2614653"/>
                <a:gd name="connsiteX23" fmla="*/ 1693660 w 4619000"/>
                <a:gd name="connsiteY23" fmla="*/ 2439147 h 2614653"/>
                <a:gd name="connsiteX24" fmla="*/ 1697523 w 4619000"/>
                <a:gd name="connsiteY24" fmla="*/ 2440756 h 2614653"/>
                <a:gd name="connsiteX25" fmla="*/ 1743310 w 4619000"/>
                <a:gd name="connsiteY25" fmla="*/ 2459104 h 2614653"/>
                <a:gd name="connsiteX26" fmla="*/ 1761899 w 4619000"/>
                <a:gd name="connsiteY26" fmla="*/ 2466185 h 2614653"/>
                <a:gd name="connsiteX27" fmla="*/ 1793685 w 4619000"/>
                <a:gd name="connsiteY27" fmla="*/ 2477934 h 2614653"/>
                <a:gd name="connsiteX28" fmla="*/ 1794007 w 4619000"/>
                <a:gd name="connsiteY28" fmla="*/ 2478014 h 2614653"/>
                <a:gd name="connsiteX29" fmla="*/ 1794329 w 4619000"/>
                <a:gd name="connsiteY29" fmla="*/ 2478175 h 2614653"/>
                <a:gd name="connsiteX30" fmla="*/ 2000977 w 4619000"/>
                <a:gd name="connsiteY30" fmla="*/ 2539413 h 2614653"/>
                <a:gd name="connsiteX31" fmla="*/ 2429240 w 4619000"/>
                <a:gd name="connsiteY31" fmla="*/ 2588983 h 2614653"/>
                <a:gd name="connsiteX32" fmla="*/ 2640394 w 4619000"/>
                <a:gd name="connsiteY32" fmla="*/ 2568383 h 2614653"/>
                <a:gd name="connsiteX33" fmla="*/ 2842214 w 4619000"/>
                <a:gd name="connsiteY33" fmla="*/ 2505535 h 2614653"/>
                <a:gd name="connsiteX34" fmla="*/ 2842536 w 4619000"/>
                <a:gd name="connsiteY34" fmla="*/ 2505374 h 2614653"/>
                <a:gd name="connsiteX35" fmla="*/ 2842858 w 4619000"/>
                <a:gd name="connsiteY35" fmla="*/ 2505213 h 2614653"/>
                <a:gd name="connsiteX36" fmla="*/ 2876977 w 4619000"/>
                <a:gd name="connsiteY36" fmla="*/ 2490004 h 2614653"/>
                <a:gd name="connsiteX37" fmla="*/ 2890818 w 4619000"/>
                <a:gd name="connsiteY37" fmla="*/ 2483647 h 2614653"/>
                <a:gd name="connsiteX38" fmla="*/ 2902486 w 4619000"/>
                <a:gd name="connsiteY38" fmla="*/ 2477853 h 2614653"/>
                <a:gd name="connsiteX39" fmla="*/ 2937732 w 4619000"/>
                <a:gd name="connsiteY39" fmla="*/ 2459667 h 2614653"/>
                <a:gd name="connsiteX40" fmla="*/ 2938054 w 4619000"/>
                <a:gd name="connsiteY40" fmla="*/ 2459506 h 2614653"/>
                <a:gd name="connsiteX41" fmla="*/ 2938376 w 4619000"/>
                <a:gd name="connsiteY41" fmla="*/ 2459345 h 2614653"/>
                <a:gd name="connsiteX42" fmla="*/ 3030515 w 4619000"/>
                <a:gd name="connsiteY42" fmla="*/ 2405430 h 2614653"/>
                <a:gd name="connsiteX43" fmla="*/ 3119917 w 4619000"/>
                <a:gd name="connsiteY43" fmla="*/ 2345640 h 2614653"/>
                <a:gd name="connsiteX44" fmla="*/ 3207630 w 4619000"/>
                <a:gd name="connsiteY44" fmla="*/ 2281023 h 2614653"/>
                <a:gd name="connsiteX45" fmla="*/ 3313046 w 4619000"/>
                <a:gd name="connsiteY45" fmla="*/ 2199506 h 2614653"/>
                <a:gd name="connsiteX46" fmla="*/ 3382170 w 4619000"/>
                <a:gd name="connsiteY46" fmla="*/ 2145591 h 2614653"/>
                <a:gd name="connsiteX47" fmla="*/ 3471251 w 4619000"/>
                <a:gd name="connsiteY47" fmla="*/ 2077433 h 2614653"/>
                <a:gd name="connsiteX48" fmla="*/ 3518568 w 4619000"/>
                <a:gd name="connsiteY48" fmla="*/ 2042589 h 2614653"/>
                <a:gd name="connsiteX49" fmla="*/ 3561056 w 4619000"/>
                <a:gd name="connsiteY49" fmla="*/ 2011366 h 2614653"/>
                <a:gd name="connsiteX50" fmla="*/ 3561217 w 4619000"/>
                <a:gd name="connsiteY50" fmla="*/ 2011206 h 2614653"/>
                <a:gd name="connsiteX51" fmla="*/ 3561378 w 4619000"/>
                <a:gd name="connsiteY51" fmla="*/ 2011045 h 2614653"/>
                <a:gd name="connsiteX52" fmla="*/ 3633399 w 4619000"/>
                <a:gd name="connsiteY52" fmla="*/ 1956405 h 2614653"/>
                <a:gd name="connsiteX53" fmla="*/ 3646998 w 4619000"/>
                <a:gd name="connsiteY53" fmla="*/ 1945864 h 2614653"/>
                <a:gd name="connsiteX54" fmla="*/ 3653597 w 4619000"/>
                <a:gd name="connsiteY54" fmla="*/ 1940553 h 2614653"/>
                <a:gd name="connsiteX55" fmla="*/ 3729883 w 4619000"/>
                <a:gd name="connsiteY55" fmla="*/ 1877625 h 2614653"/>
                <a:gd name="connsiteX56" fmla="*/ 3885835 w 4619000"/>
                <a:gd name="connsiteY56" fmla="*/ 1733261 h 2614653"/>
                <a:gd name="connsiteX57" fmla="*/ 4145190 w 4619000"/>
                <a:gd name="connsiteY57" fmla="*/ 1410333 h 2614653"/>
                <a:gd name="connsiteX58" fmla="*/ 4242318 w 4619000"/>
                <a:gd name="connsiteY58" fmla="*/ 1232494 h 2614653"/>
                <a:gd name="connsiteX59" fmla="*/ 4242399 w 4619000"/>
                <a:gd name="connsiteY59" fmla="*/ 1232333 h 2614653"/>
                <a:gd name="connsiteX60" fmla="*/ 4242480 w 4619000"/>
                <a:gd name="connsiteY60" fmla="*/ 1232172 h 2614653"/>
                <a:gd name="connsiteX61" fmla="*/ 4315868 w 4619000"/>
                <a:gd name="connsiteY61" fmla="*/ 1044434 h 2614653"/>
                <a:gd name="connsiteX62" fmla="*/ 4366645 w 4619000"/>
                <a:gd name="connsiteY62" fmla="*/ 848408 h 2614653"/>
                <a:gd name="connsiteX63" fmla="*/ 4383383 w 4619000"/>
                <a:gd name="connsiteY63" fmla="*/ 748947 h 2614653"/>
                <a:gd name="connsiteX64" fmla="*/ 4394729 w 4619000"/>
                <a:gd name="connsiteY64" fmla="*/ 649083 h 2614653"/>
                <a:gd name="connsiteX65" fmla="*/ 4403742 w 4619000"/>
                <a:gd name="connsiteY65" fmla="*/ 442355 h 2614653"/>
                <a:gd name="connsiteX66" fmla="*/ 4403742 w 4619000"/>
                <a:gd name="connsiteY66" fmla="*/ 431974 h 2614653"/>
                <a:gd name="connsiteX67" fmla="*/ 4403823 w 4619000"/>
                <a:gd name="connsiteY67" fmla="*/ 418294 h 2614653"/>
                <a:gd name="connsiteX68" fmla="*/ 4403420 w 4619000"/>
                <a:gd name="connsiteY68" fmla="*/ 391659 h 2614653"/>
                <a:gd name="connsiteX69" fmla="*/ 4403420 w 4619000"/>
                <a:gd name="connsiteY69" fmla="*/ 391417 h 2614653"/>
                <a:gd name="connsiteX70" fmla="*/ 4403420 w 4619000"/>
                <a:gd name="connsiteY70" fmla="*/ 391176 h 2614653"/>
                <a:gd name="connsiteX71" fmla="*/ 4402776 w 4619000"/>
                <a:gd name="connsiteY71" fmla="*/ 366149 h 2614653"/>
                <a:gd name="connsiteX72" fmla="*/ 4401489 w 4619000"/>
                <a:gd name="connsiteY72" fmla="*/ 340962 h 2614653"/>
                <a:gd name="connsiteX73" fmla="*/ 4392879 w 4619000"/>
                <a:gd name="connsiteY73" fmla="*/ 242306 h 2614653"/>
                <a:gd name="connsiteX74" fmla="*/ 4355219 w 4619000"/>
                <a:gd name="connsiteY74" fmla="*/ 50233 h 2614653"/>
                <a:gd name="connsiteX75" fmla="*/ 4337863 w 4619000"/>
                <a:gd name="connsiteY75" fmla="*/ 0 h 2614653"/>
                <a:gd name="connsiteX76" fmla="*/ 4596545 w 4619000"/>
                <a:gd name="connsiteY76" fmla="*/ 0 h 2614653"/>
                <a:gd name="connsiteX77" fmla="*/ 4607077 w 4619000"/>
                <a:gd name="connsiteY77" fmla="*/ 69014 h 2614653"/>
                <a:gd name="connsiteX78" fmla="*/ 4619000 w 4619000"/>
                <a:gd name="connsiteY78" fmla="*/ 305153 h 2614653"/>
                <a:gd name="connsiteX79" fmla="*/ 2309500 w 4619000"/>
                <a:gd name="connsiteY79" fmla="*/ 2614653 h 2614653"/>
                <a:gd name="connsiteX80" fmla="*/ 0 w 4619000"/>
                <a:gd name="connsiteY80" fmla="*/ 305153 h 2614653"/>
                <a:gd name="connsiteX81" fmla="*/ 11923 w 4619000"/>
                <a:gd name="connsiteY81" fmla="*/ 69014 h 26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619000" h="2614653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19">
            <a:extLst>
              <a:ext uri="{FF2B5EF4-FFF2-40B4-BE49-F238E27FC236}">
                <a16:creationId xmlns:a16="http://schemas.microsoft.com/office/drawing/2014/main" id="{36352218-10DD-425E-846C-2766AF166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A2ABA4-7C75-400B-B004-AE4520FF0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36191"/>
              <a:ext cx="5485018" cy="4518038"/>
            </a:xfrm>
            <a:custGeom>
              <a:avLst/>
              <a:gdLst>
                <a:gd name="connsiteX0" fmla="*/ 1989265 w 5485018"/>
                <a:gd name="connsiteY0" fmla="*/ 0 h 4518038"/>
                <a:gd name="connsiteX1" fmla="*/ 2112245 w 5485018"/>
                <a:gd name="connsiteY1" fmla="*/ 1937 h 4518038"/>
                <a:gd name="connsiteX2" fmla="*/ 2119933 w 5485018"/>
                <a:gd name="connsiteY2" fmla="*/ 1937 h 4518038"/>
                <a:gd name="connsiteX3" fmla="*/ 5333582 w 5485018"/>
                <a:gd name="connsiteY3" fmla="*/ 4434610 h 4518038"/>
                <a:gd name="connsiteX4" fmla="*/ 5305435 w 5485018"/>
                <a:gd name="connsiteY4" fmla="*/ 4518038 h 4518038"/>
                <a:gd name="connsiteX5" fmla="*/ 4512666 w 5485018"/>
                <a:gd name="connsiteY5" fmla="*/ 4518038 h 4518038"/>
                <a:gd name="connsiteX6" fmla="*/ 4574099 w 5485018"/>
                <a:gd name="connsiteY6" fmla="*/ 4368919 h 4518038"/>
                <a:gd name="connsiteX7" fmla="*/ 4741091 w 5485018"/>
                <a:gd name="connsiteY7" fmla="*/ 3389833 h 4518038"/>
                <a:gd name="connsiteX8" fmla="*/ 4569388 w 5485018"/>
                <a:gd name="connsiteY8" fmla="*/ 2387755 h 4518038"/>
                <a:gd name="connsiteX9" fmla="*/ 4073248 w 5485018"/>
                <a:gd name="connsiteY9" fmla="*/ 1537907 h 4518038"/>
                <a:gd name="connsiteX10" fmla="*/ 3276102 w 5485018"/>
                <a:gd name="connsiteY10" fmla="*/ 955249 h 4518038"/>
                <a:gd name="connsiteX11" fmla="*/ 2119808 w 5485018"/>
                <a:gd name="connsiteY11" fmla="*/ 727992 h 4518038"/>
                <a:gd name="connsiteX12" fmla="*/ 2112990 w 5485018"/>
                <a:gd name="connsiteY12" fmla="*/ 727992 h 4518038"/>
                <a:gd name="connsiteX13" fmla="*/ 2100468 w 5485018"/>
                <a:gd name="connsiteY13" fmla="*/ 727992 h 4518038"/>
                <a:gd name="connsiteX14" fmla="*/ 2087947 w 5485018"/>
                <a:gd name="connsiteY14" fmla="*/ 727629 h 4518038"/>
                <a:gd name="connsiteX15" fmla="*/ 1989265 w 5485018"/>
                <a:gd name="connsiteY15" fmla="*/ 726055 h 4518038"/>
                <a:gd name="connsiteX16" fmla="*/ 946901 w 5485018"/>
                <a:gd name="connsiteY16" fmla="*/ 945810 h 4518038"/>
                <a:gd name="connsiteX17" fmla="*/ 218808 w 5485018"/>
                <a:gd name="connsiteY17" fmla="*/ 1519271 h 4518038"/>
                <a:gd name="connsiteX18" fmla="*/ 77177 w 5485018"/>
                <a:gd name="connsiteY18" fmla="*/ 1709761 h 4518038"/>
                <a:gd name="connsiteX19" fmla="*/ 0 w 5485018"/>
                <a:gd name="connsiteY19" fmla="*/ 1837634 h 4518038"/>
                <a:gd name="connsiteX20" fmla="*/ 0 w 5485018"/>
                <a:gd name="connsiteY20" fmla="*/ 701173 h 4518038"/>
                <a:gd name="connsiteX21" fmla="*/ 94238 w 5485018"/>
                <a:gd name="connsiteY21" fmla="*/ 618817 h 4518038"/>
                <a:gd name="connsiteX22" fmla="*/ 1989265 w 5485018"/>
                <a:gd name="connsiteY22" fmla="*/ 0 h 451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85018" h="451803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1">
              <a:extLst>
                <a:ext uri="{FF2B5EF4-FFF2-40B4-BE49-F238E27FC236}">
                  <a16:creationId xmlns:a16="http://schemas.microsoft.com/office/drawing/2014/main" id="{3ADE4509-9115-467E-836A-106D01A0E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36191"/>
              <a:ext cx="5485018" cy="4518038"/>
            </a:xfrm>
            <a:custGeom>
              <a:avLst/>
              <a:gdLst>
                <a:gd name="connsiteX0" fmla="*/ 1989265 w 5485018"/>
                <a:gd name="connsiteY0" fmla="*/ 0 h 4518038"/>
                <a:gd name="connsiteX1" fmla="*/ 2112245 w 5485018"/>
                <a:gd name="connsiteY1" fmla="*/ 1937 h 4518038"/>
                <a:gd name="connsiteX2" fmla="*/ 2119933 w 5485018"/>
                <a:gd name="connsiteY2" fmla="*/ 1937 h 4518038"/>
                <a:gd name="connsiteX3" fmla="*/ 5333582 w 5485018"/>
                <a:gd name="connsiteY3" fmla="*/ 4434610 h 4518038"/>
                <a:gd name="connsiteX4" fmla="*/ 5305435 w 5485018"/>
                <a:gd name="connsiteY4" fmla="*/ 4518038 h 4518038"/>
                <a:gd name="connsiteX5" fmla="*/ 4646095 w 5485018"/>
                <a:gd name="connsiteY5" fmla="*/ 4518038 h 4518038"/>
                <a:gd name="connsiteX6" fmla="*/ 4691006 w 5485018"/>
                <a:gd name="connsiteY6" fmla="*/ 4409093 h 4518038"/>
                <a:gd name="connsiteX7" fmla="*/ 4864938 w 5485018"/>
                <a:gd name="connsiteY7" fmla="*/ 3389953 h 4518038"/>
                <a:gd name="connsiteX8" fmla="*/ 4686293 w 5485018"/>
                <a:gd name="connsiteY8" fmla="*/ 2347943 h 4518038"/>
                <a:gd name="connsiteX9" fmla="*/ 4166848 w 5485018"/>
                <a:gd name="connsiteY9" fmla="*/ 1458888 h 4518038"/>
                <a:gd name="connsiteX10" fmla="*/ 3327179 w 5485018"/>
                <a:gd name="connsiteY10" fmla="*/ 845129 h 4518038"/>
                <a:gd name="connsiteX11" fmla="*/ 2119684 w 5485018"/>
                <a:gd name="connsiteY11" fmla="*/ 607104 h 4518038"/>
                <a:gd name="connsiteX12" fmla="*/ 2113362 w 5485018"/>
                <a:gd name="connsiteY12" fmla="*/ 607104 h 4518038"/>
                <a:gd name="connsiteX13" fmla="*/ 2102700 w 5485018"/>
                <a:gd name="connsiteY13" fmla="*/ 607104 h 4518038"/>
                <a:gd name="connsiteX14" fmla="*/ 2092038 w 5485018"/>
                <a:gd name="connsiteY14" fmla="*/ 606740 h 4518038"/>
                <a:gd name="connsiteX15" fmla="*/ 1989265 w 5485018"/>
                <a:gd name="connsiteY15" fmla="*/ 605046 h 4518038"/>
                <a:gd name="connsiteX16" fmla="*/ 892105 w 5485018"/>
                <a:gd name="connsiteY16" fmla="*/ 837143 h 4518038"/>
                <a:gd name="connsiteX17" fmla="*/ 121738 w 5485018"/>
                <a:gd name="connsiteY17" fmla="*/ 1443641 h 4518038"/>
                <a:gd name="connsiteX18" fmla="*/ 0 w 5485018"/>
                <a:gd name="connsiteY18" fmla="*/ 1607393 h 4518038"/>
                <a:gd name="connsiteX19" fmla="*/ 0 w 5485018"/>
                <a:gd name="connsiteY19" fmla="*/ 701173 h 4518038"/>
                <a:gd name="connsiteX20" fmla="*/ 94238 w 5485018"/>
                <a:gd name="connsiteY20" fmla="*/ 618817 h 4518038"/>
                <a:gd name="connsiteX21" fmla="*/ 1989265 w 5485018"/>
                <a:gd name="connsiteY21" fmla="*/ 0 h 451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5018" h="451803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8AEE038-5037-42A4-9563-BCE140CA4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61563"/>
              <a:ext cx="5474293" cy="4492666"/>
            </a:xfrm>
            <a:custGeom>
              <a:avLst/>
              <a:gdLst>
                <a:gd name="connsiteX0" fmla="*/ 2115592 w 5474293"/>
                <a:gd name="connsiteY0" fmla="*/ 41 h 4492666"/>
                <a:gd name="connsiteX1" fmla="*/ 3398462 w 5474293"/>
                <a:gd name="connsiteY1" fmla="*/ 218585 h 4492666"/>
                <a:gd name="connsiteX2" fmla="*/ 3475450 w 5474293"/>
                <a:gd name="connsiteY2" fmla="*/ 248231 h 4492666"/>
                <a:gd name="connsiteX3" fmla="*/ 3514006 w 5474293"/>
                <a:gd name="connsiteY3" fmla="*/ 262994 h 4492666"/>
                <a:gd name="connsiteX4" fmla="*/ 3551818 w 5474293"/>
                <a:gd name="connsiteY4" fmla="*/ 279573 h 4492666"/>
                <a:gd name="connsiteX5" fmla="*/ 3627317 w 5474293"/>
                <a:gd name="connsiteY5" fmla="*/ 313213 h 4492666"/>
                <a:gd name="connsiteX6" fmla="*/ 3665128 w 5474293"/>
                <a:gd name="connsiteY6" fmla="*/ 330033 h 4492666"/>
                <a:gd name="connsiteX7" fmla="*/ 3702071 w 5474293"/>
                <a:gd name="connsiteY7" fmla="*/ 348669 h 4492666"/>
                <a:gd name="connsiteX8" fmla="*/ 3775959 w 5474293"/>
                <a:gd name="connsiteY8" fmla="*/ 386060 h 4492666"/>
                <a:gd name="connsiteX9" fmla="*/ 3812905 w 5474293"/>
                <a:gd name="connsiteY9" fmla="*/ 404817 h 4492666"/>
                <a:gd name="connsiteX10" fmla="*/ 3848855 w 5474293"/>
                <a:gd name="connsiteY10" fmla="*/ 425267 h 4492666"/>
                <a:gd name="connsiteX11" fmla="*/ 3920762 w 5474293"/>
                <a:gd name="connsiteY11" fmla="*/ 466653 h 4492666"/>
                <a:gd name="connsiteX12" fmla="*/ 3956712 w 5474293"/>
                <a:gd name="connsiteY12" fmla="*/ 487466 h 4492666"/>
                <a:gd name="connsiteX13" fmla="*/ 3991550 w 5474293"/>
                <a:gd name="connsiteY13" fmla="*/ 509852 h 4492666"/>
                <a:gd name="connsiteX14" fmla="*/ 4511739 w 5474293"/>
                <a:gd name="connsiteY14" fmla="*/ 921042 h 4492666"/>
                <a:gd name="connsiteX15" fmla="*/ 4933990 w 5474293"/>
                <a:gd name="connsiteY15" fmla="*/ 1431579 h 4492666"/>
                <a:gd name="connsiteX16" fmla="*/ 5244418 w 5474293"/>
                <a:gd name="connsiteY16" fmla="*/ 2014241 h 4492666"/>
                <a:gd name="connsiteX17" fmla="*/ 5433601 w 5474293"/>
                <a:gd name="connsiteY17" fmla="*/ 2643851 h 4492666"/>
                <a:gd name="connsiteX18" fmla="*/ 5469182 w 5474293"/>
                <a:gd name="connsiteY18" fmla="*/ 2969730 h 4492666"/>
                <a:gd name="connsiteX19" fmla="*/ 5472280 w 5474293"/>
                <a:gd name="connsiteY19" fmla="*/ 3051530 h 4492666"/>
                <a:gd name="connsiteX20" fmla="*/ 5473893 w 5474293"/>
                <a:gd name="connsiteY20" fmla="*/ 3133213 h 4492666"/>
                <a:gd name="connsiteX21" fmla="*/ 5473396 w 5474293"/>
                <a:gd name="connsiteY21" fmla="*/ 3214894 h 4492666"/>
                <a:gd name="connsiteX22" fmla="*/ 5471413 w 5474293"/>
                <a:gd name="connsiteY22" fmla="*/ 3296455 h 4492666"/>
                <a:gd name="connsiteX23" fmla="*/ 5370003 w 5474293"/>
                <a:gd name="connsiteY23" fmla="*/ 3937439 h 4492666"/>
                <a:gd name="connsiteX24" fmla="*/ 5330578 w 5474293"/>
                <a:gd name="connsiteY24" fmla="*/ 4093542 h 4492666"/>
                <a:gd name="connsiteX25" fmla="*/ 5309380 w 5474293"/>
                <a:gd name="connsiteY25" fmla="*/ 4170988 h 4492666"/>
                <a:gd name="connsiteX26" fmla="*/ 5289173 w 5474293"/>
                <a:gd name="connsiteY26" fmla="*/ 4248555 h 4492666"/>
                <a:gd name="connsiteX27" fmla="*/ 5266983 w 5474293"/>
                <a:gd name="connsiteY27" fmla="*/ 4325639 h 4492666"/>
                <a:gd name="connsiteX28" fmla="*/ 5245039 w 5474293"/>
                <a:gd name="connsiteY28" fmla="*/ 4402599 h 4492666"/>
                <a:gd name="connsiteX29" fmla="*/ 5216062 w 5474293"/>
                <a:gd name="connsiteY29" fmla="*/ 4492666 h 4492666"/>
                <a:gd name="connsiteX30" fmla="*/ 4901582 w 5474293"/>
                <a:gd name="connsiteY30" fmla="*/ 4492666 h 4492666"/>
                <a:gd name="connsiteX31" fmla="*/ 4912791 w 5474293"/>
                <a:gd name="connsiteY31" fmla="*/ 4462983 h 4492666"/>
                <a:gd name="connsiteX32" fmla="*/ 4934983 w 5474293"/>
                <a:gd name="connsiteY32" fmla="*/ 4393040 h 4492666"/>
                <a:gd name="connsiteX33" fmla="*/ 4956181 w 5474293"/>
                <a:gd name="connsiteY33" fmla="*/ 4322734 h 4492666"/>
                <a:gd name="connsiteX34" fmla="*/ 4990895 w 5474293"/>
                <a:gd name="connsiteY34" fmla="*/ 4180064 h 4492666"/>
                <a:gd name="connsiteX35" fmla="*/ 5014697 w 5474293"/>
                <a:gd name="connsiteY35" fmla="*/ 4035216 h 4492666"/>
                <a:gd name="connsiteX36" fmla="*/ 5026474 w 5474293"/>
                <a:gd name="connsiteY36" fmla="*/ 3888915 h 4492666"/>
                <a:gd name="connsiteX37" fmla="*/ 4998580 w 5474293"/>
                <a:gd name="connsiteY37" fmla="*/ 3307225 h 4492666"/>
                <a:gd name="connsiteX38" fmla="*/ 4990770 w 5474293"/>
                <a:gd name="connsiteY38" fmla="*/ 3235586 h 4492666"/>
                <a:gd name="connsiteX39" fmla="*/ 4982093 w 5474293"/>
                <a:gd name="connsiteY39" fmla="*/ 3164190 h 4492666"/>
                <a:gd name="connsiteX40" fmla="*/ 4971556 w 5474293"/>
                <a:gd name="connsiteY40" fmla="*/ 3093158 h 4492666"/>
                <a:gd name="connsiteX41" fmla="*/ 4960024 w 5474293"/>
                <a:gd name="connsiteY41" fmla="*/ 3022368 h 4492666"/>
                <a:gd name="connsiteX42" fmla="*/ 4946883 w 5474293"/>
                <a:gd name="connsiteY42" fmla="*/ 2951941 h 4492666"/>
                <a:gd name="connsiteX43" fmla="*/ 4940685 w 5474293"/>
                <a:gd name="connsiteY43" fmla="*/ 2916728 h 4492666"/>
                <a:gd name="connsiteX44" fmla="*/ 4933123 w 5474293"/>
                <a:gd name="connsiteY44" fmla="*/ 2881754 h 4492666"/>
                <a:gd name="connsiteX45" fmla="*/ 4918494 w 5474293"/>
                <a:gd name="connsiteY45" fmla="*/ 2811812 h 4492666"/>
                <a:gd name="connsiteX46" fmla="*/ 4911553 w 5474293"/>
                <a:gd name="connsiteY46" fmla="*/ 2776841 h 4492666"/>
                <a:gd name="connsiteX47" fmla="*/ 4903494 w 5474293"/>
                <a:gd name="connsiteY47" fmla="*/ 2742111 h 4492666"/>
                <a:gd name="connsiteX48" fmla="*/ 4755594 w 5474293"/>
                <a:gd name="connsiteY48" fmla="*/ 2192244 h 4492666"/>
                <a:gd name="connsiteX49" fmla="*/ 4523888 w 5474293"/>
                <a:gd name="connsiteY49" fmla="*/ 1671057 h 4492666"/>
                <a:gd name="connsiteX50" fmla="*/ 4489176 w 5474293"/>
                <a:gd name="connsiteY50" fmla="*/ 1608376 h 4492666"/>
                <a:gd name="connsiteX51" fmla="*/ 4451613 w 5474293"/>
                <a:gd name="connsiteY51" fmla="*/ 1547507 h 4492666"/>
                <a:gd name="connsiteX52" fmla="*/ 4414049 w 5474293"/>
                <a:gd name="connsiteY52" fmla="*/ 1486398 h 4492666"/>
                <a:gd name="connsiteX53" fmla="*/ 4373758 w 5474293"/>
                <a:gd name="connsiteY53" fmla="*/ 1427104 h 4492666"/>
                <a:gd name="connsiteX54" fmla="*/ 4332971 w 5474293"/>
                <a:gd name="connsiteY54" fmla="*/ 1367930 h 4492666"/>
                <a:gd name="connsiteX55" fmla="*/ 4289828 w 5474293"/>
                <a:gd name="connsiteY55" fmla="*/ 1310450 h 4492666"/>
                <a:gd name="connsiteX56" fmla="*/ 4268258 w 5474293"/>
                <a:gd name="connsiteY56" fmla="*/ 1281651 h 4492666"/>
                <a:gd name="connsiteX57" fmla="*/ 4257471 w 5474293"/>
                <a:gd name="connsiteY57" fmla="*/ 1267250 h 4492666"/>
                <a:gd name="connsiteX58" fmla="*/ 4245941 w 5474293"/>
                <a:gd name="connsiteY58" fmla="*/ 1253455 h 4492666"/>
                <a:gd name="connsiteX59" fmla="*/ 4199824 w 5474293"/>
                <a:gd name="connsiteY59" fmla="*/ 1198154 h 4492666"/>
                <a:gd name="connsiteX60" fmla="*/ 3782406 w 5474293"/>
                <a:gd name="connsiteY60" fmla="*/ 797372 h 4492666"/>
                <a:gd name="connsiteX61" fmla="*/ 3540661 w 5474293"/>
                <a:gd name="connsiteY61" fmla="*/ 632194 h 4492666"/>
                <a:gd name="connsiteX62" fmla="*/ 3279449 w 5474293"/>
                <a:gd name="connsiteY62" fmla="*/ 495211 h 4492666"/>
                <a:gd name="connsiteX63" fmla="*/ 2712893 w 5474293"/>
                <a:gd name="connsiteY63" fmla="*/ 311278 h 4492666"/>
                <a:gd name="connsiteX64" fmla="*/ 2639377 w 5474293"/>
                <a:gd name="connsiteY64" fmla="*/ 295787 h 4492666"/>
                <a:gd name="connsiteX65" fmla="*/ 2564993 w 5474293"/>
                <a:gd name="connsiteY65" fmla="*/ 284291 h 4492666"/>
                <a:gd name="connsiteX66" fmla="*/ 2415482 w 5474293"/>
                <a:gd name="connsiteY66" fmla="*/ 264446 h 4492666"/>
                <a:gd name="connsiteX67" fmla="*/ 2340231 w 5474293"/>
                <a:gd name="connsiteY67" fmla="*/ 257428 h 4492666"/>
                <a:gd name="connsiteX68" fmla="*/ 2264732 w 5474293"/>
                <a:gd name="connsiteY68" fmla="*/ 251982 h 4492666"/>
                <a:gd name="connsiteX69" fmla="*/ 2112989 w 5474293"/>
                <a:gd name="connsiteY69" fmla="*/ 245811 h 4492666"/>
                <a:gd name="connsiteX70" fmla="*/ 1515068 w 5474293"/>
                <a:gd name="connsiteY70" fmla="*/ 306677 h 4492666"/>
                <a:gd name="connsiteX71" fmla="*/ 963016 w 5474293"/>
                <a:gd name="connsiteY71" fmla="*/ 513967 h 4492666"/>
                <a:gd name="connsiteX72" fmla="*/ 485101 w 5474293"/>
                <a:gd name="connsiteY72" fmla="*/ 835489 h 4492666"/>
                <a:gd name="connsiteX73" fmla="*/ 377616 w 5474293"/>
                <a:gd name="connsiteY73" fmla="*/ 929391 h 4492666"/>
                <a:gd name="connsiteX74" fmla="*/ 350963 w 5474293"/>
                <a:gd name="connsiteY74" fmla="*/ 952869 h 4492666"/>
                <a:gd name="connsiteX75" fmla="*/ 325177 w 5474293"/>
                <a:gd name="connsiteY75" fmla="*/ 977433 h 4492666"/>
                <a:gd name="connsiteX76" fmla="*/ 273108 w 5474293"/>
                <a:gd name="connsiteY76" fmla="*/ 1026079 h 4492666"/>
                <a:gd name="connsiteX77" fmla="*/ 246950 w 5474293"/>
                <a:gd name="connsiteY77" fmla="*/ 1050280 h 4492666"/>
                <a:gd name="connsiteX78" fmla="*/ 221907 w 5474293"/>
                <a:gd name="connsiteY78" fmla="*/ 1075572 h 4492666"/>
                <a:gd name="connsiteX79" fmla="*/ 171698 w 5474293"/>
                <a:gd name="connsiteY79" fmla="*/ 1126154 h 4492666"/>
                <a:gd name="connsiteX80" fmla="*/ 123596 w 5474293"/>
                <a:gd name="connsiteY80" fmla="*/ 1178793 h 4492666"/>
                <a:gd name="connsiteX81" fmla="*/ 76734 w 5474293"/>
                <a:gd name="connsiteY81" fmla="*/ 1232642 h 4492666"/>
                <a:gd name="connsiteX82" fmla="*/ 0 w 5474293"/>
                <a:gd name="connsiteY82" fmla="*/ 1334855 h 4492666"/>
                <a:gd name="connsiteX83" fmla="*/ 0 w 5474293"/>
                <a:gd name="connsiteY83" fmla="*/ 663435 h 4492666"/>
                <a:gd name="connsiteX84" fmla="*/ 16483 w 5474293"/>
                <a:gd name="connsiteY84" fmla="*/ 648530 h 4492666"/>
                <a:gd name="connsiteX85" fmla="*/ 48220 w 5474293"/>
                <a:gd name="connsiteY85" fmla="*/ 620940 h 4492666"/>
                <a:gd name="connsiteX86" fmla="*/ 81570 w 5474293"/>
                <a:gd name="connsiteY86" fmla="*/ 595043 h 4492666"/>
                <a:gd name="connsiteX87" fmla="*/ 217693 w 5474293"/>
                <a:gd name="connsiteY87" fmla="*/ 495573 h 4492666"/>
                <a:gd name="connsiteX88" fmla="*/ 817844 w 5474293"/>
                <a:gd name="connsiteY88" fmla="*/ 193898 h 4492666"/>
                <a:gd name="connsiteX89" fmla="*/ 1463494 w 5474293"/>
                <a:gd name="connsiteY89" fmla="*/ 41427 h 4492666"/>
                <a:gd name="connsiteX90" fmla="*/ 2115592 w 5474293"/>
                <a:gd name="connsiteY90" fmla="*/ 41 h 44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474293" h="4492666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23">
              <a:extLst>
                <a:ext uri="{FF2B5EF4-FFF2-40B4-BE49-F238E27FC236}">
                  <a16:creationId xmlns:a16="http://schemas.microsoft.com/office/drawing/2014/main" id="{04432E34-6BBC-4765-8C67-2A6E9F418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28207"/>
              <a:ext cx="5455589" cy="4526023"/>
            </a:xfrm>
            <a:custGeom>
              <a:avLst/>
              <a:gdLst>
                <a:gd name="connsiteX0" fmla="*/ 1959882 w 5455589"/>
                <a:gd name="connsiteY0" fmla="*/ 0 h 4526023"/>
                <a:gd name="connsiteX1" fmla="*/ 2082862 w 5455589"/>
                <a:gd name="connsiteY1" fmla="*/ 1937 h 4526023"/>
                <a:gd name="connsiteX2" fmla="*/ 2090550 w 5455589"/>
                <a:gd name="connsiteY2" fmla="*/ 1937 h 4526023"/>
                <a:gd name="connsiteX3" fmla="*/ 5304164 w 5455589"/>
                <a:gd name="connsiteY3" fmla="*/ 4434610 h 4526023"/>
                <a:gd name="connsiteX4" fmla="*/ 5273324 w 5455589"/>
                <a:gd name="connsiteY4" fmla="*/ 4526023 h 4526023"/>
                <a:gd name="connsiteX5" fmla="*/ 4480043 w 5455589"/>
                <a:gd name="connsiteY5" fmla="*/ 4526023 h 4526023"/>
                <a:gd name="connsiteX6" fmla="*/ 4544716 w 5455589"/>
                <a:gd name="connsiteY6" fmla="*/ 4369040 h 4526023"/>
                <a:gd name="connsiteX7" fmla="*/ 4711707 w 5455589"/>
                <a:gd name="connsiteY7" fmla="*/ 3389953 h 4526023"/>
                <a:gd name="connsiteX8" fmla="*/ 4540005 w 5455589"/>
                <a:gd name="connsiteY8" fmla="*/ 2387756 h 4526023"/>
                <a:gd name="connsiteX9" fmla="*/ 4043865 w 5455589"/>
                <a:gd name="connsiteY9" fmla="*/ 1537907 h 4526023"/>
                <a:gd name="connsiteX10" fmla="*/ 3246721 w 5455589"/>
                <a:gd name="connsiteY10" fmla="*/ 955249 h 4526023"/>
                <a:gd name="connsiteX11" fmla="*/ 2090425 w 5455589"/>
                <a:gd name="connsiteY11" fmla="*/ 727992 h 4526023"/>
                <a:gd name="connsiteX12" fmla="*/ 2083606 w 5455589"/>
                <a:gd name="connsiteY12" fmla="*/ 727992 h 4526023"/>
                <a:gd name="connsiteX13" fmla="*/ 2071085 w 5455589"/>
                <a:gd name="connsiteY13" fmla="*/ 727992 h 4526023"/>
                <a:gd name="connsiteX14" fmla="*/ 2058564 w 5455589"/>
                <a:gd name="connsiteY14" fmla="*/ 727630 h 4526023"/>
                <a:gd name="connsiteX15" fmla="*/ 1959882 w 5455589"/>
                <a:gd name="connsiteY15" fmla="*/ 726055 h 4526023"/>
                <a:gd name="connsiteX16" fmla="*/ 917394 w 5455589"/>
                <a:gd name="connsiteY16" fmla="*/ 945930 h 4526023"/>
                <a:gd name="connsiteX17" fmla="*/ 189425 w 5455589"/>
                <a:gd name="connsiteY17" fmla="*/ 1519394 h 4526023"/>
                <a:gd name="connsiteX18" fmla="*/ 47794 w 5455589"/>
                <a:gd name="connsiteY18" fmla="*/ 1709883 h 4526023"/>
                <a:gd name="connsiteX19" fmla="*/ 0 w 5455589"/>
                <a:gd name="connsiteY19" fmla="*/ 1789072 h 4526023"/>
                <a:gd name="connsiteX20" fmla="*/ 0 w 5455589"/>
                <a:gd name="connsiteY20" fmla="*/ 675495 h 4526023"/>
                <a:gd name="connsiteX21" fmla="*/ 64855 w 5455589"/>
                <a:gd name="connsiteY21" fmla="*/ 618817 h 4526023"/>
                <a:gd name="connsiteX22" fmla="*/ 1959882 w 5455589"/>
                <a:gd name="connsiteY22" fmla="*/ 0 h 45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55589" h="4526023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63D4367F-6965-4855-B998-98587267C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28207"/>
              <a:ext cx="5455589" cy="4526023"/>
            </a:xfrm>
            <a:custGeom>
              <a:avLst/>
              <a:gdLst>
                <a:gd name="connsiteX0" fmla="*/ 1959882 w 5455589"/>
                <a:gd name="connsiteY0" fmla="*/ 0 h 4526023"/>
                <a:gd name="connsiteX1" fmla="*/ 2082862 w 5455589"/>
                <a:gd name="connsiteY1" fmla="*/ 1937 h 4526023"/>
                <a:gd name="connsiteX2" fmla="*/ 2090550 w 5455589"/>
                <a:gd name="connsiteY2" fmla="*/ 1937 h 4526023"/>
                <a:gd name="connsiteX3" fmla="*/ 5304164 w 5455589"/>
                <a:gd name="connsiteY3" fmla="*/ 4434610 h 4526023"/>
                <a:gd name="connsiteX4" fmla="*/ 5273324 w 5455589"/>
                <a:gd name="connsiteY4" fmla="*/ 4526023 h 4526023"/>
                <a:gd name="connsiteX5" fmla="*/ 4613420 w 5455589"/>
                <a:gd name="connsiteY5" fmla="*/ 4526023 h 4526023"/>
                <a:gd name="connsiteX6" fmla="*/ 4661623 w 5455589"/>
                <a:gd name="connsiteY6" fmla="*/ 4409094 h 4526023"/>
                <a:gd name="connsiteX7" fmla="*/ 4835557 w 5455589"/>
                <a:gd name="connsiteY7" fmla="*/ 3389953 h 4526023"/>
                <a:gd name="connsiteX8" fmla="*/ 4656910 w 5455589"/>
                <a:gd name="connsiteY8" fmla="*/ 2347944 h 4526023"/>
                <a:gd name="connsiteX9" fmla="*/ 4137464 w 5455589"/>
                <a:gd name="connsiteY9" fmla="*/ 1458888 h 4526023"/>
                <a:gd name="connsiteX10" fmla="*/ 3297796 w 5455589"/>
                <a:gd name="connsiteY10" fmla="*/ 845129 h 4526023"/>
                <a:gd name="connsiteX11" fmla="*/ 2090301 w 5455589"/>
                <a:gd name="connsiteY11" fmla="*/ 607104 h 4526023"/>
                <a:gd name="connsiteX12" fmla="*/ 2083978 w 5455589"/>
                <a:gd name="connsiteY12" fmla="*/ 607104 h 4526023"/>
                <a:gd name="connsiteX13" fmla="*/ 2073317 w 5455589"/>
                <a:gd name="connsiteY13" fmla="*/ 607104 h 4526023"/>
                <a:gd name="connsiteX14" fmla="*/ 2062656 w 5455589"/>
                <a:gd name="connsiteY14" fmla="*/ 606741 h 4526023"/>
                <a:gd name="connsiteX15" fmla="*/ 1959882 w 5455589"/>
                <a:gd name="connsiteY15" fmla="*/ 605046 h 4526023"/>
                <a:gd name="connsiteX16" fmla="*/ 862722 w 5455589"/>
                <a:gd name="connsiteY16" fmla="*/ 837143 h 4526023"/>
                <a:gd name="connsiteX17" fmla="*/ 92355 w 5455589"/>
                <a:gd name="connsiteY17" fmla="*/ 1443641 h 4526023"/>
                <a:gd name="connsiteX18" fmla="*/ 0 w 5455589"/>
                <a:gd name="connsiteY18" fmla="*/ 1567870 h 4526023"/>
                <a:gd name="connsiteX19" fmla="*/ 0 w 5455589"/>
                <a:gd name="connsiteY19" fmla="*/ 675495 h 4526023"/>
                <a:gd name="connsiteX20" fmla="*/ 64855 w 5455589"/>
                <a:gd name="connsiteY20" fmla="*/ 618817 h 4526023"/>
                <a:gd name="connsiteX21" fmla="*/ 1959882 w 5455589"/>
                <a:gd name="connsiteY21" fmla="*/ 0 h 45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55589" h="4526023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7" name="Freeform: Shape 25">
              <a:extLst>
                <a:ext uri="{FF2B5EF4-FFF2-40B4-BE49-F238E27FC236}">
                  <a16:creationId xmlns:a16="http://schemas.microsoft.com/office/drawing/2014/main" id="{9A1ACE64-3E71-49F9-A03A-2B0836727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17967"/>
              <a:ext cx="5635125" cy="4536263"/>
            </a:xfrm>
            <a:custGeom>
              <a:avLst/>
              <a:gdLst>
                <a:gd name="connsiteX0" fmla="*/ 2112370 w 5635125"/>
                <a:gd name="connsiteY0" fmla="*/ 2011 h 4536263"/>
                <a:gd name="connsiteX1" fmla="*/ 3443962 w 5635125"/>
                <a:gd name="connsiteY1" fmla="*/ 201797 h 4536263"/>
                <a:gd name="connsiteX2" fmla="*/ 3524048 w 5635125"/>
                <a:gd name="connsiteY2" fmla="*/ 230356 h 4536263"/>
                <a:gd name="connsiteX3" fmla="*/ 3564215 w 5635125"/>
                <a:gd name="connsiteY3" fmla="*/ 244513 h 4536263"/>
                <a:gd name="connsiteX4" fmla="*/ 3604134 w 5635125"/>
                <a:gd name="connsiteY4" fmla="*/ 259397 h 4536263"/>
                <a:gd name="connsiteX5" fmla="*/ 3761580 w 5635125"/>
                <a:gd name="connsiteY5" fmla="*/ 325106 h 4536263"/>
                <a:gd name="connsiteX6" fmla="*/ 3915926 w 5635125"/>
                <a:gd name="connsiteY6" fmla="*/ 398680 h 4536263"/>
                <a:gd name="connsiteX7" fmla="*/ 4066305 w 5635125"/>
                <a:gd name="connsiteY7" fmla="*/ 480844 h 4536263"/>
                <a:gd name="connsiteX8" fmla="*/ 4617984 w 5635125"/>
                <a:gd name="connsiteY8" fmla="*/ 890098 h 4536263"/>
                <a:gd name="connsiteX9" fmla="*/ 5387359 w 5635125"/>
                <a:gd name="connsiteY9" fmla="*/ 2020324 h 4536263"/>
                <a:gd name="connsiteX10" fmla="*/ 5634933 w 5635125"/>
                <a:gd name="connsiteY10" fmla="*/ 3356508 h 4536263"/>
                <a:gd name="connsiteX11" fmla="*/ 5426809 w 5635125"/>
                <a:gd name="connsiteY11" fmla="*/ 4521289 h 4536263"/>
                <a:gd name="connsiteX12" fmla="*/ 5420775 w 5635125"/>
                <a:gd name="connsiteY12" fmla="*/ 4536263 h 4536263"/>
                <a:gd name="connsiteX13" fmla="*/ 5192615 w 5635125"/>
                <a:gd name="connsiteY13" fmla="*/ 4536263 h 4536263"/>
                <a:gd name="connsiteX14" fmla="*/ 5252198 w 5635125"/>
                <a:gd name="connsiteY14" fmla="*/ 4305372 h 4536263"/>
                <a:gd name="connsiteX15" fmla="*/ 5302934 w 5635125"/>
                <a:gd name="connsiteY15" fmla="*/ 3992169 h 4536263"/>
                <a:gd name="connsiteX16" fmla="*/ 5317935 w 5635125"/>
                <a:gd name="connsiteY16" fmla="*/ 3834617 h 4536263"/>
                <a:gd name="connsiteX17" fmla="*/ 5326240 w 5635125"/>
                <a:gd name="connsiteY17" fmla="*/ 3676819 h 4536263"/>
                <a:gd name="connsiteX18" fmla="*/ 5328597 w 5635125"/>
                <a:gd name="connsiteY18" fmla="*/ 3519023 h 4536263"/>
                <a:gd name="connsiteX19" fmla="*/ 5326862 w 5635125"/>
                <a:gd name="connsiteY19" fmla="*/ 3440247 h 4536263"/>
                <a:gd name="connsiteX20" fmla="*/ 5324754 w 5635125"/>
                <a:gd name="connsiteY20" fmla="*/ 3361590 h 4536263"/>
                <a:gd name="connsiteX21" fmla="*/ 5320291 w 5635125"/>
                <a:gd name="connsiteY21" fmla="*/ 3282936 h 4536263"/>
                <a:gd name="connsiteX22" fmla="*/ 5314712 w 5635125"/>
                <a:gd name="connsiteY22" fmla="*/ 3204522 h 4536263"/>
                <a:gd name="connsiteX23" fmla="*/ 5307521 w 5635125"/>
                <a:gd name="connsiteY23" fmla="*/ 3126228 h 4536263"/>
                <a:gd name="connsiteX24" fmla="*/ 5304050 w 5635125"/>
                <a:gd name="connsiteY24" fmla="*/ 3087142 h 4536263"/>
                <a:gd name="connsiteX25" fmla="*/ 5299091 w 5635125"/>
                <a:gd name="connsiteY25" fmla="*/ 3048177 h 4536263"/>
                <a:gd name="connsiteX26" fmla="*/ 5249253 w 5635125"/>
                <a:gd name="connsiteY26" fmla="*/ 2738030 h 4536263"/>
                <a:gd name="connsiteX27" fmla="*/ 5078790 w 5635125"/>
                <a:gd name="connsiteY27" fmla="*/ 2134677 h 4536263"/>
                <a:gd name="connsiteX28" fmla="*/ 4445910 w 5635125"/>
                <a:gd name="connsiteY28" fmla="*/ 1049950 h 4536263"/>
                <a:gd name="connsiteX29" fmla="*/ 3975680 w 5635125"/>
                <a:gd name="connsiteY29" fmla="*/ 613349 h 4536263"/>
                <a:gd name="connsiteX30" fmla="*/ 3842409 w 5635125"/>
                <a:gd name="connsiteY30" fmla="*/ 520416 h 4536263"/>
                <a:gd name="connsiteX31" fmla="*/ 3703560 w 5635125"/>
                <a:gd name="connsiteY31" fmla="*/ 434620 h 4536263"/>
                <a:gd name="connsiteX32" fmla="*/ 3559132 w 5635125"/>
                <a:gd name="connsiteY32" fmla="*/ 357174 h 4536263"/>
                <a:gd name="connsiteX33" fmla="*/ 3409869 w 5635125"/>
                <a:gd name="connsiteY33" fmla="*/ 287835 h 4536263"/>
                <a:gd name="connsiteX34" fmla="*/ 3391024 w 5635125"/>
                <a:gd name="connsiteY34" fmla="*/ 279364 h 4536263"/>
                <a:gd name="connsiteX35" fmla="*/ 3371810 w 5635125"/>
                <a:gd name="connsiteY35" fmla="*/ 271862 h 4536263"/>
                <a:gd name="connsiteX36" fmla="*/ 3333378 w 5635125"/>
                <a:gd name="connsiteY36" fmla="*/ 256857 h 4536263"/>
                <a:gd name="connsiteX37" fmla="*/ 3256391 w 5635125"/>
                <a:gd name="connsiteY37" fmla="*/ 226846 h 4536263"/>
                <a:gd name="connsiteX38" fmla="*/ 3178039 w 5635125"/>
                <a:gd name="connsiteY38" fmla="*/ 200103 h 4536263"/>
                <a:gd name="connsiteX39" fmla="*/ 3099068 w 5635125"/>
                <a:gd name="connsiteY39" fmla="*/ 174933 h 4536263"/>
                <a:gd name="connsiteX40" fmla="*/ 3059520 w 5635125"/>
                <a:gd name="connsiteY40" fmla="*/ 162469 h 4536263"/>
                <a:gd name="connsiteX41" fmla="*/ 3019354 w 5635125"/>
                <a:gd name="connsiteY41" fmla="*/ 152062 h 4536263"/>
                <a:gd name="connsiteX42" fmla="*/ 2938896 w 5635125"/>
                <a:gd name="connsiteY42" fmla="*/ 131490 h 4536263"/>
                <a:gd name="connsiteX43" fmla="*/ 2776242 w 5635125"/>
                <a:gd name="connsiteY43" fmla="*/ 96762 h 4536263"/>
                <a:gd name="connsiteX44" fmla="*/ 2111872 w 5635125"/>
                <a:gd name="connsiteY44" fmla="*/ 38314 h 4536263"/>
                <a:gd name="connsiteX45" fmla="*/ 1447502 w 5635125"/>
                <a:gd name="connsiteY45" fmla="*/ 87201 h 4536263"/>
                <a:gd name="connsiteX46" fmla="*/ 1365679 w 5635125"/>
                <a:gd name="connsiteY46" fmla="*/ 101965 h 4536263"/>
                <a:gd name="connsiteX47" fmla="*/ 1284974 w 5635125"/>
                <a:gd name="connsiteY47" fmla="*/ 121446 h 4536263"/>
                <a:gd name="connsiteX48" fmla="*/ 1204515 w 5635125"/>
                <a:gd name="connsiteY48" fmla="*/ 141291 h 4536263"/>
                <a:gd name="connsiteX49" fmla="*/ 1125296 w 5635125"/>
                <a:gd name="connsiteY49" fmla="*/ 165253 h 4536263"/>
                <a:gd name="connsiteX50" fmla="*/ 1046326 w 5635125"/>
                <a:gd name="connsiteY50" fmla="*/ 189939 h 4536263"/>
                <a:gd name="connsiteX51" fmla="*/ 1026614 w 5635125"/>
                <a:gd name="connsiteY51" fmla="*/ 196231 h 4536263"/>
                <a:gd name="connsiteX52" fmla="*/ 1007275 w 5635125"/>
                <a:gd name="connsiteY52" fmla="*/ 203492 h 4536263"/>
                <a:gd name="connsiteX53" fmla="*/ 968719 w 5635125"/>
                <a:gd name="connsiteY53" fmla="*/ 218255 h 4536263"/>
                <a:gd name="connsiteX54" fmla="*/ 891856 w 5635125"/>
                <a:gd name="connsiteY54" fmla="*/ 247901 h 4536263"/>
                <a:gd name="connsiteX55" fmla="*/ 872641 w 5635125"/>
                <a:gd name="connsiteY55" fmla="*/ 255283 h 4536263"/>
                <a:gd name="connsiteX56" fmla="*/ 853922 w 5635125"/>
                <a:gd name="connsiteY56" fmla="*/ 263755 h 4536263"/>
                <a:gd name="connsiteX57" fmla="*/ 816481 w 5635125"/>
                <a:gd name="connsiteY57" fmla="*/ 280817 h 4536263"/>
                <a:gd name="connsiteX58" fmla="*/ 260959 w 5635125"/>
                <a:gd name="connsiteY58" fmla="*/ 618433 h 4536263"/>
                <a:gd name="connsiteX59" fmla="*/ 21645 w 5635125"/>
                <a:gd name="connsiteY59" fmla="*/ 832906 h 4536263"/>
                <a:gd name="connsiteX60" fmla="*/ 0 w 5635125"/>
                <a:gd name="connsiteY60" fmla="*/ 857354 h 4536263"/>
                <a:gd name="connsiteX61" fmla="*/ 0 w 5635125"/>
                <a:gd name="connsiteY61" fmla="*/ 593247 h 4536263"/>
                <a:gd name="connsiteX62" fmla="*/ 18510 w 5635125"/>
                <a:gd name="connsiteY62" fmla="*/ 579335 h 4536263"/>
                <a:gd name="connsiteX63" fmla="*/ 161780 w 5635125"/>
                <a:gd name="connsiteY63" fmla="*/ 484113 h 4536263"/>
                <a:gd name="connsiteX64" fmla="*/ 778792 w 5635125"/>
                <a:gd name="connsiteY64" fmla="*/ 190181 h 4536263"/>
                <a:gd name="connsiteX65" fmla="*/ 2112370 w 5635125"/>
                <a:gd name="connsiteY65" fmla="*/ 2011 h 45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35125" h="4536263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E939-E2CD-4339-A73C-5FBCF13E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326" y="2421682"/>
            <a:ext cx="5920380" cy="443127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Software Engineer – World Sentinel – software app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Associates: Govind </a:t>
            </a:r>
            <a:r>
              <a:rPr lang="en-US" sz="2000" dirty="0" err="1">
                <a:solidFill>
                  <a:schemeClr val="tx2"/>
                </a:solidFill>
              </a:rPr>
              <a:t>Bhave</a:t>
            </a:r>
            <a:r>
              <a:rPr lang="en-US" sz="2000" dirty="0">
                <a:solidFill>
                  <a:schemeClr val="tx2"/>
                </a:solidFill>
              </a:rPr>
              <a:t> (he), co-worker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Associates: Rita Dunkeld – Manager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software app: point your phone at a person you could instantly retrieve their name, position and the news associated with them</a:t>
            </a:r>
          </a:p>
          <a:p>
            <a:r>
              <a:rPr lang="en-US" sz="2000" dirty="0">
                <a:solidFill>
                  <a:schemeClr val="tx2"/>
                </a:solidFill>
              </a:rPr>
              <a:t>War Room – open, competition, synergy</a:t>
            </a:r>
          </a:p>
          <a:p>
            <a:r>
              <a:rPr lang="en-US" sz="2000" dirty="0">
                <a:solidFill>
                  <a:schemeClr val="tx2"/>
                </a:solidFill>
              </a:rPr>
              <a:t>Software app: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point your phone at a person you could instantly retrieve their name, position and the news associated with them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Facial recognition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Divided the team: Consequences?</a:t>
            </a:r>
          </a:p>
          <a:p>
            <a:r>
              <a:rPr lang="en-US" sz="2000" dirty="0">
                <a:solidFill>
                  <a:schemeClr val="tx2"/>
                </a:solidFill>
              </a:rPr>
              <a:t>Situation: Spyware?</a:t>
            </a:r>
          </a:p>
        </p:txBody>
      </p:sp>
    </p:spTree>
    <p:extLst>
      <p:ext uri="{BB962C8B-B14F-4D97-AF65-F5344CB8AC3E}">
        <p14:creationId xmlns:p14="http://schemas.microsoft.com/office/powerpoint/2010/main" val="115588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A3C-A36F-4EEB-9093-DB6711EB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Scenario: Astrid Angevin</a:t>
            </a:r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228E225B-1B0D-4018-9A98-D7E151F09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r="547" b="-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E939-E2CD-4339-A73C-5FBCF13E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>
              <a:buClr>
                <a:srgbClr val="906F39"/>
              </a:buClr>
            </a:pPr>
            <a:r>
              <a:rPr lang="en-US" sz="1400"/>
              <a:t>Software Engineer – World Sentinel – software app</a:t>
            </a:r>
          </a:p>
          <a:p>
            <a:pPr lvl="1">
              <a:buClr>
                <a:srgbClr val="906F39"/>
              </a:buClr>
            </a:pPr>
            <a:r>
              <a:rPr lang="en-US" sz="1400"/>
              <a:t>Associates: Govind Bhave (he), co-worker</a:t>
            </a:r>
          </a:p>
          <a:p>
            <a:pPr lvl="1">
              <a:buClr>
                <a:srgbClr val="906F39"/>
              </a:buClr>
            </a:pPr>
            <a:r>
              <a:rPr lang="en-US" sz="1400"/>
              <a:t>Associates: Rita Dunkeld – Manager</a:t>
            </a:r>
          </a:p>
          <a:p>
            <a:pPr lvl="1">
              <a:buClr>
                <a:srgbClr val="906F39"/>
              </a:buClr>
            </a:pPr>
            <a:r>
              <a:rPr lang="en-US" sz="1400"/>
              <a:t>software app: point your phone at a person you could instantly retrieve their name, position and the news associated with them</a:t>
            </a:r>
          </a:p>
          <a:p>
            <a:pPr>
              <a:buClr>
                <a:srgbClr val="906F39"/>
              </a:buClr>
            </a:pPr>
            <a:r>
              <a:rPr lang="en-US" sz="1400"/>
              <a:t>War Room – open, competition, synergy</a:t>
            </a:r>
          </a:p>
          <a:p>
            <a:pPr>
              <a:buClr>
                <a:srgbClr val="906F39"/>
              </a:buClr>
            </a:pPr>
            <a:r>
              <a:rPr lang="en-US" sz="1400"/>
              <a:t>Software app: </a:t>
            </a:r>
          </a:p>
          <a:p>
            <a:pPr lvl="1">
              <a:buClr>
                <a:srgbClr val="906F39"/>
              </a:buClr>
            </a:pPr>
            <a:r>
              <a:rPr lang="en-US" sz="1400"/>
              <a:t>point your phone at a person you could instantly retrieve their name, position and the news associated with them</a:t>
            </a:r>
          </a:p>
          <a:p>
            <a:pPr lvl="1">
              <a:buClr>
                <a:srgbClr val="906F39"/>
              </a:buClr>
            </a:pPr>
            <a:r>
              <a:rPr lang="en-US" sz="1400"/>
              <a:t>Facial recognition</a:t>
            </a:r>
          </a:p>
          <a:p>
            <a:pPr>
              <a:buClr>
                <a:srgbClr val="906F39"/>
              </a:buClr>
            </a:pPr>
            <a:r>
              <a:rPr lang="en-US" sz="1400"/>
              <a:t>Divided the team: Consequences?</a:t>
            </a:r>
          </a:p>
          <a:p>
            <a:pPr>
              <a:buClr>
                <a:srgbClr val="906F39"/>
              </a:buClr>
            </a:pPr>
            <a:r>
              <a:rPr lang="en-US" sz="1400"/>
              <a:t>Situation: Spyware?</a:t>
            </a:r>
          </a:p>
        </p:txBody>
      </p:sp>
    </p:spTree>
    <p:extLst>
      <p:ext uri="{BB962C8B-B14F-4D97-AF65-F5344CB8AC3E}">
        <p14:creationId xmlns:p14="http://schemas.microsoft.com/office/powerpoint/2010/main" val="88773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A3C-A36F-4EEB-9093-DB6711EB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Scenario: Astrid Angevin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E939-E2CD-4339-A73C-5FBCF13E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7" y="2085368"/>
            <a:ext cx="6588128" cy="4461878"/>
          </a:xfrm>
        </p:spPr>
        <p:txBody>
          <a:bodyPr anchor="ctr">
            <a:normAutofit fontScale="77500" lnSpcReduction="20000"/>
          </a:bodyPr>
          <a:lstStyle/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up to Organization Changes</a:t>
            </a:r>
          </a:p>
          <a:p>
            <a:pPr marL="800100" lvl="1" indent="-342900"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your team, discuss each of the topics on Before the Split.</a:t>
            </a:r>
          </a:p>
          <a:p>
            <a:pPr marL="1257300" lvl="2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the effect of competition on Astrid's first team? Why?</a:t>
            </a:r>
          </a:p>
          <a:p>
            <a:pPr marL="1257300" lvl="2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did Rita do to help ensure good outcomes?</a:t>
            </a:r>
          </a:p>
          <a:p>
            <a:pPr marL="1257300" lvl="2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did Astrid do to ensure she thrived in this environment? 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Everyone move, to a different table, except for one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up to A Falling Out, then discuss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your team, discuss each of the topics on After the Split.</a:t>
            </a:r>
          </a:p>
          <a:p>
            <a:pPr marL="800100" lvl="1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the effect of the competition after the split? Why?</a:t>
            </a:r>
          </a:p>
          <a:p>
            <a:pPr marL="800100" lvl="1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did the editors do that lead to such adverse outcomes?</a:t>
            </a:r>
          </a:p>
          <a:p>
            <a:pPr marL="800100" lvl="1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did Astrid do to survive in this environment?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class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inish the article, Discussion: Rita and Govind</a:t>
            </a:r>
          </a:p>
          <a:p>
            <a:pPr marL="800100" lvl="1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did Astrid and Govind respond so differently?</a:t>
            </a:r>
          </a:p>
          <a:p>
            <a:pPr marL="800100" lvl="1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Astrid's main focus? What was Govind's main focused?</a:t>
            </a:r>
          </a:p>
          <a:p>
            <a:pPr marL="800100" lvl="1" indent="-342900"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the most significant factor leading to this situation?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24EEB0DD-B651-47A9-96FF-6E2588CA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02" y="4680829"/>
            <a:ext cx="3867150" cy="217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CB531-F5F2-42D7-8D96-EB903E126846}"/>
              </a:ext>
            </a:extLst>
          </p:cNvPr>
          <p:cNvSpPr txBox="1"/>
          <p:nvPr/>
        </p:nvSpPr>
        <p:spPr>
          <a:xfrm>
            <a:off x="-13812" y="9470"/>
            <a:ext cx="339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group, discuss… 5-10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1831E-F3FB-072D-96F3-F375D96FA0CA}"/>
              </a:ext>
            </a:extLst>
          </p:cNvPr>
          <p:cNvSpPr txBox="1"/>
          <p:nvPr/>
        </p:nvSpPr>
        <p:spPr>
          <a:xfrm>
            <a:off x="7218947" y="673768"/>
            <a:ext cx="3867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competition: </a:t>
            </a:r>
          </a:p>
          <a:p>
            <a:r>
              <a:rPr lang="en-US" u="sng" dirty="0"/>
              <a:t>1st Project			2</a:t>
            </a:r>
            <a:r>
              <a:rPr lang="en-US" u="sng" baseline="30000" dirty="0"/>
              <a:t>nd</a:t>
            </a:r>
            <a:r>
              <a:rPr lang="en-US" u="sng" dirty="0"/>
              <a:t>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Working in a team?</a:t>
            </a:r>
          </a:p>
          <a:p>
            <a:r>
              <a:rPr lang="en-US" dirty="0"/>
              <a:t>Management Styles?</a:t>
            </a:r>
          </a:p>
          <a:p>
            <a:r>
              <a:rPr lang="en-US" dirty="0"/>
              <a:t>Ethical Issues?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9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C4E33E85-608D-4E7B-9E46-9911A0767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6AD02-9F70-481F-B3BC-903F84D3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5 Types of Imposter Syndrome and How to Stop Them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16E2B7-ED3C-457E-BC22-061DD5147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E9EBCB-F18C-4B9A-8B4B-A4E7F08258B1}"/>
              </a:ext>
            </a:extLst>
          </p:cNvPr>
          <p:cNvSpPr txBox="1"/>
          <p:nvPr/>
        </p:nvSpPr>
        <p:spPr>
          <a:xfrm>
            <a:off x="0" y="-4207"/>
            <a:ext cx="823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why we don’t react when we should… “Thinking we are not good enough”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5DC5-799E-44AF-96CC-C369853F889D}"/>
              </a:ext>
            </a:extLst>
          </p:cNvPr>
          <p:cNvSpPr txBox="1"/>
          <p:nvPr/>
        </p:nvSpPr>
        <p:spPr>
          <a:xfrm>
            <a:off x="148213" y="6169709"/>
            <a:ext cx="6164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https://www.ted.com/talks/elizabeth_cox_what_is_imposter_syndrome_and_how_can_you_combat_it?language=en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01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8E8-9392-46AA-BAF9-4A3CBCF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Commitment, Estimation, Stewardship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E3AE-5583-46BC-939B-F63652F634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06" y="1361315"/>
            <a:ext cx="4474154" cy="2067686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BAD0B-DB14-4E3C-A703-213EBF2EE1A8}"/>
              </a:ext>
            </a:extLst>
          </p:cNvPr>
          <p:cNvGraphicFramePr>
            <a:graphicFrameLocks noGrp="1"/>
          </p:cNvGraphicFramePr>
          <p:nvPr/>
        </p:nvGraphicFramePr>
        <p:xfrm>
          <a:off x="7581997" y="3223000"/>
          <a:ext cx="4140200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197106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5164943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002983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53229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95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Teamwork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48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Influence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651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Personality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71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Motivation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6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Professionalism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26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Pressure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03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Connectedness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0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Conflict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4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Integrity, Trust &amp; Honesty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7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7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Leadership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605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Loyalty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15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Synergism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Cooperation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5042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81E2836D-CD51-955E-3EA3-5DF72F06C63F}"/>
              </a:ext>
            </a:extLst>
          </p:cNvPr>
          <p:cNvSpPr/>
          <p:nvPr/>
        </p:nvSpPr>
        <p:spPr>
          <a:xfrm>
            <a:off x="7244086" y="4910938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88C68A7-43D5-F009-2577-4A1416E9634A}"/>
              </a:ext>
            </a:extLst>
          </p:cNvPr>
          <p:cNvSpPr/>
          <p:nvPr/>
        </p:nvSpPr>
        <p:spPr>
          <a:xfrm rot="20007733" flipV="1">
            <a:off x="1845704" y="2935765"/>
            <a:ext cx="675821" cy="40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E6CC2C-32D4-C942-0CDF-6C12E9AB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54" y="1320978"/>
            <a:ext cx="3995573" cy="18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033E-C3E9-450B-BA80-36C24D1C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BYU-Idaho: The Four Points of Practical Leadership</a:t>
            </a:r>
            <a:br>
              <a:rPr lang="en-US" dirty="0"/>
            </a:br>
            <a:r>
              <a:rPr lang="en-US" dirty="0"/>
              <a:t>Coaching and Improving Others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83F6D-E411-4CE6-8807-636B9AF454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72A812-F690-40E4-B622-B4EC5D95C68F}"/>
              </a:ext>
            </a:extLst>
          </p:cNvPr>
          <p:cNvSpPr txBox="1"/>
          <p:nvPr/>
        </p:nvSpPr>
        <p:spPr>
          <a:xfrm>
            <a:off x="0" y="-4207"/>
            <a:ext cx="694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why we don’t react when we should… “not enough support”</a:t>
            </a:r>
          </a:p>
        </p:txBody>
      </p:sp>
    </p:spTree>
    <p:extLst>
      <p:ext uri="{BB962C8B-B14F-4D97-AF65-F5344CB8AC3E}">
        <p14:creationId xmlns:p14="http://schemas.microsoft.com/office/powerpoint/2010/main" val="106484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04A3-9695-0F6A-5593-C676278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Best Mentors Ask These 8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80A6-570D-D9BD-3B89-C7340055D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An essential part of being a good mentor is asking the right questions. Here’s a cheat sheet to get you started.</a:t>
            </a:r>
          </a:p>
          <a:p>
            <a:r>
              <a:rPr lang="en-US" i="1" dirty="0">
                <a:hlinkClick r:id="rId2"/>
              </a:rPr>
              <a:t>Fast </a:t>
            </a:r>
            <a:r>
              <a:rPr lang="en-US" i="1" dirty="0" err="1">
                <a:hlinkClick r:id="rId2"/>
              </a:rPr>
              <a:t>Company</a:t>
            </a:r>
            <a:r>
              <a:rPr lang="en-US" i="1" dirty="0" err="1"/>
              <a:t>Gwen</a:t>
            </a:r>
            <a:r>
              <a:rPr lang="en-US" i="1" dirty="0"/>
              <a:t> Moran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65659-1E0B-6649-4DD0-78701001D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What Does Success Look Like To You?</a:t>
            </a:r>
          </a:p>
          <a:p>
            <a:r>
              <a:rPr lang="en-US" b="1" dirty="0"/>
              <a:t>What Is The Outcome You Want?</a:t>
            </a:r>
          </a:p>
          <a:p>
            <a:r>
              <a:rPr lang="en-US" b="1" dirty="0"/>
              <a:t>What Do You Want To Be Different In Three To Five Years?</a:t>
            </a:r>
          </a:p>
          <a:p>
            <a:r>
              <a:rPr lang="en-US" b="1" dirty="0"/>
              <a:t>What Are The Obstacles You’re Facing?</a:t>
            </a:r>
          </a:p>
          <a:p>
            <a:r>
              <a:rPr lang="en-US" b="1" dirty="0"/>
              <a:t>What Can You Control?</a:t>
            </a:r>
          </a:p>
          <a:p>
            <a:r>
              <a:rPr lang="en-US" b="1" dirty="0"/>
              <a:t>What Are The Options You’ve Come Up With?</a:t>
            </a:r>
          </a:p>
          <a:p>
            <a:r>
              <a:rPr lang="en-US" b="1" dirty="0"/>
              <a:t>What Are You Reading?</a:t>
            </a:r>
          </a:p>
          <a:p>
            <a:r>
              <a:rPr lang="en-US" b="1" dirty="0"/>
              <a:t>Tell Me More</a:t>
            </a:r>
          </a:p>
          <a:p>
            <a:pPr lvl="1"/>
            <a:r>
              <a:rPr lang="en-US" dirty="0"/>
              <a:t>There are typically three versions of every story—your story, their story, and the truth,’ – the rest of the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65082-A763-494F-608B-300A53F05299}"/>
              </a:ext>
            </a:extLst>
          </p:cNvPr>
          <p:cNvSpPr txBox="1"/>
          <p:nvPr/>
        </p:nvSpPr>
        <p:spPr>
          <a:xfrm>
            <a:off x="2006" y="6176963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getpocket.com</a:t>
            </a:r>
            <a:r>
              <a:rPr lang="en-US" dirty="0"/>
              <a:t>/explore/item/the-best-mentors-ask-these-8-questions?utm_source=pocket-</a:t>
            </a:r>
            <a:r>
              <a:rPr lang="en-US" dirty="0" err="1"/>
              <a:t>newtab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1BAC-4ACD-E385-9E4B-AECA2401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94" y="3252862"/>
            <a:ext cx="4145547" cy="25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9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26DF-CC3C-4D44-A175-D2D8BC1B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Earning the Trust of The Lord and Your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75A5-1FA9-47A7-A2DD-DD6A06E8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Earning the Lord’s trust is a blessing that comes through great effort on our part.</a:t>
            </a:r>
          </a:p>
          <a:p>
            <a:r>
              <a:rPr lang="en-US" sz="2000" dirty="0">
                <a:solidFill>
                  <a:srgbClr val="FEFFFF"/>
                </a:solidFill>
              </a:rPr>
              <a:t>Integrity, </a:t>
            </a:r>
          </a:p>
          <a:p>
            <a:r>
              <a:rPr lang="en-US" sz="2000" dirty="0">
                <a:solidFill>
                  <a:srgbClr val="FEFFFF"/>
                </a:solidFill>
              </a:rPr>
              <a:t>1. Trust him…#2?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“We live after the manner of happiness”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Show respect and love, peace, enjoy raising our family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Fear and Doubt vs Faith and Trust (peace, love, and growth)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88E32-2C85-44D9-A4E5-7FF3D99FA157}"/>
              </a:ext>
            </a:extLst>
          </p:cNvPr>
          <p:cNvSpPr txBox="1"/>
          <p:nvPr/>
        </p:nvSpPr>
        <p:spPr>
          <a:xfrm>
            <a:off x="0" y="-4207"/>
            <a:ext cx="719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why we don’t react when we should… “Holding on to Integrity”</a:t>
            </a:r>
          </a:p>
        </p:txBody>
      </p:sp>
    </p:spTree>
    <p:extLst>
      <p:ext uri="{BB962C8B-B14F-4D97-AF65-F5344CB8AC3E}">
        <p14:creationId xmlns:p14="http://schemas.microsoft.com/office/powerpoint/2010/main" val="402157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A66051FA-B9CD-4F65-836C-B33FA44E9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D8825-DD8A-4623-B8EF-CD5C2901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Prove: Case Studies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AB9EF46-9ADD-4289-B910-68A1DBCB04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437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D0FA-7499-4C5D-A5EC-3627FA45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Malware Distribution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D2465-1EEA-4EE5-8252-ECCD14B64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2. Summary</a:t>
            </a:r>
          </a:p>
          <a:p>
            <a:pPr lvl="1"/>
            <a:r>
              <a:rPr lang="en-US" dirty="0"/>
              <a:t>Rouge ISP is providing open servers, that allow clients to distribute malware. Security teams mount a DoS work attack.</a:t>
            </a:r>
          </a:p>
          <a:p>
            <a:pPr lvl="1"/>
            <a:r>
              <a:rPr lang="en-US" dirty="0"/>
              <a:t>Consider: Affect of clients, Risks (Spread and failure)</a:t>
            </a:r>
          </a:p>
          <a:p>
            <a:pPr lvl="1"/>
            <a:r>
              <a:rPr lang="en-US" dirty="0"/>
              <a:t>Analyze: Code 1.2 and 2.8</a:t>
            </a:r>
          </a:p>
          <a:p>
            <a:pPr lvl="1"/>
            <a:r>
              <a:rPr lang="en-US" dirty="0"/>
              <a:t>Review: Cooperation would have changed the output.</a:t>
            </a:r>
          </a:p>
          <a:p>
            <a:pPr lvl="1"/>
            <a:r>
              <a:rPr lang="en-US" dirty="0"/>
              <a:t>Evaluate: Ethical justification. </a:t>
            </a:r>
          </a:p>
          <a:p>
            <a:r>
              <a:rPr lang="en-US" dirty="0"/>
              <a:t>3. Principles</a:t>
            </a:r>
          </a:p>
          <a:p>
            <a:pPr lvl="1"/>
            <a:r>
              <a:rPr lang="en-US" dirty="0"/>
              <a:t>1.2 Avoid harm.</a:t>
            </a:r>
          </a:p>
          <a:p>
            <a:pPr lvl="1"/>
            <a:r>
              <a:rPr lang="en-US" dirty="0"/>
              <a:t>2.8 Access computing and communication resources only when authorized or when compelled by the public good.</a:t>
            </a:r>
          </a:p>
          <a:p>
            <a:pPr lvl="1"/>
            <a:r>
              <a:rPr lang="en-US" dirty="0"/>
              <a:t>1.1 Contribute to society and to human well-being, acknowledging that all people are stakeholders in computing.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20BAD1-554F-4062-855C-F6A9ED5421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4. Pic 3, 4 or 5</a:t>
            </a:r>
          </a:p>
          <a:p>
            <a:pPr lvl="1"/>
            <a:r>
              <a:rPr lang="en-US" dirty="0"/>
              <a:t>Make an argument for or against using CARE.</a:t>
            </a:r>
          </a:p>
          <a:p>
            <a:pPr lvl="1"/>
            <a:r>
              <a:rPr lang="en-US" dirty="0"/>
              <a:t>Identify 2 additional principles, not mentioned in the case.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7FA1516-CBB0-487C-9651-AA5F7CD7E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41023"/>
              </p:ext>
            </p:extLst>
          </p:nvPr>
        </p:nvGraphicFramePr>
        <p:xfrm>
          <a:off x="5747326" y="3717664"/>
          <a:ext cx="6291218" cy="2680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154">
                  <a:extLst>
                    <a:ext uri="{9D8B030D-6E8A-4147-A177-3AD203B41FA5}">
                      <a16:colId xmlns:a16="http://schemas.microsoft.com/office/drawing/2014/main" val="1050912595"/>
                    </a:ext>
                  </a:extLst>
                </a:gridCol>
                <a:gridCol w="936064">
                  <a:extLst>
                    <a:ext uri="{9D8B030D-6E8A-4147-A177-3AD203B41FA5}">
                      <a16:colId xmlns:a16="http://schemas.microsoft.com/office/drawing/2014/main" val="568678874"/>
                    </a:ext>
                  </a:extLst>
                </a:gridCol>
              </a:tblGrid>
              <a:tr h="323191">
                <a:tc>
                  <a:txBody>
                    <a:bodyPr/>
                    <a:lstStyle/>
                    <a:p>
                      <a:r>
                        <a:rPr lang="en-US" dirty="0"/>
                        <a:t>ACM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97461"/>
                  </a:ext>
                </a:extLst>
              </a:tr>
              <a:tr h="807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 Contribute to society and to human well-being, acknowledging that all people are stakeholders in computing.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96053"/>
                  </a:ext>
                </a:extLst>
              </a:tr>
              <a:tr h="3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 Avoid harm.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38951"/>
                  </a:ext>
                </a:extLst>
              </a:tr>
              <a:tr h="1034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2.8 Access computing and communication resources only when authorized or when compelled by the public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5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8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50BD-EA26-4E0E-8CA8-137EB9EC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5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D289-4FBC-4935-8665-1E90BB8F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Malware Disruption</a:t>
            </a:r>
          </a:p>
          <a:p>
            <a:r>
              <a:rPr lang="en-US" sz="2000">
                <a:solidFill>
                  <a:schemeClr val="bg1"/>
                </a:solidFill>
              </a:rPr>
              <a:t>Linking Public Data Sets</a:t>
            </a:r>
          </a:p>
          <a:p>
            <a:r>
              <a:rPr lang="en-US" sz="2000">
                <a:solidFill>
                  <a:schemeClr val="bg1"/>
                </a:solidFill>
              </a:rPr>
              <a:t>Medical Implant Risk Analysis</a:t>
            </a:r>
          </a:p>
          <a:p>
            <a:r>
              <a:rPr lang="en-US" sz="2000">
                <a:solidFill>
                  <a:schemeClr val="bg1"/>
                </a:solidFill>
              </a:rPr>
              <a:t>Abusive Workplace Behavior</a:t>
            </a:r>
          </a:p>
          <a:p>
            <a:r>
              <a:rPr lang="en-US" sz="2000">
                <a:solidFill>
                  <a:schemeClr val="bg1"/>
                </a:solidFill>
              </a:rPr>
              <a:t>Malicious Input to Content Filters</a:t>
            </a:r>
          </a:p>
        </p:txBody>
      </p:sp>
    </p:spTree>
    <p:extLst>
      <p:ext uri="{BB962C8B-B14F-4D97-AF65-F5344CB8AC3E}">
        <p14:creationId xmlns:p14="http://schemas.microsoft.com/office/powerpoint/2010/main" val="37747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B99-6F34-C37E-9534-4F2E80D8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8E1-7A67-F774-D86D-123BAFBFE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Acorn Project – 7 &amp; 8</a:t>
            </a:r>
          </a:p>
          <a:p>
            <a:pPr lvl="1"/>
            <a:r>
              <a:rPr lang="en-US" dirty="0"/>
              <a:t>Week 06 Group assignments</a:t>
            </a:r>
          </a:p>
          <a:p>
            <a:pPr lvl="1"/>
            <a:r>
              <a:rPr lang="en-US" dirty="0"/>
              <a:t>Week 07 Proposal Due</a:t>
            </a:r>
          </a:p>
          <a:p>
            <a:pPr lvl="1"/>
            <a:r>
              <a:rPr lang="en-US" dirty="0"/>
              <a:t>Week 08 Approval Due</a:t>
            </a:r>
          </a:p>
          <a:p>
            <a:pPr lvl="1"/>
            <a:r>
              <a:rPr lang="en-US" dirty="0"/>
              <a:t>Week 09 Either 1 of 4 done or 25% of each done</a:t>
            </a:r>
          </a:p>
          <a:p>
            <a:pPr lvl="1"/>
            <a:r>
              <a:rPr lang="en-US" dirty="0"/>
              <a:t>Week 10 Either 2 of 4 done or 50% of each done</a:t>
            </a:r>
          </a:p>
          <a:p>
            <a:pPr lvl="1"/>
            <a:r>
              <a:rPr lang="en-US" dirty="0"/>
              <a:t>Week 11 Either 3 of 4 done or 75% of each done</a:t>
            </a:r>
          </a:p>
          <a:p>
            <a:pPr lvl="1"/>
            <a:r>
              <a:rPr lang="en-US" dirty="0"/>
              <a:t>Week 12 Project Due</a:t>
            </a:r>
          </a:p>
          <a:p>
            <a:pPr lvl="1"/>
            <a:r>
              <a:rPr lang="en-US" dirty="0"/>
              <a:t>Week 13 Project Presentations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1047B-EAB8-3105-CDD0-3037BC10D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Beginning with the end in mind – S.R. Covey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C2A1042-6E7D-C965-78F9-0D14714B63DF}"/>
              </a:ext>
            </a:extLst>
          </p:cNvPr>
          <p:cNvSpPr/>
          <p:nvPr/>
        </p:nvSpPr>
        <p:spPr>
          <a:xfrm>
            <a:off x="685800" y="3254829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DFC4775-E576-ACDC-B3C6-5D401A3720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" y="1299209"/>
            <a:ext cx="5943600" cy="57137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620542-B195-6064-59A5-DE1A96F21437}"/>
              </a:ext>
            </a:extLst>
          </p:cNvPr>
          <p:cNvSpPr/>
          <p:nvPr/>
        </p:nvSpPr>
        <p:spPr>
          <a:xfrm>
            <a:off x="3148314" y="4386186"/>
            <a:ext cx="4205716" cy="1357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8763D-537C-4970-0432-A54DC858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Acorn Project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AA47-D585-B945-0269-906E6DAC2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Turn in the last 4 pages of the workbook.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7419B-35D4-FD2F-87DA-07D7782F01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30754" y="0"/>
            <a:ext cx="3438386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C5B1A-67E4-379B-A0E9-2B2F27745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90" y="0"/>
            <a:ext cx="1143000" cy="176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4348-E781-92B9-9B7C-67F1F035D5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50" y="-17145"/>
            <a:ext cx="1143000" cy="1767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6A28E-AFBF-323B-E68B-FC94AC3DBE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80" y="1779905"/>
            <a:ext cx="1143000" cy="175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E1009-1635-2A85-3158-6C9BDDF34D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80" y="1786255"/>
            <a:ext cx="1143000" cy="1767840"/>
          </a:xfrm>
          <a:prstGeom prst="rect">
            <a:avLst/>
          </a:prstGeom>
        </p:spPr>
      </p:pic>
      <p:pic>
        <p:nvPicPr>
          <p:cNvPr id="10" name="Picture 9" descr="Ownership as Social Relation: Nonprofit Strategies to Build Community  Wealth through Land - Non Profit News | Nonprofit Quarterly">
            <a:extLst>
              <a:ext uri="{FF2B5EF4-FFF2-40B4-BE49-F238E27FC236}">
                <a16:creationId xmlns:a16="http://schemas.microsoft.com/office/drawing/2014/main" id="{E74927E9-DA6C-5B20-DF35-49CD33E5D9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3636"/>
            <a:ext cx="1284790" cy="85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A8228-0CB2-DA4C-43BF-6F17FEDDA4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01" y="5883636"/>
            <a:ext cx="147574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ow to Make Your Brainstorming Sessions Successful">
            <a:extLst>
              <a:ext uri="{FF2B5EF4-FFF2-40B4-BE49-F238E27FC236}">
                <a16:creationId xmlns:a16="http://schemas.microsoft.com/office/drawing/2014/main" id="{F47ACDDE-49E9-3A22-086F-2BFEA5C7139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53" y="5878830"/>
            <a:ext cx="1553490" cy="85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C9F108-3504-EE43-5187-56165255F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12" y="5878830"/>
            <a:ext cx="1535794" cy="87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ow Language Affects Decision-Making">
            <a:extLst>
              <a:ext uri="{FF2B5EF4-FFF2-40B4-BE49-F238E27FC236}">
                <a16:creationId xmlns:a16="http://schemas.microsoft.com/office/drawing/2014/main" id="{08CCFDDF-1058-BBE9-9E1B-A92B11ADA6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99" y="5882527"/>
            <a:ext cx="1311131" cy="87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7+ group conflict clipart | theatre resume | Conflict management,  Conflicted, 3d human">
            <a:extLst>
              <a:ext uri="{FF2B5EF4-FFF2-40B4-BE49-F238E27FC236}">
                <a16:creationId xmlns:a16="http://schemas.microsoft.com/office/drawing/2014/main" id="{490BFBE0-4B50-CC81-4727-26B4414ACEA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89" y="5878830"/>
            <a:ext cx="1634144" cy="93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ommunicate Consistently With Customers About Their Technology Needs and  Your Value">
            <a:extLst>
              <a:ext uri="{FF2B5EF4-FFF2-40B4-BE49-F238E27FC236}">
                <a16:creationId xmlns:a16="http://schemas.microsoft.com/office/drawing/2014/main" id="{632D32D1-B669-B944-AA19-D5435D1BA01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92" y="5859107"/>
            <a:ext cx="1311131" cy="98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kon Executive Solutions | How to Give Effective Feedback at Work">
            <a:extLst>
              <a:ext uri="{FF2B5EF4-FFF2-40B4-BE49-F238E27FC236}">
                <a16:creationId xmlns:a16="http://schemas.microsoft.com/office/drawing/2014/main" id="{6F0A7DB6-ABE0-EF4C-3958-B40A1502DC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118" y="4783524"/>
            <a:ext cx="1353019" cy="103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The only constant in life is change&quot;-Heraclitus - Executive Drug Rehab |  Private Drug Rehab">
            <a:extLst>
              <a:ext uri="{FF2B5EF4-FFF2-40B4-BE49-F238E27FC236}">
                <a16:creationId xmlns:a16="http://schemas.microsoft.com/office/drawing/2014/main" id="{2C3F72EF-A27D-9FEF-2228-9CE1F9E2F49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96" y="5863248"/>
            <a:ext cx="140716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S.M.A.R.T. Goalsheet -">
            <a:extLst>
              <a:ext uri="{FF2B5EF4-FFF2-40B4-BE49-F238E27FC236}">
                <a16:creationId xmlns:a16="http://schemas.microsoft.com/office/drawing/2014/main" id="{F9ABEEFA-E23C-D374-B45F-81F6E94741F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2" y="2914809"/>
            <a:ext cx="2076450" cy="108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$1 billion solar, battery storage project in Nevada gets federal approval |  Solar Builder">
            <a:extLst>
              <a:ext uri="{FF2B5EF4-FFF2-40B4-BE49-F238E27FC236}">
                <a16:creationId xmlns:a16="http://schemas.microsoft.com/office/drawing/2014/main" id="{682C1D8B-4268-B3AE-C8B3-2CC24C4BCA8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7" y="3818472"/>
            <a:ext cx="798931" cy="55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A85C61-1FB9-4CC8-555D-A7926C18D1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21" y="3339466"/>
            <a:ext cx="2166620" cy="1292225"/>
          </a:xfrm>
          <a:prstGeom prst="rect">
            <a:avLst/>
          </a:prstGeom>
          <a:effectLst/>
        </p:spPr>
      </p:pic>
      <p:pic>
        <p:nvPicPr>
          <p:cNvPr id="22" name="Picture 21" descr="The 5 stages of team development">
            <a:extLst>
              <a:ext uri="{FF2B5EF4-FFF2-40B4-BE49-F238E27FC236}">
                <a16:creationId xmlns:a16="http://schemas.microsoft.com/office/drawing/2014/main" id="{A473397F-7F44-802D-D347-817CC2DAF9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36" y="4631691"/>
            <a:ext cx="3571875" cy="92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9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F9E0-DB5D-47F2-AFC8-19C76A65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Activity – (modified) “I dissent”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BF00-E2EA-4E67-9ADA-CA6F551A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Each of you get 2 agree (black checker) and 2 disagree votes (red checkers)</a:t>
            </a:r>
          </a:p>
          <a:p>
            <a:r>
              <a:rPr lang="en-US" sz="2200" dirty="0"/>
              <a:t>Be careful, once used, you are stuck with the reminder.</a:t>
            </a:r>
          </a:p>
          <a:p>
            <a:r>
              <a:rPr lang="en-US" sz="2200" dirty="0"/>
              <a:t>Determine majority vs minority</a:t>
            </a:r>
          </a:p>
          <a:p>
            <a:r>
              <a:rPr lang="en-US" sz="2200" dirty="0"/>
              <a:t>You get </a:t>
            </a:r>
          </a:p>
          <a:p>
            <a:pPr lvl="1"/>
            <a:r>
              <a:rPr lang="en-US" sz="2200" dirty="0"/>
              <a:t>1000 Points majority</a:t>
            </a:r>
          </a:p>
          <a:p>
            <a:pPr lvl="1"/>
            <a:r>
              <a:rPr lang="en-US" sz="2200" dirty="0"/>
              <a:t>2000 Points minority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262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5220-4088-3497-E51B-55AB0AF4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Coder – Chap 1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D835-9BDC-EBC6-B266-C6FE37EB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Be Careful What You Ask For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Badge of Honor &amp; Pride, but maker for responsibility and accountability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Can you take pride and honor if you don’t have responsibility or accountability?</a:t>
            </a:r>
          </a:p>
          <a:p>
            <a:r>
              <a:rPr lang="en-US" dirty="0">
                <a:latin typeface="Times New Roman" panose="02020603050405020304" pitchFamily="18" charset="0"/>
              </a:rPr>
              <a:t>Taking Responsibility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Story: Shipping of tapes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How do we become responsible? 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Do No Harm		Bugs?			Risk? – QA? Not Bug Catchers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Must know it works	What is the demand?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Automate QA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Flexibility		As a structure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Work Ethic		Your career 		1</a:t>
            </a:r>
            <a:r>
              <a:rPr lang="en-US" baseline="30000" dirty="0">
                <a:latin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</a:rPr>
              <a:t> 40 employers, do the math (10%)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Know your field		50 years of knowledge	repeating history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Continuous Learning	Change			Risk Mitigation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Practice			Sharpen the Saw</a:t>
            </a:r>
          </a:p>
          <a:p>
            <a:pPr lvl="2"/>
            <a:r>
              <a:rPr lang="en-US" dirty="0"/>
              <a:t>Collaboration		Paired Programming – don’t just share keyboards</a:t>
            </a:r>
          </a:p>
          <a:p>
            <a:pPr lvl="2"/>
            <a:r>
              <a:rPr lang="en-US" dirty="0"/>
              <a:t>Mentoring		Best way to learn is teach</a:t>
            </a:r>
          </a:p>
          <a:p>
            <a:pPr lvl="2"/>
            <a:r>
              <a:rPr lang="en-US" dirty="0"/>
              <a:t>Know your Domain		Diagram</a:t>
            </a:r>
          </a:p>
          <a:p>
            <a:pPr lvl="2"/>
            <a:r>
              <a:rPr lang="en-US" dirty="0"/>
              <a:t>Id with Employees/Customers	We are people problem solvers, understand, build relationship of trust</a:t>
            </a:r>
          </a:p>
          <a:p>
            <a:pPr lvl="2"/>
            <a:r>
              <a:rPr lang="en-US" dirty="0"/>
              <a:t>Humility		Act of Creation</a:t>
            </a:r>
          </a:p>
        </p:txBody>
      </p:sp>
    </p:spTree>
    <p:extLst>
      <p:ext uri="{BB962C8B-B14F-4D97-AF65-F5344CB8AC3E}">
        <p14:creationId xmlns:p14="http://schemas.microsoft.com/office/powerpoint/2010/main" val="21644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5220-4088-3497-E51B-55AB0AF4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Coder – Chap 1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D835-9BDC-EBC6-B266-C6FE37EB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Be Careful What You Ask For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Badge of Honor &amp; Pride, but maker for responsibility and accountability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Can you take pride and honor if you don’t have responsibility or accountability?</a:t>
            </a:r>
          </a:p>
          <a:p>
            <a:r>
              <a:rPr lang="en-US" dirty="0">
                <a:latin typeface="Times New Roman" panose="02020603050405020304" pitchFamily="18" charset="0"/>
              </a:rPr>
              <a:t>Taking Responsibility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Story: Shipping of tapes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How do we become responsible? 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Do No Harm		Bugs?			Risk? – QA? Not Bug Catchers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Must know it works	What is the demand?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Automate QA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Flexibility		As a structure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Work Ethic		Your career 		1</a:t>
            </a:r>
            <a:r>
              <a:rPr lang="en-US" baseline="30000" dirty="0">
                <a:latin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</a:rPr>
              <a:t> 40 employers, do the math (10%)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Know your field		50 years of knowledge	repeating history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Continuous Learning	Change			Risk Mitigation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</a:rPr>
              <a:t>Practice			Sharpen the Saw</a:t>
            </a:r>
          </a:p>
          <a:p>
            <a:pPr lvl="2"/>
            <a:r>
              <a:rPr lang="en-US" dirty="0"/>
              <a:t>Collaboration		Paired Programming – don’t just share keyboards</a:t>
            </a:r>
          </a:p>
          <a:p>
            <a:pPr lvl="2"/>
            <a:r>
              <a:rPr lang="en-US" dirty="0"/>
              <a:t>Mentoring		Best way to learn is teach</a:t>
            </a:r>
          </a:p>
          <a:p>
            <a:pPr lvl="2"/>
            <a:r>
              <a:rPr lang="en-US" dirty="0"/>
              <a:t>Know your Domain		Diagram</a:t>
            </a:r>
          </a:p>
          <a:p>
            <a:pPr lvl="2"/>
            <a:r>
              <a:rPr lang="en-US" dirty="0"/>
              <a:t>Id with Employees/Customers	We are people problem solvers, understand, build relationship of trust</a:t>
            </a:r>
          </a:p>
          <a:p>
            <a:pPr lvl="2"/>
            <a:r>
              <a:rPr lang="en-US" dirty="0"/>
              <a:t>Humility		Act of Creation</a:t>
            </a:r>
          </a:p>
        </p:txBody>
      </p:sp>
    </p:spTree>
    <p:extLst>
      <p:ext uri="{BB962C8B-B14F-4D97-AF65-F5344CB8AC3E}">
        <p14:creationId xmlns:p14="http://schemas.microsoft.com/office/powerpoint/2010/main" val="8355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-75936" y="1764550"/>
            <a:ext cx="7787719" cy="2864109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399657" y="1660425"/>
            <a:ext cx="7787719" cy="2864109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895185" y="67113"/>
            <a:ext cx="7787719" cy="2864109"/>
          </a:xfrm>
          <a:prstGeom prst="ellipse">
            <a:avLst/>
          </a:prstGeom>
          <a:solidFill>
            <a:srgbClr val="7030A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 rot="9329796">
            <a:off x="4558512" y="1030596"/>
            <a:ext cx="7804138" cy="2036768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 rot="1438310">
            <a:off x="-254523" y="1029810"/>
            <a:ext cx="7787719" cy="2285211"/>
          </a:xfrm>
          <a:prstGeom prst="ellipse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 rot="9329796">
            <a:off x="-135241" y="3387728"/>
            <a:ext cx="7644883" cy="2294065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185924" y="3810610"/>
            <a:ext cx="7787719" cy="2864109"/>
          </a:xfrm>
          <a:prstGeom prst="ellipse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 rot="1438310">
            <a:off x="4744678" y="3855631"/>
            <a:ext cx="7787719" cy="1988216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817924" y="1932133"/>
            <a:ext cx="4325078" cy="25161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not just a coder!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60668" y="1542832"/>
            <a:ext cx="1272470" cy="43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0"/>
            <a:ext cx="1017496" cy="206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226966"/>
            <a:ext cx="1017496" cy="18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Academic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419201"/>
            <a:ext cx="1017496" cy="1618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73638" y="532792"/>
            <a:ext cx="2545874" cy="44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550" y="5370067"/>
            <a:ext cx="1958092" cy="399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8731" y="593536"/>
            <a:ext cx="1036227" cy="173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Skills/Jobs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878565" y="4983941"/>
            <a:ext cx="105205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35321" y="748478"/>
            <a:ext cx="1452189" cy="5506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Science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09661" y="275575"/>
            <a:ext cx="2291649" cy="3163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06831" y="1373825"/>
            <a:ext cx="2473964" cy="3067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Engineering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275756" y="1113036"/>
            <a:ext cx="1578078" cy="565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Electrical Engineering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8653" y="4224510"/>
            <a:ext cx="1738808" cy="5476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Info. Systems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61834" y="4642530"/>
            <a:ext cx="2453984" cy="286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Graphics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40889" y="2258265"/>
            <a:ext cx="947813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Theory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4041" y="3233287"/>
            <a:ext cx="1739552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 Management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41402" y="4272528"/>
            <a:ext cx="1081560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3818" y="3727367"/>
            <a:ext cx="193963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44799" y="1404570"/>
            <a:ext cx="1272565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Structures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16173" y="2221993"/>
            <a:ext cx="98702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76200" y="950650"/>
            <a:ext cx="106570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 Lifecycles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658078" y="660262"/>
            <a:ext cx="140308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Assurance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58162" y="4473357"/>
            <a:ext cx="101040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Design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580522" y="4378510"/>
            <a:ext cx="160757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Graphic Arts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848854" y="1371385"/>
            <a:ext cx="70490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409971" y="1386576"/>
            <a:ext cx="140308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193899" y="658750"/>
            <a:ext cx="1097483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429823" y="1742525"/>
            <a:ext cx="159086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Hardware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177953" y="1747636"/>
            <a:ext cx="970596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0227761" y="1753988"/>
            <a:ext cx="98097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692841" y="4481697"/>
            <a:ext cx="1190631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Website Design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429947" y="4827864"/>
            <a:ext cx="1852422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Machine Interface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705001" y="3443305"/>
            <a:ext cx="1059302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751779" y="5960095"/>
            <a:ext cx="1573448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980815" y="5227848"/>
            <a:ext cx="157044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Solving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442286" y="205178"/>
            <a:ext cx="2265784" cy="290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History/Archaeology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526855" y="5861026"/>
            <a:ext cx="1573448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English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390377" y="4219246"/>
            <a:ext cx="1031072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 Writing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422011" y="3478870"/>
            <a:ext cx="1092983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115359" y="3495311"/>
            <a:ext cx="185828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Biology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546029" y="3086241"/>
            <a:ext cx="1240490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Chemistry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322511" y="3106216"/>
            <a:ext cx="185828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Chemistry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123813" y="5216835"/>
            <a:ext cx="1216806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Biz/Comp Law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064457" y="2739207"/>
            <a:ext cx="131849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 Theory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711784" y="1017343"/>
            <a:ext cx="168286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559730" y="1020886"/>
            <a:ext cx="140308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Multi-Tier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1725" y="6287004"/>
            <a:ext cx="4822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Relationship of Programming to </a:t>
            </a:r>
          </a:p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Academic Departments, Degrees, and Jobs/Skills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493150" y="3070165"/>
            <a:ext cx="1269092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Science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574425" y="2142644"/>
            <a:ext cx="1040901" cy="510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65537" y="652571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W. Clements</a:t>
            </a:r>
          </a:p>
          <a:p>
            <a:pPr marL="0" marR="0" lvl="0" indent="0" algn="l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Version 181210</a:t>
            </a:r>
          </a:p>
          <a:p>
            <a:pPr marL="0" marR="0" lvl="0" indent="0" algn="l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693876" y="5900847"/>
            <a:ext cx="1789900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419402" y="5978159"/>
            <a:ext cx="1175310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560781" y="4889203"/>
            <a:ext cx="1730601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1111186" y="2659331"/>
            <a:ext cx="1021614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Sciences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469486" y="3860426"/>
            <a:ext cx="163145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 of Languages.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688470" y="1014285"/>
            <a:ext cx="816646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168569" y="5245509"/>
            <a:ext cx="1117311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49047" y="2467570"/>
            <a:ext cx="406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2700">
                  <a:solidFill>
                    <a:srgbClr val="28C4CC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8C4CC"/>
                  </a:fgClr>
                  <a:bgClr>
                    <a:srgbClr val="28C4CC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8C4CC">
                      <a:lumMod val="50000"/>
                    </a:srgbClr>
                  </a:innerShdw>
                </a:effectLst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Programming</a:t>
            </a:r>
            <a:endParaRPr kumimoji="0" lang="en-US" sz="5400" b="1" i="0" u="none" strike="noStrike" kern="1200" cap="none" spc="0" normalizeH="0" baseline="0" noProof="0" dirty="0">
              <a:ln/>
              <a:solidFill>
                <a:srgbClr val="28C4CC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70787" y="593099"/>
            <a:ext cx="106570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509137" y="1678061"/>
            <a:ext cx="1203895" cy="510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Patterns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171704" y="2733802"/>
            <a:ext cx="168726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Aid Drafting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470275" y="201840"/>
            <a:ext cx="140308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 Design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9090107" y="143855"/>
            <a:ext cx="140308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Machine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82465" y="4813554"/>
            <a:ext cx="1403088" cy="510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Automation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764084" y="3913749"/>
            <a:ext cx="1269092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100302" y="1762190"/>
            <a:ext cx="1421158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of Things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696086" y="637772"/>
            <a:ext cx="921990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Drones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292716" y="4836174"/>
            <a:ext cx="879003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Journaling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1366" y="884746"/>
            <a:ext cx="947813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9308527" y="3886530"/>
            <a:ext cx="160757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Vision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8429972" y="5209585"/>
            <a:ext cx="91374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Imaging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9460197" y="4245566"/>
            <a:ext cx="983726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Modeling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1271995" y="1710757"/>
            <a:ext cx="88991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Sensing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042327" y="1341350"/>
            <a:ext cx="106570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Demographic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541706" y="4838599"/>
            <a:ext cx="879003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Weather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31" y="6599187"/>
            <a:ext cx="3641805" cy="26086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10604107" y="4283808"/>
            <a:ext cx="57213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Film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10772769" y="133435"/>
            <a:ext cx="104304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Aeronautic 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710552" y="5615070"/>
            <a:ext cx="91374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Leadership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536372" y="5099084"/>
            <a:ext cx="78290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Disciple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107465" y="5300481"/>
            <a:ext cx="913749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Mentoring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1180346" y="2167483"/>
            <a:ext cx="1011653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965932" y="2117990"/>
            <a:ext cx="1430815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 Analytics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4578513" y="5975619"/>
            <a:ext cx="108176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312552" y="4749670"/>
            <a:ext cx="1182525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Biz Accounting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728546" y="2712951"/>
            <a:ext cx="1065704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Accounting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226933" y="5976122"/>
            <a:ext cx="1253048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0408660" y="5399870"/>
            <a:ext cx="1119682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Religion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8723175" y="5950643"/>
            <a:ext cx="820673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9515089" y="2111275"/>
            <a:ext cx="1579651" cy="565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Geographic Info Systems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8718899" y="5564367"/>
            <a:ext cx="1607577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Audio</a:t>
            </a:r>
          </a:p>
        </p:txBody>
      </p:sp>
    </p:spTree>
    <p:extLst>
      <p:ext uri="{BB962C8B-B14F-4D97-AF65-F5344CB8AC3E}">
        <p14:creationId xmlns:p14="http://schemas.microsoft.com/office/powerpoint/2010/main" val="192369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C4453586-399A-4218-99D4-FC6856EC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7" r="27678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25365C-65CF-425B-9FED-8D16385B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22" y="797027"/>
            <a:ext cx="6648564" cy="131166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Pros and Cons of Competition Among Employees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5C49-DDA6-43D5-BCD5-58B53C43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Competition and Creativity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Motivation? Coin</a:t>
            </a:r>
          </a:p>
          <a:p>
            <a:r>
              <a:rPr lang="en-US" sz="1800" dirty="0">
                <a:solidFill>
                  <a:schemeClr val="tx2"/>
                </a:solidFill>
              </a:rPr>
              <a:t>Anxiety and Excitement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How do we lower one with out the other?</a:t>
            </a:r>
          </a:p>
          <a:p>
            <a:r>
              <a:rPr lang="en-US" sz="1800" dirty="0">
                <a:solidFill>
                  <a:schemeClr val="tx2"/>
                </a:solidFill>
              </a:rPr>
              <a:t>My code? Our code?</a:t>
            </a:r>
          </a:p>
        </p:txBody>
      </p:sp>
    </p:spTree>
    <p:extLst>
      <p:ext uri="{BB962C8B-B14F-4D97-AF65-F5344CB8AC3E}">
        <p14:creationId xmlns:p14="http://schemas.microsoft.com/office/powerpoint/2010/main" val="32876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2547</Words>
  <Application>Microsoft Macintosh PowerPoint</Application>
  <PresentationFormat>Widescreen</PresentationFormat>
  <Paragraphs>418</Paragraphs>
  <Slides>25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LucidaGrande</vt:lpstr>
      <vt:lpstr>Times New Roman</vt:lpstr>
      <vt:lpstr>Office Theme</vt:lpstr>
      <vt:lpstr>Retrospect</vt:lpstr>
      <vt:lpstr>CSE 170 Tech Teamwork</vt:lpstr>
      <vt:lpstr>Commitment, Estimation, Stewardship</vt:lpstr>
      <vt:lpstr>Coming Up</vt:lpstr>
      <vt:lpstr>Acorn Project Approval</vt:lpstr>
      <vt:lpstr>Activity – (modified) “I dissent”</vt:lpstr>
      <vt:lpstr>Clean Coder – Chap 1 Professionalism</vt:lpstr>
      <vt:lpstr>Clean Coder – Chap 1 Professionalism</vt:lpstr>
      <vt:lpstr>PowerPoint Presentation</vt:lpstr>
      <vt:lpstr>The Pros and Cons of Competition Among Employees </vt:lpstr>
      <vt:lpstr>The Mindset Change You Need if You Work in a Competitive Company</vt:lpstr>
      <vt:lpstr>The Oath – Clean Coder</vt:lpstr>
      <vt:lpstr>ACM Code of Ethics and Professional Conduct Handout</vt:lpstr>
      <vt:lpstr>ACM Code of Ethics and Professional Conduct</vt:lpstr>
      <vt:lpstr>Ethic Scenarios</vt:lpstr>
      <vt:lpstr>Day 2</vt:lpstr>
      <vt:lpstr>Scenario: Astrid Angevin</vt:lpstr>
      <vt:lpstr>Scenario: Astrid Angevin</vt:lpstr>
      <vt:lpstr>Scenario: Astrid Angevin</vt:lpstr>
      <vt:lpstr>5 Types of Imposter Syndrome and How to Stop Them</vt:lpstr>
      <vt:lpstr>BYU-Idaho: The Four Points of Practical Leadership Coaching and Improving Others</vt:lpstr>
      <vt:lpstr>The Best Mentors Ask These 8 Questions</vt:lpstr>
      <vt:lpstr>Earning the Trust of The Lord and Your Family</vt:lpstr>
      <vt:lpstr>Prove: Case Studies</vt:lpstr>
      <vt:lpstr>Example: Malware Distribution</vt:lpstr>
      <vt:lpstr>5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170 Tech Teamwork</dc:title>
  <dc:creator>Clements, William</dc:creator>
  <cp:lastModifiedBy>Clements, William</cp:lastModifiedBy>
  <cp:revision>3</cp:revision>
  <dcterms:created xsi:type="dcterms:W3CDTF">2020-11-09T18:59:36Z</dcterms:created>
  <dcterms:modified xsi:type="dcterms:W3CDTF">2022-11-07T19:04:45Z</dcterms:modified>
</cp:coreProperties>
</file>