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08" r:id="rId3"/>
    <p:sldId id="409" r:id="rId4"/>
    <p:sldId id="257" r:id="rId5"/>
    <p:sldId id="411" r:id="rId6"/>
    <p:sldId id="410" r:id="rId7"/>
    <p:sldId id="274" r:id="rId8"/>
    <p:sldId id="269" r:id="rId9"/>
    <p:sldId id="258" r:id="rId10"/>
    <p:sldId id="259" r:id="rId11"/>
    <p:sldId id="261" r:id="rId12"/>
    <p:sldId id="260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C7024-D562-CA46-A872-BD501D575A0A}" v="27" dt="2022-07-06T14:52:5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902749EF-E854-41DD-80FD-D635FEB4DE97}"/>
    <pc:docChg chg="custSel addSld modSld sldOrd">
      <pc:chgData name="Clements, William" userId="cbdb0636-a496-422a-8d40-98c53d494d26" providerId="ADAL" clId="{902749EF-E854-41DD-80FD-D635FEB4DE97}" dt="2021-11-29T16:45:09.702" v="314" actId="20577"/>
      <pc:docMkLst>
        <pc:docMk/>
      </pc:docMkLst>
      <pc:sldChg chg="modSp mod">
        <pc:chgData name="Clements, William" userId="cbdb0636-a496-422a-8d40-98c53d494d26" providerId="ADAL" clId="{902749EF-E854-41DD-80FD-D635FEB4DE97}" dt="2021-11-29T16:38:31.281" v="36" actId="20577"/>
        <pc:sldMkLst>
          <pc:docMk/>
          <pc:sldMk cId="2279699949" sldId="257"/>
        </pc:sldMkLst>
        <pc:spChg chg="mod">
          <ac:chgData name="Clements, William" userId="cbdb0636-a496-422a-8d40-98c53d494d26" providerId="ADAL" clId="{902749EF-E854-41DD-80FD-D635FEB4DE97}" dt="2021-11-29T16:38:31.281" v="36" actId="20577"/>
          <ac:spMkLst>
            <pc:docMk/>
            <pc:sldMk cId="2279699949" sldId="257"/>
            <ac:spMk id="5" creationId="{FE19CF0C-FF7F-4FF2-9682-265EBBE59A6D}"/>
          </ac:spMkLst>
        </pc:spChg>
      </pc:sldChg>
      <pc:sldChg chg="modSp">
        <pc:chgData name="Clements, William" userId="cbdb0636-a496-422a-8d40-98c53d494d26" providerId="ADAL" clId="{902749EF-E854-41DD-80FD-D635FEB4DE97}" dt="2021-11-29T16:14:13.691" v="4" actId="20577"/>
        <pc:sldMkLst>
          <pc:docMk/>
          <pc:sldMk cId="2721333134" sldId="263"/>
        </pc:sldMkLst>
        <pc:graphicFrameChg chg="mod">
          <ac:chgData name="Clements, William" userId="cbdb0636-a496-422a-8d40-98c53d494d26" providerId="ADAL" clId="{902749EF-E854-41DD-80FD-D635FEB4DE97}" dt="2021-11-29T16:14:13.691" v="4" actId="20577"/>
          <ac:graphicFrameMkLst>
            <pc:docMk/>
            <pc:sldMk cId="2721333134" sldId="263"/>
            <ac:graphicFrameMk id="5" creationId="{383843FA-3A4C-409F-A2FD-1383AFD15841}"/>
          </ac:graphicFrameMkLst>
        </pc:graphicFrameChg>
      </pc:sldChg>
      <pc:sldChg chg="modSp new mod ord">
        <pc:chgData name="Clements, William" userId="cbdb0636-a496-422a-8d40-98c53d494d26" providerId="ADAL" clId="{902749EF-E854-41DD-80FD-D635FEB4DE97}" dt="2021-11-29T16:45:09.702" v="314" actId="20577"/>
        <pc:sldMkLst>
          <pc:docMk/>
          <pc:sldMk cId="1258923318" sldId="269"/>
        </pc:sldMkLst>
        <pc:spChg chg="mod">
          <ac:chgData name="Clements, William" userId="cbdb0636-a496-422a-8d40-98c53d494d26" providerId="ADAL" clId="{902749EF-E854-41DD-80FD-D635FEB4DE97}" dt="2021-11-29T16:41:10.310" v="38"/>
          <ac:spMkLst>
            <pc:docMk/>
            <pc:sldMk cId="1258923318" sldId="269"/>
            <ac:spMk id="2" creationId="{3CA17FE4-89CD-4A6E-9AF4-98B316A685A4}"/>
          </ac:spMkLst>
        </pc:spChg>
        <pc:spChg chg="mod">
          <ac:chgData name="Clements, William" userId="cbdb0636-a496-422a-8d40-98c53d494d26" providerId="ADAL" clId="{902749EF-E854-41DD-80FD-D635FEB4DE97}" dt="2021-11-29T16:45:09.702" v="314" actId="20577"/>
          <ac:spMkLst>
            <pc:docMk/>
            <pc:sldMk cId="1258923318" sldId="269"/>
            <ac:spMk id="3" creationId="{D6D4DE0A-B7C2-4A88-8B53-1CD405598C96}"/>
          </ac:spMkLst>
        </pc:spChg>
      </pc:sldChg>
    </pc:docChg>
  </pc:docChgLst>
  <pc:docChgLst>
    <pc:chgData name="William Clements" userId="cbdb0636-a496-422a-8d40-98c53d494d26" providerId="ADAL" clId="{C0430882-B83F-4A7B-80B0-5A356F5F3C68}"/>
    <pc:docChg chg="undo custSel mod addSld modSld sldOrd">
      <pc:chgData name="William Clements" userId="cbdb0636-a496-422a-8d40-98c53d494d26" providerId="ADAL" clId="{C0430882-B83F-4A7B-80B0-5A356F5F3C68}" dt="2020-11-30T23:03:20.614" v="2657" actId="20577"/>
      <pc:docMkLst>
        <pc:docMk/>
      </pc:docMkLst>
      <pc:sldChg chg="modSp new mod">
        <pc:chgData name="William Clements" userId="cbdb0636-a496-422a-8d40-98c53d494d26" providerId="ADAL" clId="{C0430882-B83F-4A7B-80B0-5A356F5F3C68}" dt="2020-11-30T21:32:31.263" v="2609"/>
        <pc:sldMkLst>
          <pc:docMk/>
          <pc:sldMk cId="3150272697" sldId="256"/>
        </pc:sldMkLst>
        <pc:spChg chg="mod">
          <ac:chgData name="William Clements" userId="cbdb0636-a496-422a-8d40-98c53d494d26" providerId="ADAL" clId="{C0430882-B83F-4A7B-80B0-5A356F5F3C68}" dt="2020-11-30T21:32:31.263" v="2609"/>
          <ac:spMkLst>
            <pc:docMk/>
            <pc:sldMk cId="3150272697" sldId="256"/>
            <ac:spMk id="2" creationId="{11C7E9A0-BCA8-45B8-8731-8BE37957136C}"/>
          </ac:spMkLst>
        </pc:spChg>
        <pc:spChg chg="mod">
          <ac:chgData name="William Clements" userId="cbdb0636-a496-422a-8d40-98c53d494d26" providerId="ADAL" clId="{C0430882-B83F-4A7B-80B0-5A356F5F3C68}" dt="2020-11-30T21:32:31.263" v="2609"/>
          <ac:spMkLst>
            <pc:docMk/>
            <pc:sldMk cId="3150272697" sldId="256"/>
            <ac:spMk id="3" creationId="{CA29E5F5-7E0C-4D89-8B9F-B2B4FA5B3F94}"/>
          </ac:spMkLst>
        </pc:spChg>
      </pc:sldChg>
      <pc:sldChg chg="addSp modSp new mod">
        <pc:chgData name="William Clements" userId="cbdb0636-a496-422a-8d40-98c53d494d26" providerId="ADAL" clId="{C0430882-B83F-4A7B-80B0-5A356F5F3C68}" dt="2020-11-30T21:32:31.263" v="2609"/>
        <pc:sldMkLst>
          <pc:docMk/>
          <pc:sldMk cId="2279699949" sldId="257"/>
        </pc:sldMkLst>
        <pc:spChg chg="mod">
          <ac:chgData name="William Clements" userId="cbdb0636-a496-422a-8d40-98c53d494d26" providerId="ADAL" clId="{C0430882-B83F-4A7B-80B0-5A356F5F3C68}" dt="2020-11-30T21:32:31.263" v="2609"/>
          <ac:spMkLst>
            <pc:docMk/>
            <pc:sldMk cId="2279699949" sldId="257"/>
            <ac:spMk id="2" creationId="{BCC8AD7A-C5CC-4C1A-9224-B7B7BF692537}"/>
          </ac:spMkLst>
        </pc:spChg>
        <pc:spChg chg="mod">
          <ac:chgData name="William Clements" userId="cbdb0636-a496-422a-8d40-98c53d494d26" providerId="ADAL" clId="{C0430882-B83F-4A7B-80B0-5A356F5F3C68}" dt="2020-11-30T21:32:31.263" v="2609"/>
          <ac:spMkLst>
            <pc:docMk/>
            <pc:sldMk cId="2279699949" sldId="257"/>
            <ac:spMk id="3" creationId="{E4998A64-8EF6-4295-B49B-373A3D806C7B}"/>
          </ac:spMkLst>
        </pc:spChg>
        <pc:spChg chg="add mod">
          <ac:chgData name="William Clements" userId="cbdb0636-a496-422a-8d40-98c53d494d26" providerId="ADAL" clId="{C0430882-B83F-4A7B-80B0-5A356F5F3C68}" dt="2020-11-30T19:21:32.521" v="308" actId="20577"/>
          <ac:spMkLst>
            <pc:docMk/>
            <pc:sldMk cId="2279699949" sldId="257"/>
            <ac:spMk id="5" creationId="{FE19CF0C-FF7F-4FF2-9682-265EBBE59A6D}"/>
          </ac:spMkLst>
        </pc:spChg>
        <pc:picChg chg="add mod">
          <ac:chgData name="William Clements" userId="cbdb0636-a496-422a-8d40-98c53d494d26" providerId="ADAL" clId="{C0430882-B83F-4A7B-80B0-5A356F5F3C68}" dt="2020-11-30T19:09:33.986" v="9" actId="1076"/>
          <ac:picMkLst>
            <pc:docMk/>
            <pc:sldMk cId="2279699949" sldId="257"/>
            <ac:picMk id="4" creationId="{3CF366F8-4526-46BE-8279-2DA37FE3AA17}"/>
          </ac:picMkLst>
        </pc:picChg>
      </pc:sldChg>
      <pc:sldChg chg="addSp delSp modSp new mod setBg delDesignElem">
        <pc:chgData name="William Clements" userId="cbdb0636-a496-422a-8d40-98c53d494d26" providerId="ADAL" clId="{C0430882-B83F-4A7B-80B0-5A356F5F3C68}" dt="2020-11-30T23:01:40.651" v="2645" actId="14100"/>
        <pc:sldMkLst>
          <pc:docMk/>
          <pc:sldMk cId="52700694" sldId="258"/>
        </pc:sldMkLst>
        <pc:spChg chg="mod">
          <ac:chgData name="William Clements" userId="cbdb0636-a496-422a-8d40-98c53d494d26" providerId="ADAL" clId="{C0430882-B83F-4A7B-80B0-5A356F5F3C68}" dt="2020-11-30T21:27:00.718" v="2504" actId="26606"/>
          <ac:spMkLst>
            <pc:docMk/>
            <pc:sldMk cId="52700694" sldId="258"/>
            <ac:spMk id="2" creationId="{039D8E26-75B1-4B67-82BB-BD0BC91F75F2}"/>
          </ac:spMkLst>
        </pc:spChg>
        <pc:spChg chg="add del mod">
          <ac:chgData name="William Clements" userId="cbdb0636-a496-422a-8d40-98c53d494d26" providerId="ADAL" clId="{C0430882-B83F-4A7B-80B0-5A356F5F3C68}" dt="2020-11-30T21:27:00.718" v="2504" actId="26606"/>
          <ac:spMkLst>
            <pc:docMk/>
            <pc:sldMk cId="52700694" sldId="258"/>
            <ac:spMk id="3" creationId="{61ACC4E8-897E-4FB1-8916-C70C0E0EF72C}"/>
          </ac:spMkLst>
        </pc:spChg>
        <pc:spChg chg="add del">
          <ac:chgData name="William Clements" userId="cbdb0636-a496-422a-8d40-98c53d494d26" providerId="ADAL" clId="{C0430882-B83F-4A7B-80B0-5A356F5F3C68}" dt="2020-11-30T21:27:00.679" v="2503" actId="26606"/>
          <ac:spMkLst>
            <pc:docMk/>
            <pc:sldMk cId="52700694" sldId="258"/>
            <ac:spMk id="9" creationId="{1BE4F293-0A40-4AA3-8747-1C7D9F3EEABB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52700694" sldId="258"/>
            <ac:spMk id="18" creationId="{1BE4F293-0A40-4AA3-8747-1C7D9F3EEABB}"/>
          </ac:spMkLst>
        </pc:spChg>
        <pc:grpChg chg="add del">
          <ac:chgData name="William Clements" userId="cbdb0636-a496-422a-8d40-98c53d494d26" providerId="ADAL" clId="{C0430882-B83F-4A7B-80B0-5A356F5F3C68}" dt="2020-11-30T21:27:00.679" v="2503" actId="26606"/>
          <ac:grpSpMkLst>
            <pc:docMk/>
            <pc:sldMk cId="52700694" sldId="258"/>
            <ac:grpSpMk id="11" creationId="{5D1CC8B8-2CD1-45F6-9CED-CA310400222D}"/>
          </ac:grpSpMkLst>
        </pc:grpChg>
        <pc:grpChg chg="add del">
          <ac:chgData name="William Clements" userId="cbdb0636-a496-422a-8d40-98c53d494d26" providerId="ADAL" clId="{C0430882-B83F-4A7B-80B0-5A356F5F3C68}" dt="2020-11-30T21:32:31.263" v="2609"/>
          <ac:grpSpMkLst>
            <pc:docMk/>
            <pc:sldMk cId="52700694" sldId="258"/>
            <ac:grpSpMk id="19" creationId="{5D1CC8B8-2CD1-45F6-9CED-CA310400222D}"/>
          </ac:grpSpMkLst>
        </pc:grpChg>
        <pc:graphicFrameChg chg="add del">
          <ac:chgData name="William Clements" userId="cbdb0636-a496-422a-8d40-98c53d494d26" providerId="ADAL" clId="{C0430882-B83F-4A7B-80B0-5A356F5F3C68}" dt="2020-11-30T21:27:00.679" v="2503" actId="26606"/>
          <ac:graphicFrameMkLst>
            <pc:docMk/>
            <pc:sldMk cId="52700694" sldId="258"/>
            <ac:graphicFrameMk id="5" creationId="{E67308DD-F2D5-40BA-B71B-D059D4C42548}"/>
          </ac:graphicFrameMkLst>
        </pc:graphicFrameChg>
        <pc:graphicFrameChg chg="add">
          <ac:chgData name="William Clements" userId="cbdb0636-a496-422a-8d40-98c53d494d26" providerId="ADAL" clId="{C0430882-B83F-4A7B-80B0-5A356F5F3C68}" dt="2020-11-30T21:27:00.718" v="2504" actId="26606"/>
          <ac:graphicFrameMkLst>
            <pc:docMk/>
            <pc:sldMk cId="52700694" sldId="258"/>
            <ac:graphicFrameMk id="25" creationId="{A2009294-7FA8-4F0C-8231-7BAC9F062A94}"/>
          </ac:graphicFrameMkLst>
        </pc:graphicFrameChg>
        <pc:picChg chg="add mod">
          <ac:chgData name="William Clements" userId="cbdb0636-a496-422a-8d40-98c53d494d26" providerId="ADAL" clId="{C0430882-B83F-4A7B-80B0-5A356F5F3C68}" dt="2020-11-30T23:01:40.651" v="2645" actId="14100"/>
          <ac:picMkLst>
            <pc:docMk/>
            <pc:sldMk cId="52700694" sldId="258"/>
            <ac:picMk id="1026" creationId="{3A2814AC-BDAF-4AE9-98B8-A72302D695E8}"/>
          </ac:picMkLst>
        </pc:picChg>
      </pc:sldChg>
      <pc:sldChg chg="addSp delSp modSp new mod setBg modClrScheme setClrOvrMap delDesignElem chgLayout">
        <pc:chgData name="William Clements" userId="cbdb0636-a496-422a-8d40-98c53d494d26" providerId="ADAL" clId="{C0430882-B83F-4A7B-80B0-5A356F5F3C68}" dt="2020-11-30T21:35:18.631" v="2632" actId="14100"/>
        <pc:sldMkLst>
          <pc:docMk/>
          <pc:sldMk cId="4272415899" sldId="259"/>
        </pc:sldMkLst>
        <pc:spChg chg="mod ord">
          <ac:chgData name="William Clements" userId="cbdb0636-a496-422a-8d40-98c53d494d26" providerId="ADAL" clId="{C0430882-B83F-4A7B-80B0-5A356F5F3C68}" dt="2020-11-30T21:32:31.263" v="2609"/>
          <ac:spMkLst>
            <pc:docMk/>
            <pc:sldMk cId="4272415899" sldId="259"/>
            <ac:spMk id="2" creationId="{94B97C9D-A072-4380-A2D9-9DEB9F5AB095}"/>
          </ac:spMkLst>
        </pc:spChg>
        <pc:spChg chg="mod ord">
          <ac:chgData name="William Clements" userId="cbdb0636-a496-422a-8d40-98c53d494d26" providerId="ADAL" clId="{C0430882-B83F-4A7B-80B0-5A356F5F3C68}" dt="2020-11-30T21:26:49.221" v="2501" actId="26606"/>
          <ac:spMkLst>
            <pc:docMk/>
            <pc:sldMk cId="4272415899" sldId="259"/>
            <ac:spMk id="3" creationId="{43EFB353-9376-483C-ACBB-D95A82081E35}"/>
          </ac:spMkLst>
        </pc:spChg>
        <pc:spChg chg="add mod ord">
          <ac:chgData name="William Clements" userId="cbdb0636-a496-422a-8d40-98c53d494d26" providerId="ADAL" clId="{C0430882-B83F-4A7B-80B0-5A356F5F3C68}" dt="2020-11-30T21:26:49.221" v="2501" actId="26606"/>
          <ac:spMkLst>
            <pc:docMk/>
            <pc:sldMk cId="4272415899" sldId="259"/>
            <ac:spMk id="4" creationId="{DEC3C8DA-F1BD-40CA-B31C-A350EEF958CB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4272415899" sldId="259"/>
            <ac:spMk id="9" creationId="{FEF085B8-A2C0-4A6F-B663-CCC56F3CD373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4272415899" sldId="259"/>
            <ac:spMk id="11" creationId="{2658F6D6-96E0-421A-96D6-3DF404008543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4272415899" sldId="259"/>
            <ac:spMk id="13" creationId="{3CF62545-93A0-4FD5-9B48-48DCA794CBA1}"/>
          </ac:spMkLst>
        </pc:spChg>
        <pc:picChg chg="add del mod">
          <ac:chgData name="William Clements" userId="cbdb0636-a496-422a-8d40-98c53d494d26" providerId="ADAL" clId="{C0430882-B83F-4A7B-80B0-5A356F5F3C68}" dt="2020-11-30T21:34:26.804" v="2616" actId="478"/>
          <ac:picMkLst>
            <pc:docMk/>
            <pc:sldMk cId="4272415899" sldId="259"/>
            <ac:picMk id="6" creationId="{08634B3E-76C5-45D2-8F0E-EEB0202824B1}"/>
          </ac:picMkLst>
        </pc:picChg>
        <pc:picChg chg="add del mod">
          <ac:chgData name="William Clements" userId="cbdb0636-a496-422a-8d40-98c53d494d26" providerId="ADAL" clId="{C0430882-B83F-4A7B-80B0-5A356F5F3C68}" dt="2020-11-30T21:34:58.628" v="2622" actId="478"/>
          <ac:picMkLst>
            <pc:docMk/>
            <pc:sldMk cId="4272415899" sldId="259"/>
            <ac:picMk id="8" creationId="{6FC4E1D1-2F1D-4961-BECD-124878286EEE}"/>
          </ac:picMkLst>
        </pc:picChg>
        <pc:picChg chg="add del mod">
          <ac:chgData name="William Clements" userId="cbdb0636-a496-422a-8d40-98c53d494d26" providerId="ADAL" clId="{C0430882-B83F-4A7B-80B0-5A356F5F3C68}" dt="2020-11-30T21:35:13.054" v="2627" actId="478"/>
          <ac:picMkLst>
            <pc:docMk/>
            <pc:sldMk cId="4272415899" sldId="259"/>
            <ac:picMk id="12" creationId="{32A70046-AD7F-4826-A622-7FF5969153E0}"/>
          </ac:picMkLst>
        </pc:picChg>
        <pc:picChg chg="add mod">
          <ac:chgData name="William Clements" userId="cbdb0636-a496-422a-8d40-98c53d494d26" providerId="ADAL" clId="{C0430882-B83F-4A7B-80B0-5A356F5F3C68}" dt="2020-11-30T21:35:18.631" v="2632" actId="14100"/>
          <ac:picMkLst>
            <pc:docMk/>
            <pc:sldMk cId="4272415899" sldId="259"/>
            <ac:picMk id="15" creationId="{D3D10DC0-7075-46F6-870F-CA3345218066}"/>
          </ac:picMkLst>
        </pc:picChg>
      </pc:sldChg>
      <pc:sldChg chg="addSp delSp modSp new mod modClrScheme chgLayout">
        <pc:chgData name="William Clements" userId="cbdb0636-a496-422a-8d40-98c53d494d26" providerId="ADAL" clId="{C0430882-B83F-4A7B-80B0-5A356F5F3C68}" dt="2020-11-30T21:32:31.263" v="2609"/>
        <pc:sldMkLst>
          <pc:docMk/>
          <pc:sldMk cId="2470085389" sldId="260"/>
        </pc:sldMkLst>
        <pc:spChg chg="del mod ord">
          <ac:chgData name="William Clements" userId="cbdb0636-a496-422a-8d40-98c53d494d26" providerId="ADAL" clId="{C0430882-B83F-4A7B-80B0-5A356F5F3C68}" dt="2020-11-30T21:11:17.611" v="1528" actId="700"/>
          <ac:spMkLst>
            <pc:docMk/>
            <pc:sldMk cId="2470085389" sldId="260"/>
            <ac:spMk id="2" creationId="{DADDEBF3-692F-4810-B527-9AAEA4C0C14D}"/>
          </ac:spMkLst>
        </pc:spChg>
        <pc:spChg chg="del">
          <ac:chgData name="William Clements" userId="cbdb0636-a496-422a-8d40-98c53d494d26" providerId="ADAL" clId="{C0430882-B83F-4A7B-80B0-5A356F5F3C68}" dt="2020-11-30T21:11:17.611" v="1528" actId="700"/>
          <ac:spMkLst>
            <pc:docMk/>
            <pc:sldMk cId="2470085389" sldId="260"/>
            <ac:spMk id="3" creationId="{61BD56D3-4524-4B4B-9A8D-514ED2BA231A}"/>
          </ac:spMkLst>
        </pc:spChg>
        <pc:spChg chg="del">
          <ac:chgData name="William Clements" userId="cbdb0636-a496-422a-8d40-98c53d494d26" providerId="ADAL" clId="{C0430882-B83F-4A7B-80B0-5A356F5F3C68}" dt="2020-11-30T21:11:17.611" v="1528" actId="700"/>
          <ac:spMkLst>
            <pc:docMk/>
            <pc:sldMk cId="2470085389" sldId="260"/>
            <ac:spMk id="4" creationId="{F2200555-0B81-4FF9-8A29-B19FA241534F}"/>
          </ac:spMkLst>
        </pc:spChg>
        <pc:spChg chg="add mod ord">
          <ac:chgData name="William Clements" userId="cbdb0636-a496-422a-8d40-98c53d494d26" providerId="ADAL" clId="{C0430882-B83F-4A7B-80B0-5A356F5F3C68}" dt="2020-11-30T21:32:31.263" v="2609"/>
          <ac:spMkLst>
            <pc:docMk/>
            <pc:sldMk cId="2470085389" sldId="260"/>
            <ac:spMk id="5" creationId="{3085AC0E-416A-431C-8A34-4E9B6A1FDA82}"/>
          </ac:spMkLst>
        </pc:spChg>
        <pc:picChg chg="add mod">
          <ac:chgData name="William Clements" userId="cbdb0636-a496-422a-8d40-98c53d494d26" providerId="ADAL" clId="{C0430882-B83F-4A7B-80B0-5A356F5F3C68}" dt="2020-11-30T21:12:11.589" v="1537" actId="14100"/>
          <ac:picMkLst>
            <pc:docMk/>
            <pc:sldMk cId="2470085389" sldId="260"/>
            <ac:picMk id="7" creationId="{85CCC5CB-02DA-457D-9CB3-E802872B348B}"/>
          </ac:picMkLst>
        </pc:picChg>
        <pc:picChg chg="add mod">
          <ac:chgData name="William Clements" userId="cbdb0636-a496-422a-8d40-98c53d494d26" providerId="ADAL" clId="{C0430882-B83F-4A7B-80B0-5A356F5F3C68}" dt="2020-11-30T21:12:05.992" v="1535" actId="14100"/>
          <ac:picMkLst>
            <pc:docMk/>
            <pc:sldMk cId="2470085389" sldId="260"/>
            <ac:picMk id="9" creationId="{B7E1165D-3103-45A2-B906-F15BF814024A}"/>
          </ac:picMkLst>
        </pc:picChg>
      </pc:sldChg>
      <pc:sldChg chg="addSp delSp modSp new mod ord setBg delDesignElem">
        <pc:chgData name="William Clements" userId="cbdb0636-a496-422a-8d40-98c53d494d26" providerId="ADAL" clId="{C0430882-B83F-4A7B-80B0-5A356F5F3C68}" dt="2020-11-30T21:32:31.263" v="2609"/>
        <pc:sldMkLst>
          <pc:docMk/>
          <pc:sldMk cId="812580044" sldId="261"/>
        </pc:sldMkLst>
        <pc:spChg chg="mod ord">
          <ac:chgData name="William Clements" userId="cbdb0636-a496-422a-8d40-98c53d494d26" providerId="ADAL" clId="{C0430882-B83F-4A7B-80B0-5A356F5F3C68}" dt="2020-11-30T21:10:56.968" v="1527" actId="1076"/>
          <ac:spMkLst>
            <pc:docMk/>
            <pc:sldMk cId="812580044" sldId="261"/>
            <ac:spMk id="2" creationId="{CD0E56DA-3BDC-49D4-801D-48FAC2005B9B}"/>
          </ac:spMkLst>
        </pc:spChg>
        <pc:spChg chg="del">
          <ac:chgData name="William Clements" userId="cbdb0636-a496-422a-8d40-98c53d494d26" providerId="ADAL" clId="{C0430882-B83F-4A7B-80B0-5A356F5F3C68}" dt="2020-11-30T21:08:46.351" v="1504" actId="22"/>
          <ac:spMkLst>
            <pc:docMk/>
            <pc:sldMk cId="812580044" sldId="261"/>
            <ac:spMk id="3" creationId="{EDE7DBEB-4030-4B04-814D-E21FA2031F2F}"/>
          </ac:spMkLst>
        </pc:spChg>
        <pc:spChg chg="add del mod">
          <ac:chgData name="William Clements" userId="cbdb0636-a496-422a-8d40-98c53d494d26" providerId="ADAL" clId="{C0430882-B83F-4A7B-80B0-5A356F5F3C68}" dt="2020-11-30T21:10:45.232" v="1522" actId="478"/>
          <ac:spMkLst>
            <pc:docMk/>
            <pc:sldMk cId="812580044" sldId="261"/>
            <ac:spMk id="9" creationId="{737FB312-0983-4E85-99AC-8545823FA71C}"/>
          </ac:spMkLst>
        </pc:spChg>
        <pc:spChg chg="add del">
          <ac:chgData name="William Clements" userId="cbdb0636-a496-422a-8d40-98c53d494d26" providerId="ADAL" clId="{C0430882-B83F-4A7B-80B0-5A356F5F3C68}" dt="2020-11-30T21:09:49.987" v="1514" actId="26606"/>
          <ac:spMkLst>
            <pc:docMk/>
            <pc:sldMk cId="812580044" sldId="261"/>
            <ac:spMk id="10" creationId="{6F66A575-7835-4400-BEDE-89F2EF034034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812580044" sldId="261"/>
            <ac:spMk id="15" creationId="{53F29798-D584-4792-9B62-3F5F5C36D619}"/>
          </ac:spMkLst>
        </pc:spChg>
        <pc:picChg chg="add del mod ord">
          <ac:chgData name="William Clements" userId="cbdb0636-a496-422a-8d40-98c53d494d26" providerId="ADAL" clId="{C0430882-B83F-4A7B-80B0-5A356F5F3C68}" dt="2020-11-30T21:10:11.423" v="1519" actId="478"/>
          <ac:picMkLst>
            <pc:docMk/>
            <pc:sldMk cId="812580044" sldId="261"/>
            <ac:picMk id="5" creationId="{54607083-C9AB-4551-BD0C-1232FF2AC07A}"/>
          </ac:picMkLst>
        </pc:picChg>
        <pc:picChg chg="add mod">
          <ac:chgData name="William Clements" userId="cbdb0636-a496-422a-8d40-98c53d494d26" providerId="ADAL" clId="{C0430882-B83F-4A7B-80B0-5A356F5F3C68}" dt="2020-11-30T21:10:49.407" v="1523" actId="14100"/>
          <ac:picMkLst>
            <pc:docMk/>
            <pc:sldMk cId="812580044" sldId="261"/>
            <ac:picMk id="7" creationId="{40105648-0A39-4F98-996F-F74300CD4911}"/>
          </ac:picMkLst>
        </pc:picChg>
        <pc:picChg chg="add mod">
          <ac:chgData name="William Clements" userId="cbdb0636-a496-422a-8d40-98c53d494d26" providerId="ADAL" clId="{C0430882-B83F-4A7B-80B0-5A356F5F3C68}" dt="2020-11-30T21:10:40.605" v="1521" actId="1076"/>
          <ac:picMkLst>
            <pc:docMk/>
            <pc:sldMk cId="812580044" sldId="261"/>
            <ac:picMk id="12" creationId="{07F7AEB9-E372-49AC-BC3D-8C71A89CB277}"/>
          </ac:picMkLst>
        </pc:picChg>
      </pc:sldChg>
      <pc:sldChg chg="addSp delSp modSp new mod modClrScheme modShow chgLayout">
        <pc:chgData name="William Clements" userId="cbdb0636-a496-422a-8d40-98c53d494d26" providerId="ADAL" clId="{C0430882-B83F-4A7B-80B0-5A356F5F3C68}" dt="2020-11-30T21:36:25.653" v="2633" actId="207"/>
        <pc:sldMkLst>
          <pc:docMk/>
          <pc:sldMk cId="525639631" sldId="262"/>
        </pc:sldMkLst>
        <pc:spChg chg="del mod ord">
          <ac:chgData name="William Clements" userId="cbdb0636-a496-422a-8d40-98c53d494d26" providerId="ADAL" clId="{C0430882-B83F-4A7B-80B0-5A356F5F3C68}" dt="2020-11-30T21:12:27.325" v="1539" actId="700"/>
          <ac:spMkLst>
            <pc:docMk/>
            <pc:sldMk cId="525639631" sldId="262"/>
            <ac:spMk id="2" creationId="{B79640F2-A824-4ABE-89E3-4D2BEBAB90C4}"/>
          </ac:spMkLst>
        </pc:spChg>
        <pc:spChg chg="add mod ord">
          <ac:chgData name="William Clements" userId="cbdb0636-a496-422a-8d40-98c53d494d26" providerId="ADAL" clId="{C0430882-B83F-4A7B-80B0-5A356F5F3C68}" dt="2020-11-30T21:32:31.263" v="2609"/>
          <ac:spMkLst>
            <pc:docMk/>
            <pc:sldMk cId="525639631" sldId="262"/>
            <ac:spMk id="3" creationId="{D0D2A443-2579-49B3-9A4C-148BCB0E7F14}"/>
          </ac:spMkLst>
        </pc:spChg>
        <pc:spChg chg="add mod ord">
          <ac:chgData name="William Clements" userId="cbdb0636-a496-422a-8d40-98c53d494d26" providerId="ADAL" clId="{C0430882-B83F-4A7B-80B0-5A356F5F3C68}" dt="2020-11-30T21:36:25.653" v="2633" actId="207"/>
          <ac:spMkLst>
            <pc:docMk/>
            <pc:sldMk cId="525639631" sldId="262"/>
            <ac:spMk id="4" creationId="{108E1E92-0E2F-4625-AD44-25A2BC67320B}"/>
          </ac:spMkLst>
        </pc:spChg>
      </pc:sldChg>
      <pc:sldChg chg="addSp delSp modSp new mod setBg delDesignElem">
        <pc:chgData name="William Clements" userId="cbdb0636-a496-422a-8d40-98c53d494d26" providerId="ADAL" clId="{C0430882-B83F-4A7B-80B0-5A356F5F3C68}" dt="2020-11-30T23:02:22.464" v="2650" actId="1076"/>
        <pc:sldMkLst>
          <pc:docMk/>
          <pc:sldMk cId="2721333134" sldId="263"/>
        </pc:sldMkLst>
        <pc:spChg chg="mod">
          <ac:chgData name="William Clements" userId="cbdb0636-a496-422a-8d40-98c53d494d26" providerId="ADAL" clId="{C0430882-B83F-4A7B-80B0-5A356F5F3C68}" dt="2020-11-30T21:25:19.437" v="2428" actId="26606"/>
          <ac:spMkLst>
            <pc:docMk/>
            <pc:sldMk cId="2721333134" sldId="263"/>
            <ac:spMk id="2" creationId="{FDE1DC5D-C7D9-4BE5-8305-91239B2828C6}"/>
          </ac:spMkLst>
        </pc:spChg>
        <pc:spChg chg="del mod">
          <ac:chgData name="William Clements" userId="cbdb0636-a496-422a-8d40-98c53d494d26" providerId="ADAL" clId="{C0430882-B83F-4A7B-80B0-5A356F5F3C68}" dt="2020-11-30T21:25:19.437" v="2428" actId="26606"/>
          <ac:spMkLst>
            <pc:docMk/>
            <pc:sldMk cId="2721333134" sldId="263"/>
            <ac:spMk id="3" creationId="{53EB3AFC-7D5E-4525-9B56-6F748FB57082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2721333134" sldId="263"/>
            <ac:spMk id="9" creationId="{1BE4F293-0A40-4AA3-8747-1C7D9F3EEABB}"/>
          </ac:spMkLst>
        </pc:spChg>
        <pc:grpChg chg="add del">
          <ac:chgData name="William Clements" userId="cbdb0636-a496-422a-8d40-98c53d494d26" providerId="ADAL" clId="{C0430882-B83F-4A7B-80B0-5A356F5F3C68}" dt="2020-11-30T21:32:31.263" v="2609"/>
          <ac:grpSpMkLst>
            <pc:docMk/>
            <pc:sldMk cId="2721333134" sldId="263"/>
            <ac:grpSpMk id="11" creationId="{5D1CC8B8-2CD1-45F6-9CED-CA310400222D}"/>
          </ac:grpSpMkLst>
        </pc:grpChg>
        <pc:graphicFrameChg chg="add mod">
          <ac:chgData name="William Clements" userId="cbdb0636-a496-422a-8d40-98c53d494d26" providerId="ADAL" clId="{C0430882-B83F-4A7B-80B0-5A356F5F3C68}" dt="2020-11-30T21:25:56.041" v="2499" actId="20577"/>
          <ac:graphicFrameMkLst>
            <pc:docMk/>
            <pc:sldMk cId="2721333134" sldId="263"/>
            <ac:graphicFrameMk id="5" creationId="{383843FA-3A4C-409F-A2FD-1383AFD15841}"/>
          </ac:graphicFrameMkLst>
        </pc:graphicFrameChg>
        <pc:picChg chg="add mod">
          <ac:chgData name="William Clements" userId="cbdb0636-a496-422a-8d40-98c53d494d26" providerId="ADAL" clId="{C0430882-B83F-4A7B-80B0-5A356F5F3C68}" dt="2020-11-30T23:02:22.464" v="2650" actId="1076"/>
          <ac:picMkLst>
            <pc:docMk/>
            <pc:sldMk cId="2721333134" sldId="263"/>
            <ac:picMk id="6" creationId="{ADC25543-1810-4871-8DF4-70115342AE6B}"/>
          </ac:picMkLst>
        </pc:picChg>
      </pc:sldChg>
      <pc:sldChg chg="addSp delSp modSp new mod setBg delDesignElem">
        <pc:chgData name="William Clements" userId="cbdb0636-a496-422a-8d40-98c53d494d26" providerId="ADAL" clId="{C0430882-B83F-4A7B-80B0-5A356F5F3C68}" dt="2020-11-30T23:03:20.614" v="2657" actId="20577"/>
        <pc:sldMkLst>
          <pc:docMk/>
          <pc:sldMk cId="993088249" sldId="264"/>
        </pc:sldMkLst>
        <pc:spChg chg="mod">
          <ac:chgData name="William Clements" userId="cbdb0636-a496-422a-8d40-98c53d494d26" providerId="ADAL" clId="{C0430882-B83F-4A7B-80B0-5A356F5F3C68}" dt="2020-11-30T23:03:20.614" v="2657" actId="20577"/>
          <ac:spMkLst>
            <pc:docMk/>
            <pc:sldMk cId="993088249" sldId="264"/>
            <ac:spMk id="2" creationId="{CF429B4B-0AE3-4CC0-99F9-80F7CABE06E7}"/>
          </ac:spMkLst>
        </pc:spChg>
        <pc:spChg chg="mod">
          <ac:chgData name="William Clements" userId="cbdb0636-a496-422a-8d40-98c53d494d26" providerId="ADAL" clId="{C0430882-B83F-4A7B-80B0-5A356F5F3C68}" dt="2020-11-30T21:25:10.321" v="2427" actId="26606"/>
          <ac:spMkLst>
            <pc:docMk/>
            <pc:sldMk cId="993088249" sldId="264"/>
            <ac:spMk id="3" creationId="{4C02A29C-9DE5-4770-9383-AE6873C4D48D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993088249" sldId="264"/>
            <ac:spMk id="8" creationId="{827B839B-9ADE-406B-8590-F1CAEDED45A1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993088249" sldId="264"/>
            <ac:spMk id="10" creationId="{CFE45BF0-46DB-408C-B5F7-7B11716805D4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993088249" sldId="264"/>
            <ac:spMk id="12" creationId="{2AEBC8F2-97B1-41B4-93F1-2D289E197FBA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993088249" sldId="264"/>
            <ac:spMk id="14" creationId="{472E3A19-F5D5-48FC-BB9C-48C2F68F598B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993088249" sldId="264"/>
            <ac:spMk id="16" creationId="{7A62E32F-BB65-43A8-8EB5-92346890E549}"/>
          </ac:spMkLst>
        </pc:spChg>
        <pc:spChg chg="add del">
          <ac:chgData name="William Clements" userId="cbdb0636-a496-422a-8d40-98c53d494d26" providerId="ADAL" clId="{C0430882-B83F-4A7B-80B0-5A356F5F3C68}" dt="2020-11-30T21:32:31.263" v="2609"/>
          <ac:spMkLst>
            <pc:docMk/>
            <pc:sldMk cId="993088249" sldId="264"/>
            <ac:spMk id="18" creationId="{14E91B64-9FCC-451E-AFB4-A827D6329367}"/>
          </ac:spMkLst>
        </pc:spChg>
        <pc:graphicFrameChg chg="add del mod">
          <ac:chgData name="William Clements" userId="cbdb0636-a496-422a-8d40-98c53d494d26" providerId="ADAL" clId="{C0430882-B83F-4A7B-80B0-5A356F5F3C68}" dt="2020-11-30T23:03:10.533" v="2652"/>
          <ac:graphicFrameMkLst>
            <pc:docMk/>
            <pc:sldMk cId="993088249" sldId="264"/>
            <ac:graphicFrameMk id="6" creationId="{C3D16EC4-C730-4206-813F-D22B0CC09B85}"/>
          </ac:graphicFrameMkLst>
        </pc:graphicFrameChg>
        <pc:picChg chg="add del">
          <ac:chgData name="William Clements" userId="cbdb0636-a496-422a-8d40-98c53d494d26" providerId="ADAL" clId="{C0430882-B83F-4A7B-80B0-5A356F5F3C68}" dt="2020-11-30T21:20:31.210" v="1984" actId="22"/>
          <ac:picMkLst>
            <pc:docMk/>
            <pc:sldMk cId="993088249" sldId="264"/>
            <ac:picMk id="5" creationId="{2A404090-3775-4126-B158-6C7AB789B324}"/>
          </ac:picMkLst>
        </pc:picChg>
        <pc:picChg chg="add mod">
          <ac:chgData name="William Clements" userId="cbdb0636-a496-422a-8d40-98c53d494d26" providerId="ADAL" clId="{C0430882-B83F-4A7B-80B0-5A356F5F3C68}" dt="2020-11-30T23:03:19.531" v="2656" actId="14100"/>
          <ac:picMkLst>
            <pc:docMk/>
            <pc:sldMk cId="993088249" sldId="264"/>
            <ac:picMk id="7" creationId="{995D3D6F-5734-4028-ADB1-3D6702DED55A}"/>
          </ac:picMkLst>
        </pc:picChg>
      </pc:sldChg>
      <pc:sldChg chg="addSp modSp new mod">
        <pc:chgData name="William Clements" userId="cbdb0636-a496-422a-8d40-98c53d494d26" providerId="ADAL" clId="{C0430882-B83F-4A7B-80B0-5A356F5F3C68}" dt="2020-11-30T21:32:31.263" v="2609"/>
        <pc:sldMkLst>
          <pc:docMk/>
          <pc:sldMk cId="327913903" sldId="265"/>
        </pc:sldMkLst>
        <pc:spChg chg="mod">
          <ac:chgData name="William Clements" userId="cbdb0636-a496-422a-8d40-98c53d494d26" providerId="ADAL" clId="{C0430882-B83F-4A7B-80B0-5A356F5F3C68}" dt="2020-11-30T21:32:31.263" v="2609"/>
          <ac:spMkLst>
            <pc:docMk/>
            <pc:sldMk cId="327913903" sldId="265"/>
            <ac:spMk id="2" creationId="{31846589-A764-4419-8036-D92219B57A54}"/>
          </ac:spMkLst>
        </pc:spChg>
        <pc:spChg chg="mod">
          <ac:chgData name="William Clements" userId="cbdb0636-a496-422a-8d40-98c53d494d26" providerId="ADAL" clId="{C0430882-B83F-4A7B-80B0-5A356F5F3C68}" dt="2020-11-30T21:32:31.263" v="2609"/>
          <ac:spMkLst>
            <pc:docMk/>
            <pc:sldMk cId="327913903" sldId="265"/>
            <ac:spMk id="3" creationId="{858B9CA4-00FE-4BDF-A5BD-A8C11364B80C}"/>
          </ac:spMkLst>
        </pc:spChg>
        <pc:spChg chg="add mod">
          <ac:chgData name="William Clements" userId="cbdb0636-a496-422a-8d40-98c53d494d26" providerId="ADAL" clId="{C0430882-B83F-4A7B-80B0-5A356F5F3C68}" dt="2020-11-30T21:31:52.249" v="2572" actId="1076"/>
          <ac:spMkLst>
            <pc:docMk/>
            <pc:sldMk cId="327913903" sldId="265"/>
            <ac:spMk id="9" creationId="{BF65A3F7-7B35-4FCA-86C9-FF8DE02FE771}"/>
          </ac:spMkLst>
        </pc:spChg>
        <pc:picChg chg="add mod">
          <ac:chgData name="William Clements" userId="cbdb0636-a496-422a-8d40-98c53d494d26" providerId="ADAL" clId="{C0430882-B83F-4A7B-80B0-5A356F5F3C68}" dt="2020-11-30T21:31:59.198" v="2574" actId="1076"/>
          <ac:picMkLst>
            <pc:docMk/>
            <pc:sldMk cId="327913903" sldId="265"/>
            <ac:picMk id="5" creationId="{11746074-3873-47D6-88A5-0E235DC097FC}"/>
          </ac:picMkLst>
        </pc:picChg>
        <pc:picChg chg="add mod">
          <ac:chgData name="William Clements" userId="cbdb0636-a496-422a-8d40-98c53d494d26" providerId="ADAL" clId="{C0430882-B83F-4A7B-80B0-5A356F5F3C68}" dt="2020-11-30T21:31:53.579" v="2573" actId="1076"/>
          <ac:picMkLst>
            <pc:docMk/>
            <pc:sldMk cId="327913903" sldId="265"/>
            <ac:picMk id="7" creationId="{1B09B6A0-10D1-4BCE-8764-8CE7D36BF2D2}"/>
          </ac:picMkLst>
        </pc:picChg>
      </pc:sldChg>
      <pc:sldChg chg="modSp new mod">
        <pc:chgData name="William Clements" userId="cbdb0636-a496-422a-8d40-98c53d494d26" providerId="ADAL" clId="{C0430882-B83F-4A7B-80B0-5A356F5F3C68}" dt="2020-11-30T21:37:19.130" v="2642" actId="20577"/>
        <pc:sldMkLst>
          <pc:docMk/>
          <pc:sldMk cId="3617750472" sldId="266"/>
        </pc:sldMkLst>
        <pc:spChg chg="mod">
          <ac:chgData name="William Clements" userId="cbdb0636-a496-422a-8d40-98c53d494d26" providerId="ADAL" clId="{C0430882-B83F-4A7B-80B0-5A356F5F3C68}" dt="2020-11-30T21:37:19.130" v="2642" actId="20577"/>
          <ac:spMkLst>
            <pc:docMk/>
            <pc:sldMk cId="3617750472" sldId="266"/>
            <ac:spMk id="2" creationId="{AA78172D-CE40-46E3-828B-713130F032AF}"/>
          </ac:spMkLst>
        </pc:spChg>
      </pc:sldChg>
    </pc:docChg>
  </pc:docChgLst>
  <pc:docChgLst>
    <pc:chgData name="Clements, William" userId="cbdb0636-a496-422a-8d40-98c53d494d26" providerId="ADAL" clId="{0B7C7024-D562-CA46-A872-BD501D575A0A}"/>
    <pc:docChg chg="custSel addSld delSld modSld sldOrd">
      <pc:chgData name="Clements, William" userId="cbdb0636-a496-422a-8d40-98c53d494d26" providerId="ADAL" clId="{0B7C7024-D562-CA46-A872-BD501D575A0A}" dt="2022-07-06T14:54:33.053" v="331" actId="14100"/>
      <pc:docMkLst>
        <pc:docMk/>
      </pc:docMkLst>
      <pc:sldChg chg="addSp modSp mod modAnim">
        <pc:chgData name="Clements, William" userId="cbdb0636-a496-422a-8d40-98c53d494d26" providerId="ADAL" clId="{0B7C7024-D562-CA46-A872-BD501D575A0A}" dt="2022-07-06T14:54:33.053" v="331" actId="14100"/>
        <pc:sldMkLst>
          <pc:docMk/>
          <pc:sldMk cId="2279699949" sldId="257"/>
        </pc:sldMkLst>
        <pc:spChg chg="mod">
          <ac:chgData name="Clements, William" userId="cbdb0636-a496-422a-8d40-98c53d494d26" providerId="ADAL" clId="{0B7C7024-D562-CA46-A872-BD501D575A0A}" dt="2022-07-06T14:54:29.036" v="330" actId="14100"/>
          <ac:spMkLst>
            <pc:docMk/>
            <pc:sldMk cId="2279699949" sldId="257"/>
            <ac:spMk id="3" creationId="{E4998A64-8EF6-4295-B49B-373A3D806C7B}"/>
          </ac:spMkLst>
        </pc:spChg>
        <pc:spChg chg="mod">
          <ac:chgData name="Clements, William" userId="cbdb0636-a496-422a-8d40-98c53d494d26" providerId="ADAL" clId="{0B7C7024-D562-CA46-A872-BD501D575A0A}" dt="2022-07-06T14:54:09.088" v="325" actId="1076"/>
          <ac:spMkLst>
            <pc:docMk/>
            <pc:sldMk cId="2279699949" sldId="257"/>
            <ac:spMk id="5" creationId="{FE19CF0C-FF7F-4FF2-9682-265EBBE59A6D}"/>
          </ac:spMkLst>
        </pc:spChg>
        <pc:spChg chg="add mod">
          <ac:chgData name="Clements, William" userId="cbdb0636-a496-422a-8d40-98c53d494d26" providerId="ADAL" clId="{0B7C7024-D562-CA46-A872-BD501D575A0A}" dt="2022-07-06T14:54:33.053" v="331" actId="14100"/>
          <ac:spMkLst>
            <pc:docMk/>
            <pc:sldMk cId="2279699949" sldId="257"/>
            <ac:spMk id="7" creationId="{9A382FB3-3A3A-2180-0131-2ED91881F122}"/>
          </ac:spMkLst>
        </pc:spChg>
        <pc:spChg chg="add mod">
          <ac:chgData name="Clements, William" userId="cbdb0636-a496-422a-8d40-98c53d494d26" providerId="ADAL" clId="{0B7C7024-D562-CA46-A872-BD501D575A0A}" dt="2022-07-06T14:54:18.714" v="327" actId="1076"/>
          <ac:spMkLst>
            <pc:docMk/>
            <pc:sldMk cId="2279699949" sldId="257"/>
            <ac:spMk id="8" creationId="{9513CEB7-6E9F-C3A0-1ADF-1184C49022F7}"/>
          </ac:spMkLst>
        </pc:spChg>
        <pc:spChg chg="add mod">
          <ac:chgData name="Clements, William" userId="cbdb0636-a496-422a-8d40-98c53d494d26" providerId="ADAL" clId="{0B7C7024-D562-CA46-A872-BD501D575A0A}" dt="2022-07-06T14:53:58.458" v="321" actId="1076"/>
          <ac:spMkLst>
            <pc:docMk/>
            <pc:sldMk cId="2279699949" sldId="257"/>
            <ac:spMk id="10" creationId="{E9E56A5E-6F31-EFAF-39E8-94DC07126909}"/>
          </ac:spMkLst>
        </pc:spChg>
        <pc:spChg chg="add mod">
          <ac:chgData name="Clements, William" userId="cbdb0636-a496-422a-8d40-98c53d494d26" providerId="ADAL" clId="{0B7C7024-D562-CA46-A872-BD501D575A0A}" dt="2022-07-06T14:54:12.709" v="326" actId="1076"/>
          <ac:spMkLst>
            <pc:docMk/>
            <pc:sldMk cId="2279699949" sldId="257"/>
            <ac:spMk id="11" creationId="{5ED952C3-041B-4858-40B6-A93ED8FE5AEC}"/>
          </ac:spMkLst>
        </pc:spChg>
      </pc:sldChg>
      <pc:sldChg chg="addSp delSp modSp mod">
        <pc:chgData name="Clements, William" userId="cbdb0636-a496-422a-8d40-98c53d494d26" providerId="ADAL" clId="{0B7C7024-D562-CA46-A872-BD501D575A0A}" dt="2022-07-06T14:50:05.353" v="297" actId="20577"/>
        <pc:sldMkLst>
          <pc:docMk/>
          <pc:sldMk cId="2721333134" sldId="263"/>
        </pc:sldMkLst>
        <pc:spChg chg="add del mod">
          <ac:chgData name="Clements, William" userId="cbdb0636-a496-422a-8d40-98c53d494d26" providerId="ADAL" clId="{0B7C7024-D562-CA46-A872-BD501D575A0A}" dt="2022-07-06T14:49:44.067" v="292"/>
          <ac:spMkLst>
            <pc:docMk/>
            <pc:sldMk cId="2721333134" sldId="263"/>
            <ac:spMk id="7" creationId="{4B64C35A-FDB3-5414-F109-F27FEF9EEBE6}"/>
          </ac:spMkLst>
        </pc:spChg>
        <pc:graphicFrameChg chg="mod">
          <ac:chgData name="Clements, William" userId="cbdb0636-a496-422a-8d40-98c53d494d26" providerId="ADAL" clId="{0B7C7024-D562-CA46-A872-BD501D575A0A}" dt="2022-07-06T14:50:05.353" v="297" actId="20577"/>
          <ac:graphicFrameMkLst>
            <pc:docMk/>
            <pc:sldMk cId="2721333134" sldId="263"/>
            <ac:graphicFrameMk id="5" creationId="{383843FA-3A4C-409F-A2FD-1383AFD15841}"/>
          </ac:graphicFrameMkLst>
        </pc:graphicFrameChg>
      </pc:sldChg>
      <pc:sldChg chg="del">
        <pc:chgData name="Clements, William" userId="cbdb0636-a496-422a-8d40-98c53d494d26" providerId="ADAL" clId="{0B7C7024-D562-CA46-A872-BD501D575A0A}" dt="2022-06-27T16:22:34.144" v="2" actId="2696"/>
        <pc:sldMkLst>
          <pc:docMk/>
          <pc:sldMk cId="3617750472" sldId="266"/>
        </pc:sldMkLst>
      </pc:sldChg>
      <pc:sldChg chg="del">
        <pc:chgData name="Clements, William" userId="cbdb0636-a496-422a-8d40-98c53d494d26" providerId="ADAL" clId="{0B7C7024-D562-CA46-A872-BD501D575A0A}" dt="2022-06-27T16:22:35.632" v="3" actId="2696"/>
        <pc:sldMkLst>
          <pc:docMk/>
          <pc:sldMk cId="832571236" sldId="267"/>
        </pc:sldMkLst>
      </pc:sldChg>
      <pc:sldChg chg="del mod modShow">
        <pc:chgData name="Clements, William" userId="cbdb0636-a496-422a-8d40-98c53d494d26" providerId="ADAL" clId="{0B7C7024-D562-CA46-A872-BD501D575A0A}" dt="2022-06-27T16:22:37.007" v="4" actId="2696"/>
        <pc:sldMkLst>
          <pc:docMk/>
          <pc:sldMk cId="1546434733" sldId="268"/>
        </pc:sldMkLst>
      </pc:sldChg>
      <pc:sldChg chg="add ord">
        <pc:chgData name="Clements, William" userId="cbdb0636-a496-422a-8d40-98c53d494d26" providerId="ADAL" clId="{0B7C7024-D562-CA46-A872-BD501D575A0A}" dt="2022-07-06T14:43:22.934" v="126" actId="20578"/>
        <pc:sldMkLst>
          <pc:docMk/>
          <pc:sldMk cId="887624754" sldId="274"/>
        </pc:sldMkLst>
      </pc:sldChg>
      <pc:sldChg chg="modSp add mod">
        <pc:chgData name="Clements, William" userId="cbdb0636-a496-422a-8d40-98c53d494d26" providerId="ADAL" clId="{0B7C7024-D562-CA46-A872-BD501D575A0A}" dt="2022-06-28T22:38:14.231" v="5" actId="1076"/>
        <pc:sldMkLst>
          <pc:docMk/>
          <pc:sldMk cId="2626553225" sldId="408"/>
        </pc:sldMkLst>
        <pc:spChg chg="mod">
          <ac:chgData name="Clements, William" userId="cbdb0636-a496-422a-8d40-98c53d494d26" providerId="ADAL" clId="{0B7C7024-D562-CA46-A872-BD501D575A0A}" dt="2022-06-28T22:38:14.231" v="5" actId="1076"/>
          <ac:spMkLst>
            <pc:docMk/>
            <pc:sldMk cId="2626553225" sldId="408"/>
            <ac:spMk id="6" creationId="{81E2836D-CD51-955E-3EA3-5DF72F06C63F}"/>
          </ac:spMkLst>
        </pc:spChg>
      </pc:sldChg>
      <pc:sldChg chg="modSp new mod">
        <pc:chgData name="Clements, William" userId="cbdb0636-a496-422a-8d40-98c53d494d26" providerId="ADAL" clId="{0B7C7024-D562-CA46-A872-BD501D575A0A}" dt="2022-07-06T14:47:31.747" v="285" actId="20577"/>
        <pc:sldMkLst>
          <pc:docMk/>
          <pc:sldMk cId="3221930809" sldId="409"/>
        </pc:sldMkLst>
        <pc:spChg chg="mod">
          <ac:chgData name="Clements, William" userId="cbdb0636-a496-422a-8d40-98c53d494d26" providerId="ADAL" clId="{0B7C7024-D562-CA46-A872-BD501D575A0A}" dt="2022-07-06T14:36:16.861" v="38" actId="20577"/>
          <ac:spMkLst>
            <pc:docMk/>
            <pc:sldMk cId="3221930809" sldId="409"/>
            <ac:spMk id="2" creationId="{65E4E682-1D41-E1CA-CF40-86E4C388278E}"/>
          </ac:spMkLst>
        </pc:spChg>
        <pc:spChg chg="mod">
          <ac:chgData name="Clements, William" userId="cbdb0636-a496-422a-8d40-98c53d494d26" providerId="ADAL" clId="{0B7C7024-D562-CA46-A872-BD501D575A0A}" dt="2022-07-06T14:47:31.747" v="285" actId="20577"/>
          <ac:spMkLst>
            <pc:docMk/>
            <pc:sldMk cId="3221930809" sldId="409"/>
            <ac:spMk id="3" creationId="{221F82D4-1071-8D28-F869-2E7F8FB372A5}"/>
          </ac:spMkLst>
        </pc:spChg>
      </pc:sldChg>
      <pc:sldChg chg="addSp delSp modSp new mod">
        <pc:chgData name="Clements, William" userId="cbdb0636-a496-422a-8d40-98c53d494d26" providerId="ADAL" clId="{0B7C7024-D562-CA46-A872-BD501D575A0A}" dt="2022-07-06T14:43:19.812" v="124"/>
        <pc:sldMkLst>
          <pc:docMk/>
          <pc:sldMk cId="2319070267" sldId="410"/>
        </pc:sldMkLst>
        <pc:spChg chg="add del mod">
          <ac:chgData name="Clements, William" userId="cbdb0636-a496-422a-8d40-98c53d494d26" providerId="ADAL" clId="{0B7C7024-D562-CA46-A872-BD501D575A0A}" dt="2022-07-06T14:43:19.812" v="124"/>
          <ac:spMkLst>
            <pc:docMk/>
            <pc:sldMk cId="2319070267" sldId="410"/>
            <ac:spMk id="6" creationId="{605C2C22-9335-C5BC-DC23-0363E9D7DDF0}"/>
          </ac:spMkLst>
        </pc:spChg>
        <pc:spChg chg="mod">
          <ac:chgData name="Clements, William" userId="cbdb0636-a496-422a-8d40-98c53d494d26" providerId="ADAL" clId="{0B7C7024-D562-CA46-A872-BD501D575A0A}" dt="2022-07-06T14:42:06.091" v="110"/>
          <ac:spMkLst>
            <pc:docMk/>
            <pc:sldMk cId="2319070267" sldId="410"/>
            <ac:spMk id="11" creationId="{F16B2172-B929-7948-5190-096F29B90E65}"/>
          </ac:spMkLst>
        </pc:spChg>
        <pc:grpChg chg="add mod">
          <ac:chgData name="Clements, William" userId="cbdb0636-a496-422a-8d40-98c53d494d26" providerId="ADAL" clId="{0B7C7024-D562-CA46-A872-BD501D575A0A}" dt="2022-07-06T14:42:31.099" v="114" actId="1076"/>
          <ac:grpSpMkLst>
            <pc:docMk/>
            <pc:sldMk cId="2319070267" sldId="410"/>
            <ac:grpSpMk id="10" creationId="{25F08F51-BDA0-CB06-0EF9-742D9F90E44B}"/>
          </ac:grpSpMkLst>
        </pc:grpChg>
        <pc:picChg chg="add mod">
          <ac:chgData name="Clements, William" userId="cbdb0636-a496-422a-8d40-98c53d494d26" providerId="ADAL" clId="{0B7C7024-D562-CA46-A872-BD501D575A0A}" dt="2022-07-06T14:40:50.863" v="100" actId="1076"/>
          <ac:picMkLst>
            <pc:docMk/>
            <pc:sldMk cId="2319070267" sldId="410"/>
            <ac:picMk id="4" creationId="{14D6BF96-F554-5806-4F29-B4153E8A35B3}"/>
          </ac:picMkLst>
        </pc:picChg>
        <pc:picChg chg="add mod">
          <ac:chgData name="Clements, William" userId="cbdb0636-a496-422a-8d40-98c53d494d26" providerId="ADAL" clId="{0B7C7024-D562-CA46-A872-BD501D575A0A}" dt="2022-07-06T14:40:57.133" v="102" actId="1076"/>
          <ac:picMkLst>
            <pc:docMk/>
            <pc:sldMk cId="2319070267" sldId="410"/>
            <ac:picMk id="5" creationId="{B76B47B4-3F7F-004B-59C1-6C57277C7DD9}"/>
          </ac:picMkLst>
        </pc:picChg>
        <pc:picChg chg="add mod">
          <ac:chgData name="Clements, William" userId="cbdb0636-a496-422a-8d40-98c53d494d26" providerId="ADAL" clId="{0B7C7024-D562-CA46-A872-BD501D575A0A}" dt="2022-07-06T14:42:33.163" v="115" actId="1076"/>
          <ac:picMkLst>
            <pc:docMk/>
            <pc:sldMk cId="2319070267" sldId="410"/>
            <ac:picMk id="7" creationId="{AC0D8836-74DC-18DF-9637-D924526EF6C0}"/>
          </ac:picMkLst>
        </pc:picChg>
        <pc:picChg chg="add mod">
          <ac:chgData name="Clements, William" userId="cbdb0636-a496-422a-8d40-98c53d494d26" providerId="ADAL" clId="{0B7C7024-D562-CA46-A872-BD501D575A0A}" dt="2022-07-06T14:42:27.738" v="113" actId="1076"/>
          <ac:picMkLst>
            <pc:docMk/>
            <pc:sldMk cId="2319070267" sldId="410"/>
            <ac:picMk id="8" creationId="{003AF2BF-BA7F-8767-55F8-96F94B16F4C2}"/>
          </ac:picMkLst>
        </pc:picChg>
        <pc:picChg chg="add mod">
          <ac:chgData name="Clements, William" userId="cbdb0636-a496-422a-8d40-98c53d494d26" providerId="ADAL" clId="{0B7C7024-D562-CA46-A872-BD501D575A0A}" dt="2022-07-06T14:41:33.827" v="109" actId="14100"/>
          <ac:picMkLst>
            <pc:docMk/>
            <pc:sldMk cId="2319070267" sldId="410"/>
            <ac:picMk id="9" creationId="{6846961E-E884-463A-A28D-E41BA662F805}"/>
          </ac:picMkLst>
        </pc:picChg>
        <pc:picChg chg="mod">
          <ac:chgData name="Clements, William" userId="cbdb0636-a496-422a-8d40-98c53d494d26" providerId="ADAL" clId="{0B7C7024-D562-CA46-A872-BD501D575A0A}" dt="2022-07-06T14:42:06.091" v="110"/>
          <ac:picMkLst>
            <pc:docMk/>
            <pc:sldMk cId="2319070267" sldId="410"/>
            <ac:picMk id="12" creationId="{1C9A5DA6-001A-3408-1D47-70861175CBA2}"/>
          </ac:picMkLst>
        </pc:picChg>
        <pc:picChg chg="add mod">
          <ac:chgData name="Clements, William" userId="cbdb0636-a496-422a-8d40-98c53d494d26" providerId="ADAL" clId="{0B7C7024-D562-CA46-A872-BD501D575A0A}" dt="2022-07-06T14:42:41.604" v="119" actId="1076"/>
          <ac:picMkLst>
            <pc:docMk/>
            <pc:sldMk cId="2319070267" sldId="410"/>
            <ac:picMk id="13" creationId="{D485BC5E-2174-2B72-91C5-162C2221CC05}"/>
          </ac:picMkLst>
        </pc:picChg>
        <pc:picChg chg="add mod">
          <ac:chgData name="Clements, William" userId="cbdb0636-a496-422a-8d40-98c53d494d26" providerId="ADAL" clId="{0B7C7024-D562-CA46-A872-BD501D575A0A}" dt="2022-07-06T14:42:55.299" v="122" actId="1076"/>
          <ac:picMkLst>
            <pc:docMk/>
            <pc:sldMk cId="2319070267" sldId="410"/>
            <ac:picMk id="14" creationId="{AB1D09B2-14B9-78D3-515C-CA7DB72FB1D2}"/>
          </ac:picMkLst>
        </pc:picChg>
      </pc:sldChg>
      <pc:sldChg chg="addSp delSp modSp new mod modClrScheme chgLayout">
        <pc:chgData name="Clements, William" userId="cbdb0636-a496-422a-8d40-98c53d494d26" providerId="ADAL" clId="{0B7C7024-D562-CA46-A872-BD501D575A0A}" dt="2022-07-06T14:53:16.664" v="319" actId="1076"/>
        <pc:sldMkLst>
          <pc:docMk/>
          <pc:sldMk cId="2201871514" sldId="411"/>
        </pc:sldMkLst>
        <pc:spChg chg="del">
          <ac:chgData name="Clements, William" userId="cbdb0636-a496-422a-8d40-98c53d494d26" providerId="ADAL" clId="{0B7C7024-D562-CA46-A872-BD501D575A0A}" dt="2022-07-06T14:52:20.586" v="309" actId="700"/>
          <ac:spMkLst>
            <pc:docMk/>
            <pc:sldMk cId="2201871514" sldId="411"/>
            <ac:spMk id="2" creationId="{A0AAA551-A9D9-80B2-6ED0-B2901A213CB6}"/>
          </ac:spMkLst>
        </pc:spChg>
        <pc:spChg chg="del">
          <ac:chgData name="Clements, William" userId="cbdb0636-a496-422a-8d40-98c53d494d26" providerId="ADAL" clId="{0B7C7024-D562-CA46-A872-BD501D575A0A}" dt="2022-07-06T14:52:20.586" v="309" actId="700"/>
          <ac:spMkLst>
            <pc:docMk/>
            <pc:sldMk cId="2201871514" sldId="411"/>
            <ac:spMk id="3" creationId="{C0E8E797-2805-E2D2-E746-77B7A90D7F3D}"/>
          </ac:spMkLst>
        </pc:spChg>
        <pc:spChg chg="mod">
          <ac:chgData name="Clements, William" userId="cbdb0636-a496-422a-8d40-98c53d494d26" providerId="ADAL" clId="{0B7C7024-D562-CA46-A872-BD501D575A0A}" dt="2022-07-06T14:50:53.641" v="299"/>
          <ac:spMkLst>
            <pc:docMk/>
            <pc:sldMk cId="2201871514" sldId="411"/>
            <ac:spMk id="5" creationId="{26B5F3C8-0B08-28D9-3398-F6EF888B5622}"/>
          </ac:spMkLst>
        </pc:spChg>
        <pc:spChg chg="mod">
          <ac:chgData name="Clements, William" userId="cbdb0636-a496-422a-8d40-98c53d494d26" providerId="ADAL" clId="{0B7C7024-D562-CA46-A872-BD501D575A0A}" dt="2022-07-06T14:50:53.641" v="299"/>
          <ac:spMkLst>
            <pc:docMk/>
            <pc:sldMk cId="2201871514" sldId="411"/>
            <ac:spMk id="7" creationId="{8D2BF04E-61B0-D7C2-EAC1-F5428B4BF121}"/>
          </ac:spMkLst>
        </pc:spChg>
        <pc:spChg chg="mod">
          <ac:chgData name="Clements, William" userId="cbdb0636-a496-422a-8d40-98c53d494d26" providerId="ADAL" clId="{0B7C7024-D562-CA46-A872-BD501D575A0A}" dt="2022-07-06T14:50:53.641" v="299"/>
          <ac:spMkLst>
            <pc:docMk/>
            <pc:sldMk cId="2201871514" sldId="411"/>
            <ac:spMk id="8" creationId="{C3E7761C-C015-D73F-CA64-23472C507054}"/>
          </ac:spMkLst>
        </pc:spChg>
        <pc:spChg chg="mod">
          <ac:chgData name="Clements, William" userId="cbdb0636-a496-422a-8d40-98c53d494d26" providerId="ADAL" clId="{0B7C7024-D562-CA46-A872-BD501D575A0A}" dt="2022-07-06T14:50:53.641" v="299"/>
          <ac:spMkLst>
            <pc:docMk/>
            <pc:sldMk cId="2201871514" sldId="411"/>
            <ac:spMk id="9" creationId="{800FF42C-2A6F-2099-343C-2CA1B49D3EC0}"/>
          </ac:spMkLst>
        </pc:spChg>
        <pc:spChg chg="mod">
          <ac:chgData name="Clements, William" userId="cbdb0636-a496-422a-8d40-98c53d494d26" providerId="ADAL" clId="{0B7C7024-D562-CA46-A872-BD501D575A0A}" dt="2022-07-06T14:50:53.641" v="299"/>
          <ac:spMkLst>
            <pc:docMk/>
            <pc:sldMk cId="2201871514" sldId="411"/>
            <ac:spMk id="10" creationId="{34C9B1C4-2837-255A-9353-D39F43637E11}"/>
          </ac:spMkLst>
        </pc:spChg>
        <pc:spChg chg="add mod">
          <ac:chgData name="Clements, William" userId="cbdb0636-a496-422a-8d40-98c53d494d26" providerId="ADAL" clId="{0B7C7024-D562-CA46-A872-BD501D575A0A}" dt="2022-07-06T14:53:06.006" v="317" actId="14100"/>
          <ac:spMkLst>
            <pc:docMk/>
            <pc:sldMk cId="2201871514" sldId="411"/>
            <ac:spMk id="12" creationId="{DA2FD4DA-E9D3-2147-960A-901ADF8E8D75}"/>
          </ac:spMkLst>
        </pc:spChg>
        <pc:grpChg chg="add mod">
          <ac:chgData name="Clements, William" userId="cbdb0636-a496-422a-8d40-98c53d494d26" providerId="ADAL" clId="{0B7C7024-D562-CA46-A872-BD501D575A0A}" dt="2022-07-06T14:53:16.664" v="319" actId="1076"/>
          <ac:grpSpMkLst>
            <pc:docMk/>
            <pc:sldMk cId="2201871514" sldId="411"/>
            <ac:grpSpMk id="4" creationId="{C459D7B5-E2D1-A2EF-B3DF-C3668A54C003}"/>
          </ac:grpSpMkLst>
        </pc:grpChg>
        <pc:grpChg chg="add mod">
          <ac:chgData name="Clements, William" userId="cbdb0636-a496-422a-8d40-98c53d494d26" providerId="ADAL" clId="{0B7C7024-D562-CA46-A872-BD501D575A0A}" dt="2022-07-06T14:53:08.759" v="318" actId="1076"/>
          <ac:grpSpMkLst>
            <pc:docMk/>
            <pc:sldMk cId="2201871514" sldId="411"/>
            <ac:grpSpMk id="13" creationId="{9F0AC04E-2379-26E1-10CA-23E35DDBFDFD}"/>
          </ac:grpSpMkLst>
        </pc:grpChg>
        <pc:picChg chg="mod">
          <ac:chgData name="Clements, William" userId="cbdb0636-a496-422a-8d40-98c53d494d26" providerId="ADAL" clId="{0B7C7024-D562-CA46-A872-BD501D575A0A}" dt="2022-07-06T14:50:53.641" v="299"/>
          <ac:picMkLst>
            <pc:docMk/>
            <pc:sldMk cId="2201871514" sldId="411"/>
            <ac:picMk id="6" creationId="{5BA0A357-1332-BBBB-E5EB-4BE7B1B6493D}"/>
          </ac:picMkLst>
        </pc:picChg>
        <pc:picChg chg="add mod">
          <ac:chgData name="Clements, William" userId="cbdb0636-a496-422a-8d40-98c53d494d26" providerId="ADAL" clId="{0B7C7024-D562-CA46-A872-BD501D575A0A}" dt="2022-07-06T14:52:54.741" v="313" actId="1076"/>
          <ac:picMkLst>
            <pc:docMk/>
            <pc:sldMk cId="2201871514" sldId="411"/>
            <ac:picMk id="11" creationId="{38DBD4DE-5195-CA81-9551-FCA5437DDF74}"/>
          </ac:picMkLst>
        </pc:picChg>
        <pc:picChg chg="mod">
          <ac:chgData name="Clements, William" userId="cbdb0636-a496-422a-8d40-98c53d494d26" providerId="ADAL" clId="{0B7C7024-D562-CA46-A872-BD501D575A0A}" dt="2022-07-06T14:52:52.378" v="312"/>
          <ac:picMkLst>
            <pc:docMk/>
            <pc:sldMk cId="2201871514" sldId="411"/>
            <ac:picMk id="14" creationId="{039E5F15-4BA1-B98E-5A09-83F09AF4FA3F}"/>
          </ac:picMkLst>
        </pc:picChg>
        <pc:picChg chg="mod">
          <ac:chgData name="Clements, William" userId="cbdb0636-a496-422a-8d40-98c53d494d26" providerId="ADAL" clId="{0B7C7024-D562-CA46-A872-BD501D575A0A}" dt="2022-07-06T14:52:52.378" v="312"/>
          <ac:picMkLst>
            <pc:docMk/>
            <pc:sldMk cId="2201871514" sldId="411"/>
            <ac:picMk id="15" creationId="{EB4FA98B-CFA3-8253-7B3B-26260DDD5DAD}"/>
          </ac:picMkLst>
        </pc:picChg>
        <pc:picChg chg="mod">
          <ac:chgData name="Clements, William" userId="cbdb0636-a496-422a-8d40-98c53d494d26" providerId="ADAL" clId="{0B7C7024-D562-CA46-A872-BD501D575A0A}" dt="2022-07-06T14:52:52.378" v="312"/>
          <ac:picMkLst>
            <pc:docMk/>
            <pc:sldMk cId="2201871514" sldId="411"/>
            <ac:picMk id="16" creationId="{4A143459-4EDF-04F8-9692-F720DE5AE340}"/>
          </ac:picMkLst>
        </pc:picChg>
        <pc:picChg chg="mod">
          <ac:chgData name="Clements, William" userId="cbdb0636-a496-422a-8d40-98c53d494d26" providerId="ADAL" clId="{0B7C7024-D562-CA46-A872-BD501D575A0A}" dt="2022-07-06T14:52:52.378" v="312"/>
          <ac:picMkLst>
            <pc:docMk/>
            <pc:sldMk cId="2201871514" sldId="411"/>
            <ac:picMk id="17" creationId="{8348A86E-49FB-D39D-DDB0-C68DDFC1720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1F094-1465-4FD8-92FD-50A452B15801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56DD00D-180C-4327-8934-75AA8DC65201}">
      <dgm:prSet/>
      <dgm:spPr/>
      <dgm:t>
        <a:bodyPr/>
        <a:lstStyle/>
        <a:p>
          <a:r>
            <a:rPr lang="en-US"/>
            <a:t>Two Kinds of Loyalty</a:t>
          </a:r>
        </a:p>
      </dgm:t>
    </dgm:pt>
    <dgm:pt modelId="{1B5E001D-FC3F-4A21-A3AA-3A9E2BE1AD88}" type="parTrans" cxnId="{8F528D24-1A55-45FD-B14D-988F1DD9587A}">
      <dgm:prSet/>
      <dgm:spPr/>
      <dgm:t>
        <a:bodyPr/>
        <a:lstStyle/>
        <a:p>
          <a:endParaRPr lang="en-US"/>
        </a:p>
      </dgm:t>
    </dgm:pt>
    <dgm:pt modelId="{EDFCC3F7-AFD1-4DD7-8BBC-BE178926DD0C}" type="sibTrans" cxnId="{8F528D24-1A55-45FD-B14D-988F1DD9587A}">
      <dgm:prSet/>
      <dgm:spPr/>
      <dgm:t>
        <a:bodyPr/>
        <a:lstStyle/>
        <a:p>
          <a:endParaRPr lang="en-US"/>
        </a:p>
      </dgm:t>
    </dgm:pt>
    <dgm:pt modelId="{3CA1B357-E6C6-4355-A50E-CAAD19980828}">
      <dgm:prSet/>
      <dgm:spPr/>
      <dgm:t>
        <a:bodyPr/>
        <a:lstStyle/>
        <a:p>
          <a:r>
            <a:rPr lang="en-US"/>
            <a:t>narrow company loyalty and </a:t>
          </a:r>
        </a:p>
      </dgm:t>
    </dgm:pt>
    <dgm:pt modelId="{2B402638-A086-4AAA-9074-9C7B5AAB0E8A}" type="parTrans" cxnId="{E682632D-A53A-4955-BE51-43BA7489D880}">
      <dgm:prSet/>
      <dgm:spPr/>
      <dgm:t>
        <a:bodyPr/>
        <a:lstStyle/>
        <a:p>
          <a:endParaRPr lang="en-US"/>
        </a:p>
      </dgm:t>
    </dgm:pt>
    <dgm:pt modelId="{C213A7DB-D52C-4075-B28D-915A38F9E147}" type="sibTrans" cxnId="{E682632D-A53A-4955-BE51-43BA7489D880}">
      <dgm:prSet/>
      <dgm:spPr/>
      <dgm:t>
        <a:bodyPr/>
        <a:lstStyle/>
        <a:p>
          <a:endParaRPr lang="en-US"/>
        </a:p>
      </dgm:t>
    </dgm:pt>
    <dgm:pt modelId="{5F8DFDF6-03B7-4AB3-BF4F-B7446C5D8138}">
      <dgm:prSet/>
      <dgm:spPr/>
      <dgm:t>
        <a:bodyPr/>
        <a:lstStyle/>
        <a:p>
          <a:r>
            <a:rPr lang="en-US"/>
            <a:t>A loyal employee sticks with the company instead of looking for work elsewhere, especially during economic booms when jobs are plentiful and moving on is easy.</a:t>
          </a:r>
        </a:p>
      </dgm:t>
    </dgm:pt>
    <dgm:pt modelId="{3991B66D-F916-4C73-89A5-CCFD9F412E1C}" type="parTrans" cxnId="{D7D24A3F-7A5F-40CF-8411-8A296D80A308}">
      <dgm:prSet/>
      <dgm:spPr/>
      <dgm:t>
        <a:bodyPr/>
        <a:lstStyle/>
        <a:p>
          <a:endParaRPr lang="en-US"/>
        </a:p>
      </dgm:t>
    </dgm:pt>
    <dgm:pt modelId="{4698D04F-0C1C-4450-8EFE-892C0ED906E7}" type="sibTrans" cxnId="{D7D24A3F-7A5F-40CF-8411-8A296D80A308}">
      <dgm:prSet/>
      <dgm:spPr/>
      <dgm:t>
        <a:bodyPr/>
        <a:lstStyle/>
        <a:p>
          <a:endParaRPr lang="en-US"/>
        </a:p>
      </dgm:t>
    </dgm:pt>
    <dgm:pt modelId="{095A305F-095F-45DF-854E-7816AFC23207}">
      <dgm:prSet/>
      <dgm:spPr/>
      <dgm:t>
        <a:bodyPr/>
        <a:lstStyle/>
        <a:p>
          <a:r>
            <a:rPr lang="en-US"/>
            <a:t>broad company loyalty</a:t>
          </a:r>
        </a:p>
      </dgm:t>
    </dgm:pt>
    <dgm:pt modelId="{04408A67-209B-4283-A989-63B9EA1825A3}" type="parTrans" cxnId="{2F172FCB-133B-42E7-8807-B081DFA2EA0F}">
      <dgm:prSet/>
      <dgm:spPr/>
      <dgm:t>
        <a:bodyPr/>
        <a:lstStyle/>
        <a:p>
          <a:endParaRPr lang="en-US"/>
        </a:p>
      </dgm:t>
    </dgm:pt>
    <dgm:pt modelId="{BEE2AAE4-F42A-4D5D-A256-A85DA0FD6BE7}" type="sibTrans" cxnId="{2F172FCB-133B-42E7-8807-B081DFA2EA0F}">
      <dgm:prSet/>
      <dgm:spPr/>
      <dgm:t>
        <a:bodyPr/>
        <a:lstStyle/>
        <a:p>
          <a:endParaRPr lang="en-US"/>
        </a:p>
      </dgm:t>
    </dgm:pt>
    <dgm:pt modelId="{F2F93FD3-B73E-4A6F-A402-CE19544BFA4F}">
      <dgm:prSet/>
      <dgm:spPr/>
      <dgm:t>
        <a:bodyPr/>
        <a:lstStyle/>
        <a:p>
          <a:r>
            <a:rPr lang="en-US"/>
            <a:t>employee’s willingness to sacrifice income, leisure time, personal relationships, family responsibilities, and general life aspirations in the name of the organization</a:t>
          </a:r>
        </a:p>
      </dgm:t>
    </dgm:pt>
    <dgm:pt modelId="{CEF4A556-9CC5-453C-B01D-09BF9ADE6272}" type="parTrans" cxnId="{C14662A4-0674-418A-9CA6-49DB725FD1E6}">
      <dgm:prSet/>
      <dgm:spPr/>
      <dgm:t>
        <a:bodyPr/>
        <a:lstStyle/>
        <a:p>
          <a:endParaRPr lang="en-US"/>
        </a:p>
      </dgm:t>
    </dgm:pt>
    <dgm:pt modelId="{67D8D761-8FE2-4425-915B-EC73110D1298}" type="sibTrans" cxnId="{C14662A4-0674-418A-9CA6-49DB725FD1E6}">
      <dgm:prSet/>
      <dgm:spPr/>
      <dgm:t>
        <a:bodyPr/>
        <a:lstStyle/>
        <a:p>
          <a:endParaRPr lang="en-US"/>
        </a:p>
      </dgm:t>
    </dgm:pt>
    <dgm:pt modelId="{9DCCBB1D-FD55-437C-884C-11436C8379C3}">
      <dgm:prSet/>
      <dgm:spPr/>
      <dgm:t>
        <a:bodyPr/>
        <a:lstStyle/>
        <a:p>
          <a:r>
            <a:rPr lang="en-US"/>
            <a:t>Three Degrees of Loyalty</a:t>
          </a:r>
        </a:p>
      </dgm:t>
    </dgm:pt>
    <dgm:pt modelId="{A6223611-0EA7-4879-B4BA-A914C8850368}" type="parTrans" cxnId="{A939E73E-FF2A-4B67-A8C7-9C991C70C587}">
      <dgm:prSet/>
      <dgm:spPr/>
      <dgm:t>
        <a:bodyPr/>
        <a:lstStyle/>
        <a:p>
          <a:endParaRPr lang="en-US"/>
        </a:p>
      </dgm:t>
    </dgm:pt>
    <dgm:pt modelId="{AFBF6A7D-FAE1-42F8-A9BF-3AA71F428495}" type="sibTrans" cxnId="{A939E73E-FF2A-4B67-A8C7-9C991C70C587}">
      <dgm:prSet/>
      <dgm:spPr/>
      <dgm:t>
        <a:bodyPr/>
        <a:lstStyle/>
        <a:p>
          <a:endParaRPr lang="en-US"/>
        </a:p>
      </dgm:t>
    </dgm:pt>
    <dgm:pt modelId="{C26B03D5-1C70-4E5D-889F-5997BF6BF869}">
      <dgm:prSet/>
      <dgm:spPr/>
      <dgm:t>
        <a:bodyPr/>
        <a:lstStyle/>
        <a:p>
          <a:r>
            <a:rPr lang="en-US"/>
            <a:t>Obedience loyalty - the worker exists to serve the organization’s interests</a:t>
          </a:r>
        </a:p>
      </dgm:t>
    </dgm:pt>
    <dgm:pt modelId="{636FE122-B46E-4EBC-B742-CB2ECABE79D3}" type="parTrans" cxnId="{A111327B-FB50-4593-81C1-BBE03735B1A3}">
      <dgm:prSet/>
      <dgm:spPr/>
      <dgm:t>
        <a:bodyPr/>
        <a:lstStyle/>
        <a:p>
          <a:endParaRPr lang="en-US"/>
        </a:p>
      </dgm:t>
    </dgm:pt>
    <dgm:pt modelId="{14ABCF14-0556-4F94-B79E-212644C1B9CB}" type="sibTrans" cxnId="{A111327B-FB50-4593-81C1-BBE03735B1A3}">
      <dgm:prSet/>
      <dgm:spPr/>
      <dgm:t>
        <a:bodyPr/>
        <a:lstStyle/>
        <a:p>
          <a:endParaRPr lang="en-US"/>
        </a:p>
      </dgm:t>
    </dgm:pt>
    <dgm:pt modelId="{9E49D347-076A-4B07-B7C0-C5FB96E6B358}">
      <dgm:prSet/>
      <dgm:spPr/>
      <dgm:t>
        <a:bodyPr/>
        <a:lstStyle/>
        <a:p>
          <a:r>
            <a:rPr lang="en-US"/>
            <a:t>Balanced loyalty - workers and organizations share interests</a:t>
          </a:r>
        </a:p>
      </dgm:t>
    </dgm:pt>
    <dgm:pt modelId="{C33B1678-EB71-4ABC-899D-8D97DE0D9AB0}" type="parTrans" cxnId="{46AF9ABA-09D4-4D32-9A9E-0A1C36D9E955}">
      <dgm:prSet/>
      <dgm:spPr/>
      <dgm:t>
        <a:bodyPr/>
        <a:lstStyle/>
        <a:p>
          <a:endParaRPr lang="en-US"/>
        </a:p>
      </dgm:t>
    </dgm:pt>
    <dgm:pt modelId="{5FD6764F-4A9B-449C-9407-7F42D4A66CA4}" type="sibTrans" cxnId="{46AF9ABA-09D4-4D32-9A9E-0A1C36D9E955}">
      <dgm:prSet/>
      <dgm:spPr/>
      <dgm:t>
        <a:bodyPr/>
        <a:lstStyle/>
        <a:p>
          <a:endParaRPr lang="en-US"/>
        </a:p>
      </dgm:t>
    </dgm:pt>
    <dgm:pt modelId="{AA5ECDDE-0BCD-47FE-90BC-BCAA5B6E251A}">
      <dgm:prSet/>
      <dgm:spPr/>
      <dgm:t>
        <a:bodyPr/>
        <a:lstStyle/>
        <a:p>
          <a:r>
            <a:rPr lang="en-US"/>
            <a:t>Free agency - the organization exists to serve the worker’s interests</a:t>
          </a:r>
        </a:p>
      </dgm:t>
    </dgm:pt>
    <dgm:pt modelId="{F246336E-C2AE-4CD9-A272-3F7BDDF08A51}" type="parTrans" cxnId="{663898E0-2487-40E2-80F2-95949D513FB2}">
      <dgm:prSet/>
      <dgm:spPr/>
      <dgm:t>
        <a:bodyPr/>
        <a:lstStyle/>
        <a:p>
          <a:endParaRPr lang="en-US"/>
        </a:p>
      </dgm:t>
    </dgm:pt>
    <dgm:pt modelId="{9C2AD06C-C6D3-400F-871A-3AE8A12A13DB}" type="sibTrans" cxnId="{663898E0-2487-40E2-80F2-95949D513FB2}">
      <dgm:prSet/>
      <dgm:spPr/>
      <dgm:t>
        <a:bodyPr/>
        <a:lstStyle/>
        <a:p>
          <a:endParaRPr lang="en-US"/>
        </a:p>
      </dgm:t>
    </dgm:pt>
    <dgm:pt modelId="{9DCA9AA7-5D4D-4DEF-9319-728B0EFC174D}" type="pres">
      <dgm:prSet presAssocID="{44C1F094-1465-4FD8-92FD-50A452B15801}" presName="Name0" presStyleCnt="0">
        <dgm:presLayoutVars>
          <dgm:dir/>
          <dgm:animLvl val="lvl"/>
          <dgm:resizeHandles val="exact"/>
        </dgm:presLayoutVars>
      </dgm:prSet>
      <dgm:spPr/>
    </dgm:pt>
    <dgm:pt modelId="{70A3E32D-2A07-4113-8CB9-E91E8C72B8C2}" type="pres">
      <dgm:prSet presAssocID="{256DD00D-180C-4327-8934-75AA8DC65201}" presName="composite" presStyleCnt="0"/>
      <dgm:spPr/>
    </dgm:pt>
    <dgm:pt modelId="{E8FFE318-43DB-4502-90DE-FD8E7CB9F564}" type="pres">
      <dgm:prSet presAssocID="{256DD00D-180C-4327-8934-75AA8DC652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6B716D0-102B-4ABB-8031-45E665EA7F24}" type="pres">
      <dgm:prSet presAssocID="{256DD00D-180C-4327-8934-75AA8DC65201}" presName="desTx" presStyleLbl="alignAccFollowNode1" presStyleIdx="0" presStyleCnt="2">
        <dgm:presLayoutVars>
          <dgm:bulletEnabled val="1"/>
        </dgm:presLayoutVars>
      </dgm:prSet>
      <dgm:spPr/>
    </dgm:pt>
    <dgm:pt modelId="{1BD9544F-4D9A-4213-A323-38FD32BBE6FF}" type="pres">
      <dgm:prSet presAssocID="{EDFCC3F7-AFD1-4DD7-8BBC-BE178926DD0C}" presName="space" presStyleCnt="0"/>
      <dgm:spPr/>
    </dgm:pt>
    <dgm:pt modelId="{38DCE3A4-1A0F-40B2-817C-62CC79145DBC}" type="pres">
      <dgm:prSet presAssocID="{9DCCBB1D-FD55-437C-884C-11436C8379C3}" presName="composite" presStyleCnt="0"/>
      <dgm:spPr/>
    </dgm:pt>
    <dgm:pt modelId="{122AE7BF-1023-4F13-B0C4-6EB4E1A33C45}" type="pres">
      <dgm:prSet presAssocID="{9DCCBB1D-FD55-437C-884C-11436C8379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69B27D-E918-466B-9B96-C9682F077B59}" type="pres">
      <dgm:prSet presAssocID="{9DCCBB1D-FD55-437C-884C-11436C8379C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782F710-303B-41BB-98D9-640433C1E78B}" type="presOf" srcId="{9E49D347-076A-4B07-B7C0-C5FB96E6B358}" destId="{3D69B27D-E918-466B-9B96-C9682F077B59}" srcOrd="0" destOrd="1" presId="urn:microsoft.com/office/officeart/2005/8/layout/hList1"/>
    <dgm:cxn modelId="{8F528D24-1A55-45FD-B14D-988F1DD9587A}" srcId="{44C1F094-1465-4FD8-92FD-50A452B15801}" destId="{256DD00D-180C-4327-8934-75AA8DC65201}" srcOrd="0" destOrd="0" parTransId="{1B5E001D-FC3F-4A21-A3AA-3A9E2BE1AD88}" sibTransId="{EDFCC3F7-AFD1-4DD7-8BBC-BE178926DD0C}"/>
    <dgm:cxn modelId="{DB054727-01E9-4F9F-9435-F574EE8A6563}" type="presOf" srcId="{3CA1B357-E6C6-4355-A50E-CAAD19980828}" destId="{46B716D0-102B-4ABB-8031-45E665EA7F24}" srcOrd="0" destOrd="0" presId="urn:microsoft.com/office/officeart/2005/8/layout/hList1"/>
    <dgm:cxn modelId="{E682632D-A53A-4955-BE51-43BA7489D880}" srcId="{256DD00D-180C-4327-8934-75AA8DC65201}" destId="{3CA1B357-E6C6-4355-A50E-CAAD19980828}" srcOrd="0" destOrd="0" parTransId="{2B402638-A086-4AAA-9074-9C7B5AAB0E8A}" sibTransId="{C213A7DB-D52C-4075-B28D-915A38F9E147}"/>
    <dgm:cxn modelId="{A939E73E-FF2A-4B67-A8C7-9C991C70C587}" srcId="{44C1F094-1465-4FD8-92FD-50A452B15801}" destId="{9DCCBB1D-FD55-437C-884C-11436C8379C3}" srcOrd="1" destOrd="0" parTransId="{A6223611-0EA7-4879-B4BA-A914C8850368}" sibTransId="{AFBF6A7D-FAE1-42F8-A9BF-3AA71F428495}"/>
    <dgm:cxn modelId="{D7D24A3F-7A5F-40CF-8411-8A296D80A308}" srcId="{3CA1B357-E6C6-4355-A50E-CAAD19980828}" destId="{5F8DFDF6-03B7-4AB3-BF4F-B7446C5D8138}" srcOrd="0" destOrd="0" parTransId="{3991B66D-F916-4C73-89A5-CCFD9F412E1C}" sibTransId="{4698D04F-0C1C-4450-8EFE-892C0ED906E7}"/>
    <dgm:cxn modelId="{E8578847-4D34-4BFB-9A04-D347DDC3F3E8}" type="presOf" srcId="{44C1F094-1465-4FD8-92FD-50A452B15801}" destId="{9DCA9AA7-5D4D-4DEF-9319-728B0EFC174D}" srcOrd="0" destOrd="0" presId="urn:microsoft.com/office/officeart/2005/8/layout/hList1"/>
    <dgm:cxn modelId="{D6CFC669-9F9F-4551-94A9-F84B8389F4E4}" type="presOf" srcId="{9DCCBB1D-FD55-437C-884C-11436C8379C3}" destId="{122AE7BF-1023-4F13-B0C4-6EB4E1A33C45}" srcOrd="0" destOrd="0" presId="urn:microsoft.com/office/officeart/2005/8/layout/hList1"/>
    <dgm:cxn modelId="{67222B6F-7163-47B9-96AA-076728A4515A}" type="presOf" srcId="{AA5ECDDE-0BCD-47FE-90BC-BCAA5B6E251A}" destId="{3D69B27D-E918-466B-9B96-C9682F077B59}" srcOrd="0" destOrd="2" presId="urn:microsoft.com/office/officeart/2005/8/layout/hList1"/>
    <dgm:cxn modelId="{A111327B-FB50-4593-81C1-BBE03735B1A3}" srcId="{9DCCBB1D-FD55-437C-884C-11436C8379C3}" destId="{C26B03D5-1C70-4E5D-889F-5997BF6BF869}" srcOrd="0" destOrd="0" parTransId="{636FE122-B46E-4EBC-B742-CB2ECABE79D3}" sibTransId="{14ABCF14-0556-4F94-B79E-212644C1B9CB}"/>
    <dgm:cxn modelId="{850B258B-6AD5-422C-BA7F-FB09D862F036}" type="presOf" srcId="{F2F93FD3-B73E-4A6F-A402-CE19544BFA4F}" destId="{46B716D0-102B-4ABB-8031-45E665EA7F24}" srcOrd="0" destOrd="3" presId="urn:microsoft.com/office/officeart/2005/8/layout/hList1"/>
    <dgm:cxn modelId="{65B3BB8E-5138-4DCC-B37B-8C08F950AF56}" type="presOf" srcId="{5F8DFDF6-03B7-4AB3-BF4F-B7446C5D8138}" destId="{46B716D0-102B-4ABB-8031-45E665EA7F24}" srcOrd="0" destOrd="1" presId="urn:microsoft.com/office/officeart/2005/8/layout/hList1"/>
    <dgm:cxn modelId="{C14662A4-0674-418A-9CA6-49DB725FD1E6}" srcId="{095A305F-095F-45DF-854E-7816AFC23207}" destId="{F2F93FD3-B73E-4A6F-A402-CE19544BFA4F}" srcOrd="0" destOrd="0" parTransId="{CEF4A556-9CC5-453C-B01D-09BF9ADE6272}" sibTransId="{67D8D761-8FE2-4425-915B-EC73110D1298}"/>
    <dgm:cxn modelId="{46AF9ABA-09D4-4D32-9A9E-0A1C36D9E955}" srcId="{9DCCBB1D-FD55-437C-884C-11436C8379C3}" destId="{9E49D347-076A-4B07-B7C0-C5FB96E6B358}" srcOrd="1" destOrd="0" parTransId="{C33B1678-EB71-4ABC-899D-8D97DE0D9AB0}" sibTransId="{5FD6764F-4A9B-449C-9407-7F42D4A66CA4}"/>
    <dgm:cxn modelId="{2F172FCB-133B-42E7-8807-B081DFA2EA0F}" srcId="{256DD00D-180C-4327-8934-75AA8DC65201}" destId="{095A305F-095F-45DF-854E-7816AFC23207}" srcOrd="1" destOrd="0" parTransId="{04408A67-209B-4283-A989-63B9EA1825A3}" sibTransId="{BEE2AAE4-F42A-4D5D-A256-A85DA0FD6BE7}"/>
    <dgm:cxn modelId="{340A6AE0-DA22-4A1F-BF96-7C045229BDB7}" type="presOf" srcId="{C26B03D5-1C70-4E5D-889F-5997BF6BF869}" destId="{3D69B27D-E918-466B-9B96-C9682F077B59}" srcOrd="0" destOrd="0" presId="urn:microsoft.com/office/officeart/2005/8/layout/hList1"/>
    <dgm:cxn modelId="{663898E0-2487-40E2-80F2-95949D513FB2}" srcId="{9DCCBB1D-FD55-437C-884C-11436C8379C3}" destId="{AA5ECDDE-0BCD-47FE-90BC-BCAA5B6E251A}" srcOrd="2" destOrd="0" parTransId="{F246336E-C2AE-4CD9-A272-3F7BDDF08A51}" sibTransId="{9C2AD06C-C6D3-400F-871A-3AE8A12A13DB}"/>
    <dgm:cxn modelId="{BEF820ED-F4E7-4165-A62C-79CEF37C5186}" type="presOf" srcId="{256DD00D-180C-4327-8934-75AA8DC65201}" destId="{E8FFE318-43DB-4502-90DE-FD8E7CB9F564}" srcOrd="0" destOrd="0" presId="urn:microsoft.com/office/officeart/2005/8/layout/hList1"/>
    <dgm:cxn modelId="{47CF2EFA-5EBD-4B0E-B5CA-058CBD43D284}" type="presOf" srcId="{095A305F-095F-45DF-854E-7816AFC23207}" destId="{46B716D0-102B-4ABB-8031-45E665EA7F24}" srcOrd="0" destOrd="2" presId="urn:microsoft.com/office/officeart/2005/8/layout/hList1"/>
    <dgm:cxn modelId="{5114EB3C-DD0E-4EC8-B174-B9F730BB5234}" type="presParOf" srcId="{9DCA9AA7-5D4D-4DEF-9319-728B0EFC174D}" destId="{70A3E32D-2A07-4113-8CB9-E91E8C72B8C2}" srcOrd="0" destOrd="0" presId="urn:microsoft.com/office/officeart/2005/8/layout/hList1"/>
    <dgm:cxn modelId="{7311ED68-AAF8-4B36-A47C-E46976DA6B18}" type="presParOf" srcId="{70A3E32D-2A07-4113-8CB9-E91E8C72B8C2}" destId="{E8FFE318-43DB-4502-90DE-FD8E7CB9F564}" srcOrd="0" destOrd="0" presId="urn:microsoft.com/office/officeart/2005/8/layout/hList1"/>
    <dgm:cxn modelId="{0C8DEA39-94B9-4323-98B1-58360CCD19A1}" type="presParOf" srcId="{70A3E32D-2A07-4113-8CB9-E91E8C72B8C2}" destId="{46B716D0-102B-4ABB-8031-45E665EA7F24}" srcOrd="1" destOrd="0" presId="urn:microsoft.com/office/officeart/2005/8/layout/hList1"/>
    <dgm:cxn modelId="{247592A9-B9FC-42D7-905B-C79A94D37B95}" type="presParOf" srcId="{9DCA9AA7-5D4D-4DEF-9319-728B0EFC174D}" destId="{1BD9544F-4D9A-4213-A323-38FD32BBE6FF}" srcOrd="1" destOrd="0" presId="urn:microsoft.com/office/officeart/2005/8/layout/hList1"/>
    <dgm:cxn modelId="{0CE46D5B-6BB0-4C2B-8882-095106BFC21F}" type="presParOf" srcId="{9DCA9AA7-5D4D-4DEF-9319-728B0EFC174D}" destId="{38DCE3A4-1A0F-40B2-817C-62CC79145DBC}" srcOrd="2" destOrd="0" presId="urn:microsoft.com/office/officeart/2005/8/layout/hList1"/>
    <dgm:cxn modelId="{E7F444AD-28A9-4A6A-98A2-6E2101F69E08}" type="presParOf" srcId="{38DCE3A4-1A0F-40B2-817C-62CC79145DBC}" destId="{122AE7BF-1023-4F13-B0C4-6EB4E1A33C45}" srcOrd="0" destOrd="0" presId="urn:microsoft.com/office/officeart/2005/8/layout/hList1"/>
    <dgm:cxn modelId="{FDA41846-28F2-474C-B48D-82D34619F4A6}" type="presParOf" srcId="{38DCE3A4-1A0F-40B2-817C-62CC79145DBC}" destId="{3D69B27D-E918-466B-9B96-C9682F077B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E0B0CA-4359-4C4A-AE21-8E0AF998A99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0B2289-E3A9-4152-9144-116F83486930}">
      <dgm:prSet/>
      <dgm:spPr/>
      <dgm:t>
        <a:bodyPr/>
        <a:lstStyle/>
        <a:p>
          <a:r>
            <a:rPr lang="en-US" dirty="0"/>
            <a:t>Be</a:t>
          </a:r>
        </a:p>
      </dgm:t>
    </dgm:pt>
    <dgm:pt modelId="{99E9F741-964A-43FE-9F30-DAF35E763BDF}" type="parTrans" cxnId="{A0477C5D-DEE2-4A39-A0C5-5E9787309957}">
      <dgm:prSet/>
      <dgm:spPr/>
      <dgm:t>
        <a:bodyPr/>
        <a:lstStyle/>
        <a:p>
          <a:endParaRPr lang="en-US"/>
        </a:p>
      </dgm:t>
    </dgm:pt>
    <dgm:pt modelId="{89DB2E40-7F09-4134-9E82-D9D67A96EA68}" type="sibTrans" cxnId="{A0477C5D-DEE2-4A39-A0C5-5E9787309957}">
      <dgm:prSet/>
      <dgm:spPr/>
      <dgm:t>
        <a:bodyPr/>
        <a:lstStyle/>
        <a:p>
          <a:endParaRPr lang="en-US"/>
        </a:p>
      </dgm:t>
    </dgm:pt>
    <dgm:pt modelId="{E4A9166A-CF95-46E0-98F2-8F70C1057B7E}">
      <dgm:prSet/>
      <dgm:spPr/>
      <dgm:t>
        <a:bodyPr/>
        <a:lstStyle/>
        <a:p>
          <a:r>
            <a:rPr lang="en-US" dirty="0"/>
            <a:t>Be loyal to your body 		Word of Wisdom</a:t>
          </a:r>
        </a:p>
      </dgm:t>
    </dgm:pt>
    <dgm:pt modelId="{62840A40-5F54-49F4-9802-8AEFD841DA6C}" type="parTrans" cxnId="{B1ABF9A0-3B0F-4046-B4C9-60B874803791}">
      <dgm:prSet/>
      <dgm:spPr/>
      <dgm:t>
        <a:bodyPr/>
        <a:lstStyle/>
        <a:p>
          <a:endParaRPr lang="en-US"/>
        </a:p>
      </dgm:t>
    </dgm:pt>
    <dgm:pt modelId="{5E658DC9-990B-4EFD-BE12-7E8E8ED83893}" type="sibTrans" cxnId="{B1ABF9A0-3B0F-4046-B4C9-60B874803791}">
      <dgm:prSet/>
      <dgm:spPr/>
      <dgm:t>
        <a:bodyPr/>
        <a:lstStyle/>
        <a:p>
          <a:endParaRPr lang="en-US"/>
        </a:p>
      </dgm:t>
    </dgm:pt>
    <dgm:pt modelId="{5F6926D8-0152-497B-979B-B8E4C649EC05}">
      <dgm:prSet/>
      <dgm:spPr/>
      <dgm:t>
        <a:bodyPr/>
        <a:lstStyle/>
        <a:p>
          <a:r>
            <a:rPr lang="en-US" dirty="0"/>
            <a:t>Be</a:t>
          </a:r>
        </a:p>
      </dgm:t>
    </dgm:pt>
    <dgm:pt modelId="{A48104AC-68B8-4E22-A4B1-9A6C4FD1F0E4}" type="parTrans" cxnId="{DA806B51-41F9-4C17-9AB1-010FDD34260F}">
      <dgm:prSet/>
      <dgm:spPr/>
      <dgm:t>
        <a:bodyPr/>
        <a:lstStyle/>
        <a:p>
          <a:endParaRPr lang="en-US"/>
        </a:p>
      </dgm:t>
    </dgm:pt>
    <dgm:pt modelId="{B32BB5E8-6FCB-4C30-8763-AC305E77C3DD}" type="sibTrans" cxnId="{DA806B51-41F9-4C17-9AB1-010FDD34260F}">
      <dgm:prSet/>
      <dgm:spPr/>
      <dgm:t>
        <a:bodyPr/>
        <a:lstStyle/>
        <a:p>
          <a:endParaRPr lang="en-US"/>
        </a:p>
      </dgm:t>
    </dgm:pt>
    <dgm:pt modelId="{B6742E47-80D5-4CFD-B667-43037469EFCF}">
      <dgm:prSet/>
      <dgm:spPr/>
      <dgm:t>
        <a:bodyPr/>
        <a:lstStyle/>
        <a:p>
          <a:r>
            <a:rPr lang="en-US" dirty="0"/>
            <a:t>Be loyal to your mind		?</a:t>
          </a:r>
        </a:p>
      </dgm:t>
    </dgm:pt>
    <dgm:pt modelId="{0898C32D-46A7-4C32-B092-FEB3974DF9F7}" type="parTrans" cxnId="{77D183EB-B323-4DAD-9350-039CB73B62F5}">
      <dgm:prSet/>
      <dgm:spPr/>
      <dgm:t>
        <a:bodyPr/>
        <a:lstStyle/>
        <a:p>
          <a:endParaRPr lang="en-US"/>
        </a:p>
      </dgm:t>
    </dgm:pt>
    <dgm:pt modelId="{920BFC08-6817-487C-AD85-B2B4693F55EE}" type="sibTrans" cxnId="{77D183EB-B323-4DAD-9350-039CB73B62F5}">
      <dgm:prSet/>
      <dgm:spPr/>
      <dgm:t>
        <a:bodyPr/>
        <a:lstStyle/>
        <a:p>
          <a:endParaRPr lang="en-US"/>
        </a:p>
      </dgm:t>
    </dgm:pt>
    <dgm:pt modelId="{B1C57A2B-E724-4DD7-96BA-A43A2C5F4049}">
      <dgm:prSet/>
      <dgm:spPr/>
      <dgm:t>
        <a:bodyPr/>
        <a:lstStyle/>
        <a:p>
          <a:r>
            <a:rPr lang="en-US"/>
            <a:t>Be</a:t>
          </a:r>
        </a:p>
      </dgm:t>
    </dgm:pt>
    <dgm:pt modelId="{473ECF54-468B-42FF-B5D8-7970F717CC4D}" type="parTrans" cxnId="{1B0AF1F2-6847-4695-A412-6E11E0215E09}">
      <dgm:prSet/>
      <dgm:spPr/>
      <dgm:t>
        <a:bodyPr/>
        <a:lstStyle/>
        <a:p>
          <a:endParaRPr lang="en-US"/>
        </a:p>
      </dgm:t>
    </dgm:pt>
    <dgm:pt modelId="{E8942479-C681-4D5E-A6CA-94582FF624D0}" type="sibTrans" cxnId="{1B0AF1F2-6847-4695-A412-6E11E0215E09}">
      <dgm:prSet/>
      <dgm:spPr/>
      <dgm:t>
        <a:bodyPr/>
        <a:lstStyle/>
        <a:p>
          <a:endParaRPr lang="en-US"/>
        </a:p>
      </dgm:t>
    </dgm:pt>
    <dgm:pt modelId="{941FAB43-21A0-4F2F-8580-FCC5C6CD7370}">
      <dgm:prSet/>
      <dgm:spPr/>
      <dgm:t>
        <a:bodyPr/>
        <a:lstStyle/>
        <a:p>
          <a:r>
            <a:rPr lang="en-US" dirty="0"/>
            <a:t>Be Loyal to your better self	?</a:t>
          </a:r>
        </a:p>
      </dgm:t>
    </dgm:pt>
    <dgm:pt modelId="{51EAF01E-88D6-476B-AE51-F38549E9BEB4}" type="parTrans" cxnId="{D5EE87FF-903E-4D44-BF4D-88D95FB25802}">
      <dgm:prSet/>
      <dgm:spPr/>
      <dgm:t>
        <a:bodyPr/>
        <a:lstStyle/>
        <a:p>
          <a:endParaRPr lang="en-US"/>
        </a:p>
      </dgm:t>
    </dgm:pt>
    <dgm:pt modelId="{A227BAB6-DC7D-4265-B4F8-419B13E35A90}" type="sibTrans" cxnId="{D5EE87FF-903E-4D44-BF4D-88D95FB25802}">
      <dgm:prSet/>
      <dgm:spPr/>
      <dgm:t>
        <a:bodyPr/>
        <a:lstStyle/>
        <a:p>
          <a:endParaRPr lang="en-US"/>
        </a:p>
      </dgm:t>
    </dgm:pt>
    <dgm:pt modelId="{A6F3DEA8-A84B-421B-ABA3-5614D7FD59CE}">
      <dgm:prSet/>
      <dgm:spPr/>
      <dgm:t>
        <a:bodyPr/>
        <a:lstStyle/>
        <a:p>
          <a:r>
            <a:rPr lang="en-US"/>
            <a:t>Be</a:t>
          </a:r>
        </a:p>
      </dgm:t>
    </dgm:pt>
    <dgm:pt modelId="{0CC13EDD-9760-4F2C-9CFA-2DF06F476190}" type="parTrans" cxnId="{ABEA102E-CD88-4757-9B87-9081673D57C0}">
      <dgm:prSet/>
      <dgm:spPr/>
      <dgm:t>
        <a:bodyPr/>
        <a:lstStyle/>
        <a:p>
          <a:endParaRPr lang="en-US"/>
        </a:p>
      </dgm:t>
    </dgm:pt>
    <dgm:pt modelId="{4B939837-CF2C-4A29-AA61-10EF2E52FC82}" type="sibTrans" cxnId="{ABEA102E-CD88-4757-9B87-9081673D57C0}">
      <dgm:prSet/>
      <dgm:spPr/>
      <dgm:t>
        <a:bodyPr/>
        <a:lstStyle/>
        <a:p>
          <a:endParaRPr lang="en-US"/>
        </a:p>
      </dgm:t>
    </dgm:pt>
    <dgm:pt modelId="{EC329E22-6D8A-437C-A49D-D74F2377A9A9}">
      <dgm:prSet/>
      <dgm:spPr/>
      <dgm:t>
        <a:bodyPr/>
        <a:lstStyle/>
        <a:p>
          <a:r>
            <a:rPr lang="en-US" dirty="0"/>
            <a:t>Be Loyal to your spouse 	(your best investment) &amp; family relationships</a:t>
          </a:r>
        </a:p>
      </dgm:t>
    </dgm:pt>
    <dgm:pt modelId="{1C26D1DC-1F65-4DCC-BED7-A3C86B1EF3B6}" type="parTrans" cxnId="{778B6C84-0567-410F-AD2D-C051B13AFA43}">
      <dgm:prSet/>
      <dgm:spPr/>
      <dgm:t>
        <a:bodyPr/>
        <a:lstStyle/>
        <a:p>
          <a:endParaRPr lang="en-US"/>
        </a:p>
      </dgm:t>
    </dgm:pt>
    <dgm:pt modelId="{8E12A9C9-04D7-4A7F-BC0A-058BC78A82FB}" type="sibTrans" cxnId="{778B6C84-0567-410F-AD2D-C051B13AFA43}">
      <dgm:prSet/>
      <dgm:spPr/>
      <dgm:t>
        <a:bodyPr/>
        <a:lstStyle/>
        <a:p>
          <a:endParaRPr lang="en-US"/>
        </a:p>
      </dgm:t>
    </dgm:pt>
    <dgm:pt modelId="{17E29C3E-132D-4596-9565-1E9574BEB4DE}">
      <dgm:prSet/>
      <dgm:spPr/>
      <dgm:t>
        <a:bodyPr/>
        <a:lstStyle/>
        <a:p>
          <a:r>
            <a:rPr lang="en-US"/>
            <a:t>Be</a:t>
          </a:r>
        </a:p>
      </dgm:t>
    </dgm:pt>
    <dgm:pt modelId="{908E323A-EB37-436B-ACC7-36C7B2726058}" type="parTrans" cxnId="{791D7B01-552C-46E2-9F2C-846670587DDD}">
      <dgm:prSet/>
      <dgm:spPr/>
      <dgm:t>
        <a:bodyPr/>
        <a:lstStyle/>
        <a:p>
          <a:endParaRPr lang="en-US"/>
        </a:p>
      </dgm:t>
    </dgm:pt>
    <dgm:pt modelId="{2F8D5471-CDFA-42A2-9117-B5DCC055110A}" type="sibTrans" cxnId="{791D7B01-552C-46E2-9F2C-846670587DDD}">
      <dgm:prSet/>
      <dgm:spPr/>
      <dgm:t>
        <a:bodyPr/>
        <a:lstStyle/>
        <a:p>
          <a:endParaRPr lang="en-US"/>
        </a:p>
      </dgm:t>
    </dgm:pt>
    <dgm:pt modelId="{26875005-99F4-4C9C-996E-2B6775AC3AAA}">
      <dgm:prSet/>
      <dgm:spPr/>
      <dgm:t>
        <a:bodyPr/>
        <a:lstStyle/>
        <a:p>
          <a:r>
            <a:rPr lang="en-US" dirty="0"/>
            <a:t>Be Loyal to the Church –		 points the way</a:t>
          </a:r>
        </a:p>
      </dgm:t>
    </dgm:pt>
    <dgm:pt modelId="{B2280808-ABE3-4C81-BEEE-902483182890}" type="parTrans" cxnId="{3637C5AC-53B9-4666-9F8A-FEF2595D6BC4}">
      <dgm:prSet/>
      <dgm:spPr/>
      <dgm:t>
        <a:bodyPr/>
        <a:lstStyle/>
        <a:p>
          <a:endParaRPr lang="en-US"/>
        </a:p>
      </dgm:t>
    </dgm:pt>
    <dgm:pt modelId="{DCA31C6F-CFA8-4675-80BE-9BE852D8F9E5}" type="sibTrans" cxnId="{3637C5AC-53B9-4666-9F8A-FEF2595D6BC4}">
      <dgm:prSet/>
      <dgm:spPr/>
      <dgm:t>
        <a:bodyPr/>
        <a:lstStyle/>
        <a:p>
          <a:endParaRPr lang="en-US"/>
        </a:p>
      </dgm:t>
    </dgm:pt>
    <dgm:pt modelId="{C380AED3-59FA-435F-BDF2-AD12B6A2BAF2}">
      <dgm:prSet/>
      <dgm:spPr/>
      <dgm:t>
        <a:bodyPr/>
        <a:lstStyle/>
        <a:p>
          <a:r>
            <a:rPr lang="en-US"/>
            <a:t>Be</a:t>
          </a:r>
        </a:p>
      </dgm:t>
    </dgm:pt>
    <dgm:pt modelId="{6A98571C-ECBB-4140-8508-3CD3CA331B45}" type="parTrans" cxnId="{517C6891-E036-41BC-A8BC-2B6D5573EC7F}">
      <dgm:prSet/>
      <dgm:spPr/>
      <dgm:t>
        <a:bodyPr/>
        <a:lstStyle/>
        <a:p>
          <a:endParaRPr lang="en-US"/>
        </a:p>
      </dgm:t>
    </dgm:pt>
    <dgm:pt modelId="{AE6843CD-DC6E-4180-A46E-305DB4B49DEA}" type="sibTrans" cxnId="{517C6891-E036-41BC-A8BC-2B6D5573EC7F}">
      <dgm:prSet/>
      <dgm:spPr/>
      <dgm:t>
        <a:bodyPr/>
        <a:lstStyle/>
        <a:p>
          <a:endParaRPr lang="en-US"/>
        </a:p>
      </dgm:t>
    </dgm:pt>
    <dgm:pt modelId="{D17060BF-9A16-47BA-AF5A-8D40C208B8F6}">
      <dgm:prSet/>
      <dgm:spPr/>
      <dgm:t>
        <a:bodyPr/>
        <a:lstStyle/>
        <a:p>
          <a:r>
            <a:rPr lang="en-US" dirty="0"/>
            <a:t>Be Loyal to God our Eternal Father and His Beloved Son Jesus Christ</a:t>
          </a:r>
        </a:p>
      </dgm:t>
    </dgm:pt>
    <dgm:pt modelId="{126AA53B-9501-47B6-A110-FBDBF3B57DBE}" type="parTrans" cxnId="{0ADDE81E-B968-4EA9-935B-D1A7F4BD6A15}">
      <dgm:prSet/>
      <dgm:spPr/>
      <dgm:t>
        <a:bodyPr/>
        <a:lstStyle/>
        <a:p>
          <a:endParaRPr lang="en-US"/>
        </a:p>
      </dgm:t>
    </dgm:pt>
    <dgm:pt modelId="{68649847-B361-49C8-AD7B-3BB32EADD1E0}" type="sibTrans" cxnId="{0ADDE81E-B968-4EA9-935B-D1A7F4BD6A15}">
      <dgm:prSet/>
      <dgm:spPr/>
      <dgm:t>
        <a:bodyPr/>
        <a:lstStyle/>
        <a:p>
          <a:endParaRPr lang="en-US"/>
        </a:p>
      </dgm:t>
    </dgm:pt>
    <dgm:pt modelId="{27969BB4-8807-446E-AC7D-64A0E81B0BB8}" type="pres">
      <dgm:prSet presAssocID="{34E0B0CA-4359-4C4A-AE21-8E0AF998A99E}" presName="Name0" presStyleCnt="0">
        <dgm:presLayoutVars>
          <dgm:dir/>
          <dgm:animLvl val="lvl"/>
          <dgm:resizeHandles val="exact"/>
        </dgm:presLayoutVars>
      </dgm:prSet>
      <dgm:spPr/>
    </dgm:pt>
    <dgm:pt modelId="{DD4CF3D3-9618-4497-B00D-4852DFD057D5}" type="pres">
      <dgm:prSet presAssocID="{810B2289-E3A9-4152-9144-116F83486930}" presName="linNode" presStyleCnt="0"/>
      <dgm:spPr/>
    </dgm:pt>
    <dgm:pt modelId="{8AE117C6-799E-4211-A86C-C3788A4AE640}" type="pres">
      <dgm:prSet presAssocID="{810B2289-E3A9-4152-9144-116F83486930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7E14A7CE-E4CA-49FA-9CE9-45FEC375CFB8}" type="pres">
      <dgm:prSet presAssocID="{810B2289-E3A9-4152-9144-116F83486930}" presName="descendantText" presStyleLbl="alignAccFollowNode1" presStyleIdx="0" presStyleCnt="6">
        <dgm:presLayoutVars>
          <dgm:bulletEnabled/>
        </dgm:presLayoutVars>
      </dgm:prSet>
      <dgm:spPr/>
    </dgm:pt>
    <dgm:pt modelId="{B3ACAF3B-50BE-4610-9803-2E6664F14D14}" type="pres">
      <dgm:prSet presAssocID="{89DB2E40-7F09-4134-9E82-D9D67A96EA68}" presName="sp" presStyleCnt="0"/>
      <dgm:spPr/>
    </dgm:pt>
    <dgm:pt modelId="{3310355A-28B1-40EC-A137-485533346983}" type="pres">
      <dgm:prSet presAssocID="{5F6926D8-0152-497B-979B-B8E4C649EC05}" presName="linNode" presStyleCnt="0"/>
      <dgm:spPr/>
    </dgm:pt>
    <dgm:pt modelId="{4C08AE69-0D3D-47ED-A6C0-C3CB3DD52E2C}" type="pres">
      <dgm:prSet presAssocID="{5F6926D8-0152-497B-979B-B8E4C649EC05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F9065CAC-5DD0-459C-A4AD-E4932C5C0B0F}" type="pres">
      <dgm:prSet presAssocID="{5F6926D8-0152-497B-979B-B8E4C649EC05}" presName="descendantText" presStyleLbl="alignAccFollowNode1" presStyleIdx="1" presStyleCnt="6">
        <dgm:presLayoutVars>
          <dgm:bulletEnabled/>
        </dgm:presLayoutVars>
      </dgm:prSet>
      <dgm:spPr/>
    </dgm:pt>
    <dgm:pt modelId="{83E1F5C9-9A6C-44D3-9086-8B4182C50953}" type="pres">
      <dgm:prSet presAssocID="{B32BB5E8-6FCB-4C30-8763-AC305E77C3DD}" presName="sp" presStyleCnt="0"/>
      <dgm:spPr/>
    </dgm:pt>
    <dgm:pt modelId="{C12D383D-E039-4F18-8714-DF421B7F9482}" type="pres">
      <dgm:prSet presAssocID="{B1C57A2B-E724-4DD7-96BA-A43A2C5F4049}" presName="linNode" presStyleCnt="0"/>
      <dgm:spPr/>
    </dgm:pt>
    <dgm:pt modelId="{60A56B9A-30AD-4C82-80A4-0248A6535EDE}" type="pres">
      <dgm:prSet presAssocID="{B1C57A2B-E724-4DD7-96BA-A43A2C5F4049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E805E9B2-2582-4184-BD28-A0CC446CCA99}" type="pres">
      <dgm:prSet presAssocID="{B1C57A2B-E724-4DD7-96BA-A43A2C5F4049}" presName="descendantText" presStyleLbl="alignAccFollowNode1" presStyleIdx="2" presStyleCnt="6">
        <dgm:presLayoutVars>
          <dgm:bulletEnabled/>
        </dgm:presLayoutVars>
      </dgm:prSet>
      <dgm:spPr/>
    </dgm:pt>
    <dgm:pt modelId="{AE09768B-7E65-4582-A752-3C55B75BBD94}" type="pres">
      <dgm:prSet presAssocID="{E8942479-C681-4D5E-A6CA-94582FF624D0}" presName="sp" presStyleCnt="0"/>
      <dgm:spPr/>
    </dgm:pt>
    <dgm:pt modelId="{87F97C76-8A7E-44D4-A3D7-16C66382E501}" type="pres">
      <dgm:prSet presAssocID="{A6F3DEA8-A84B-421B-ABA3-5614D7FD59CE}" presName="linNode" presStyleCnt="0"/>
      <dgm:spPr/>
    </dgm:pt>
    <dgm:pt modelId="{79583545-CAA7-4E10-8306-8878656E788A}" type="pres">
      <dgm:prSet presAssocID="{A6F3DEA8-A84B-421B-ABA3-5614D7FD59CE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0DDF05D5-80DD-4F3C-9C13-AD332BB36D4C}" type="pres">
      <dgm:prSet presAssocID="{A6F3DEA8-A84B-421B-ABA3-5614D7FD59CE}" presName="descendantText" presStyleLbl="alignAccFollowNode1" presStyleIdx="3" presStyleCnt="6">
        <dgm:presLayoutVars>
          <dgm:bulletEnabled/>
        </dgm:presLayoutVars>
      </dgm:prSet>
      <dgm:spPr/>
    </dgm:pt>
    <dgm:pt modelId="{107E67A2-8557-4587-9509-9C9C35420E91}" type="pres">
      <dgm:prSet presAssocID="{4B939837-CF2C-4A29-AA61-10EF2E52FC82}" presName="sp" presStyleCnt="0"/>
      <dgm:spPr/>
    </dgm:pt>
    <dgm:pt modelId="{E029F1F1-E56D-4646-BE8C-3ED2F9FEE401}" type="pres">
      <dgm:prSet presAssocID="{17E29C3E-132D-4596-9565-1E9574BEB4DE}" presName="linNode" presStyleCnt="0"/>
      <dgm:spPr/>
    </dgm:pt>
    <dgm:pt modelId="{CB19E9DA-EED9-4722-B499-E8242BDA229D}" type="pres">
      <dgm:prSet presAssocID="{17E29C3E-132D-4596-9565-1E9574BEB4DE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697C492B-BB56-4CCE-A6A1-33B64817B217}" type="pres">
      <dgm:prSet presAssocID="{17E29C3E-132D-4596-9565-1E9574BEB4DE}" presName="descendantText" presStyleLbl="alignAccFollowNode1" presStyleIdx="4" presStyleCnt="6">
        <dgm:presLayoutVars>
          <dgm:bulletEnabled/>
        </dgm:presLayoutVars>
      </dgm:prSet>
      <dgm:spPr/>
    </dgm:pt>
    <dgm:pt modelId="{2E0326A5-896C-406B-A086-EB4CE4AC51D5}" type="pres">
      <dgm:prSet presAssocID="{2F8D5471-CDFA-42A2-9117-B5DCC055110A}" presName="sp" presStyleCnt="0"/>
      <dgm:spPr/>
    </dgm:pt>
    <dgm:pt modelId="{A98F098F-1635-4C97-9309-EB518666319F}" type="pres">
      <dgm:prSet presAssocID="{C380AED3-59FA-435F-BDF2-AD12B6A2BAF2}" presName="linNode" presStyleCnt="0"/>
      <dgm:spPr/>
    </dgm:pt>
    <dgm:pt modelId="{BA61219A-4DD7-4544-B12D-82ABA9C741BE}" type="pres">
      <dgm:prSet presAssocID="{C380AED3-59FA-435F-BDF2-AD12B6A2BAF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B0047A1C-F546-4FB4-A08F-C0A93EB6750F}" type="pres">
      <dgm:prSet presAssocID="{C380AED3-59FA-435F-BDF2-AD12B6A2BAF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791D7B01-552C-46E2-9F2C-846670587DDD}" srcId="{34E0B0CA-4359-4C4A-AE21-8E0AF998A99E}" destId="{17E29C3E-132D-4596-9565-1E9574BEB4DE}" srcOrd="4" destOrd="0" parTransId="{908E323A-EB37-436B-ACC7-36C7B2726058}" sibTransId="{2F8D5471-CDFA-42A2-9117-B5DCC055110A}"/>
    <dgm:cxn modelId="{2114EE08-2621-42BC-B7E0-448A97BE9E99}" type="presOf" srcId="{941FAB43-21A0-4F2F-8580-FCC5C6CD7370}" destId="{E805E9B2-2582-4184-BD28-A0CC446CCA99}" srcOrd="0" destOrd="0" presId="urn:microsoft.com/office/officeart/2016/7/layout/VerticalSolidActionList"/>
    <dgm:cxn modelId="{0ADDE81E-B968-4EA9-935B-D1A7F4BD6A15}" srcId="{C380AED3-59FA-435F-BDF2-AD12B6A2BAF2}" destId="{D17060BF-9A16-47BA-AF5A-8D40C208B8F6}" srcOrd="0" destOrd="0" parTransId="{126AA53B-9501-47B6-A110-FBDBF3B57DBE}" sibTransId="{68649847-B361-49C8-AD7B-3BB32EADD1E0}"/>
    <dgm:cxn modelId="{28AFB725-E921-4B8B-9077-9A4D50A61504}" type="presOf" srcId="{E4A9166A-CF95-46E0-98F2-8F70C1057B7E}" destId="{7E14A7CE-E4CA-49FA-9CE9-45FEC375CFB8}" srcOrd="0" destOrd="0" presId="urn:microsoft.com/office/officeart/2016/7/layout/VerticalSolidActionList"/>
    <dgm:cxn modelId="{43A46329-36ED-45CD-BA28-9DD5846CFC80}" type="presOf" srcId="{17E29C3E-132D-4596-9565-1E9574BEB4DE}" destId="{CB19E9DA-EED9-4722-B499-E8242BDA229D}" srcOrd="0" destOrd="0" presId="urn:microsoft.com/office/officeart/2016/7/layout/VerticalSolidActionList"/>
    <dgm:cxn modelId="{ABEA102E-CD88-4757-9B87-9081673D57C0}" srcId="{34E0B0CA-4359-4C4A-AE21-8E0AF998A99E}" destId="{A6F3DEA8-A84B-421B-ABA3-5614D7FD59CE}" srcOrd="3" destOrd="0" parTransId="{0CC13EDD-9760-4F2C-9CFA-2DF06F476190}" sibTransId="{4B939837-CF2C-4A29-AA61-10EF2E52FC82}"/>
    <dgm:cxn modelId="{D7BD6F34-F86A-40DF-A731-8996D4FF6C26}" type="presOf" srcId="{34E0B0CA-4359-4C4A-AE21-8E0AF998A99E}" destId="{27969BB4-8807-446E-AC7D-64A0E81B0BB8}" srcOrd="0" destOrd="0" presId="urn:microsoft.com/office/officeart/2016/7/layout/VerticalSolidActionList"/>
    <dgm:cxn modelId="{1F7CA53D-D4F9-4417-85CC-DC0654A8023F}" type="presOf" srcId="{26875005-99F4-4C9C-996E-2B6775AC3AAA}" destId="{697C492B-BB56-4CCE-A6A1-33B64817B217}" srcOrd="0" destOrd="0" presId="urn:microsoft.com/office/officeart/2016/7/layout/VerticalSolidActionList"/>
    <dgm:cxn modelId="{DA806B51-41F9-4C17-9AB1-010FDD34260F}" srcId="{34E0B0CA-4359-4C4A-AE21-8E0AF998A99E}" destId="{5F6926D8-0152-497B-979B-B8E4C649EC05}" srcOrd="1" destOrd="0" parTransId="{A48104AC-68B8-4E22-A4B1-9A6C4FD1F0E4}" sibTransId="{B32BB5E8-6FCB-4C30-8763-AC305E77C3DD}"/>
    <dgm:cxn modelId="{A0477C5D-DEE2-4A39-A0C5-5E9787309957}" srcId="{34E0B0CA-4359-4C4A-AE21-8E0AF998A99E}" destId="{810B2289-E3A9-4152-9144-116F83486930}" srcOrd="0" destOrd="0" parTransId="{99E9F741-964A-43FE-9F30-DAF35E763BDF}" sibTransId="{89DB2E40-7F09-4134-9E82-D9D67A96EA68}"/>
    <dgm:cxn modelId="{C8AFAC60-1526-416D-A09E-BEF964F010A4}" type="presOf" srcId="{D17060BF-9A16-47BA-AF5A-8D40C208B8F6}" destId="{B0047A1C-F546-4FB4-A08F-C0A93EB6750F}" srcOrd="0" destOrd="0" presId="urn:microsoft.com/office/officeart/2016/7/layout/VerticalSolidActionList"/>
    <dgm:cxn modelId="{59ECDA60-EB5A-4A9E-9123-0942CDDEAE23}" type="presOf" srcId="{5F6926D8-0152-497B-979B-B8E4C649EC05}" destId="{4C08AE69-0D3D-47ED-A6C0-C3CB3DD52E2C}" srcOrd="0" destOrd="0" presId="urn:microsoft.com/office/officeart/2016/7/layout/VerticalSolidActionList"/>
    <dgm:cxn modelId="{BA97D869-EB39-4A89-BF8A-ED84FAB5D529}" type="presOf" srcId="{810B2289-E3A9-4152-9144-116F83486930}" destId="{8AE117C6-799E-4211-A86C-C3788A4AE640}" srcOrd="0" destOrd="0" presId="urn:microsoft.com/office/officeart/2016/7/layout/VerticalSolidActionList"/>
    <dgm:cxn modelId="{2164D16D-2EFC-4DE7-AA41-31E1C315E211}" type="presOf" srcId="{C380AED3-59FA-435F-BDF2-AD12B6A2BAF2}" destId="{BA61219A-4DD7-4544-B12D-82ABA9C741BE}" srcOrd="0" destOrd="0" presId="urn:microsoft.com/office/officeart/2016/7/layout/VerticalSolidActionList"/>
    <dgm:cxn modelId="{75A4A26E-932A-412D-B113-6FF6A89C7A63}" type="presOf" srcId="{B6742E47-80D5-4CFD-B667-43037469EFCF}" destId="{F9065CAC-5DD0-459C-A4AD-E4932C5C0B0F}" srcOrd="0" destOrd="0" presId="urn:microsoft.com/office/officeart/2016/7/layout/VerticalSolidActionList"/>
    <dgm:cxn modelId="{778B6C84-0567-410F-AD2D-C051B13AFA43}" srcId="{A6F3DEA8-A84B-421B-ABA3-5614D7FD59CE}" destId="{EC329E22-6D8A-437C-A49D-D74F2377A9A9}" srcOrd="0" destOrd="0" parTransId="{1C26D1DC-1F65-4DCC-BED7-A3C86B1EF3B6}" sibTransId="{8E12A9C9-04D7-4A7F-BC0A-058BC78A82FB}"/>
    <dgm:cxn modelId="{517C6891-E036-41BC-A8BC-2B6D5573EC7F}" srcId="{34E0B0CA-4359-4C4A-AE21-8E0AF998A99E}" destId="{C380AED3-59FA-435F-BDF2-AD12B6A2BAF2}" srcOrd="5" destOrd="0" parTransId="{6A98571C-ECBB-4140-8508-3CD3CA331B45}" sibTransId="{AE6843CD-DC6E-4180-A46E-305DB4B49DEA}"/>
    <dgm:cxn modelId="{47F49D9C-A33C-4EA4-AE06-580CA5F03856}" type="presOf" srcId="{B1C57A2B-E724-4DD7-96BA-A43A2C5F4049}" destId="{60A56B9A-30AD-4C82-80A4-0248A6535EDE}" srcOrd="0" destOrd="0" presId="urn:microsoft.com/office/officeart/2016/7/layout/VerticalSolidActionList"/>
    <dgm:cxn modelId="{C20F109F-1CDA-4CC2-BF40-BF5B49C1B75F}" type="presOf" srcId="{EC329E22-6D8A-437C-A49D-D74F2377A9A9}" destId="{0DDF05D5-80DD-4F3C-9C13-AD332BB36D4C}" srcOrd="0" destOrd="0" presId="urn:microsoft.com/office/officeart/2016/7/layout/VerticalSolidActionList"/>
    <dgm:cxn modelId="{B1ABF9A0-3B0F-4046-B4C9-60B874803791}" srcId="{810B2289-E3A9-4152-9144-116F83486930}" destId="{E4A9166A-CF95-46E0-98F2-8F70C1057B7E}" srcOrd="0" destOrd="0" parTransId="{62840A40-5F54-49F4-9802-8AEFD841DA6C}" sibTransId="{5E658DC9-990B-4EFD-BE12-7E8E8ED83893}"/>
    <dgm:cxn modelId="{3637C5AC-53B9-4666-9F8A-FEF2595D6BC4}" srcId="{17E29C3E-132D-4596-9565-1E9574BEB4DE}" destId="{26875005-99F4-4C9C-996E-2B6775AC3AAA}" srcOrd="0" destOrd="0" parTransId="{B2280808-ABE3-4C81-BEEE-902483182890}" sibTransId="{DCA31C6F-CFA8-4675-80BE-9BE852D8F9E5}"/>
    <dgm:cxn modelId="{AE352BE7-92CC-4058-BB8A-1506893590A2}" type="presOf" srcId="{A6F3DEA8-A84B-421B-ABA3-5614D7FD59CE}" destId="{79583545-CAA7-4E10-8306-8878656E788A}" srcOrd="0" destOrd="0" presId="urn:microsoft.com/office/officeart/2016/7/layout/VerticalSolidActionList"/>
    <dgm:cxn modelId="{77D183EB-B323-4DAD-9350-039CB73B62F5}" srcId="{5F6926D8-0152-497B-979B-B8E4C649EC05}" destId="{B6742E47-80D5-4CFD-B667-43037469EFCF}" srcOrd="0" destOrd="0" parTransId="{0898C32D-46A7-4C32-B092-FEB3974DF9F7}" sibTransId="{920BFC08-6817-487C-AD85-B2B4693F55EE}"/>
    <dgm:cxn modelId="{1B0AF1F2-6847-4695-A412-6E11E0215E09}" srcId="{34E0B0CA-4359-4C4A-AE21-8E0AF998A99E}" destId="{B1C57A2B-E724-4DD7-96BA-A43A2C5F4049}" srcOrd="2" destOrd="0" parTransId="{473ECF54-468B-42FF-B5D8-7970F717CC4D}" sibTransId="{E8942479-C681-4D5E-A6CA-94582FF624D0}"/>
    <dgm:cxn modelId="{D5EE87FF-903E-4D44-BF4D-88D95FB25802}" srcId="{B1C57A2B-E724-4DD7-96BA-A43A2C5F4049}" destId="{941FAB43-21A0-4F2F-8580-FCC5C6CD7370}" srcOrd="0" destOrd="0" parTransId="{51EAF01E-88D6-476B-AE51-F38549E9BEB4}" sibTransId="{A227BAB6-DC7D-4265-B4F8-419B13E35A90}"/>
    <dgm:cxn modelId="{077A3F8B-DC01-45DC-9B84-C2EA7F317F78}" type="presParOf" srcId="{27969BB4-8807-446E-AC7D-64A0E81B0BB8}" destId="{DD4CF3D3-9618-4497-B00D-4852DFD057D5}" srcOrd="0" destOrd="0" presId="urn:microsoft.com/office/officeart/2016/7/layout/VerticalSolidActionList"/>
    <dgm:cxn modelId="{BB3C8C1E-3A6F-4277-B65F-47C1A0A6F3C0}" type="presParOf" srcId="{DD4CF3D3-9618-4497-B00D-4852DFD057D5}" destId="{8AE117C6-799E-4211-A86C-C3788A4AE640}" srcOrd="0" destOrd="0" presId="urn:microsoft.com/office/officeart/2016/7/layout/VerticalSolidActionList"/>
    <dgm:cxn modelId="{D660FC0B-023F-4EA8-819D-2C191366D93F}" type="presParOf" srcId="{DD4CF3D3-9618-4497-B00D-4852DFD057D5}" destId="{7E14A7CE-E4CA-49FA-9CE9-45FEC375CFB8}" srcOrd="1" destOrd="0" presId="urn:microsoft.com/office/officeart/2016/7/layout/VerticalSolidActionList"/>
    <dgm:cxn modelId="{B9F066B3-4105-492A-9F27-9ADC770D91B4}" type="presParOf" srcId="{27969BB4-8807-446E-AC7D-64A0E81B0BB8}" destId="{B3ACAF3B-50BE-4610-9803-2E6664F14D14}" srcOrd="1" destOrd="0" presId="urn:microsoft.com/office/officeart/2016/7/layout/VerticalSolidActionList"/>
    <dgm:cxn modelId="{A88237AA-1325-4940-BB31-D1653E63C425}" type="presParOf" srcId="{27969BB4-8807-446E-AC7D-64A0E81B0BB8}" destId="{3310355A-28B1-40EC-A137-485533346983}" srcOrd="2" destOrd="0" presId="urn:microsoft.com/office/officeart/2016/7/layout/VerticalSolidActionList"/>
    <dgm:cxn modelId="{C4899CE8-644C-4653-9345-B31088288036}" type="presParOf" srcId="{3310355A-28B1-40EC-A137-485533346983}" destId="{4C08AE69-0D3D-47ED-A6C0-C3CB3DD52E2C}" srcOrd="0" destOrd="0" presId="urn:microsoft.com/office/officeart/2016/7/layout/VerticalSolidActionList"/>
    <dgm:cxn modelId="{0724A2E6-9FA5-41BD-AD50-872EA2474BA6}" type="presParOf" srcId="{3310355A-28B1-40EC-A137-485533346983}" destId="{F9065CAC-5DD0-459C-A4AD-E4932C5C0B0F}" srcOrd="1" destOrd="0" presId="urn:microsoft.com/office/officeart/2016/7/layout/VerticalSolidActionList"/>
    <dgm:cxn modelId="{9E873B32-23F6-4545-825C-6B6C9E21054E}" type="presParOf" srcId="{27969BB4-8807-446E-AC7D-64A0E81B0BB8}" destId="{83E1F5C9-9A6C-44D3-9086-8B4182C50953}" srcOrd="3" destOrd="0" presId="urn:microsoft.com/office/officeart/2016/7/layout/VerticalSolidActionList"/>
    <dgm:cxn modelId="{9AB34319-23D9-4FA9-86C2-CED1A65A78DE}" type="presParOf" srcId="{27969BB4-8807-446E-AC7D-64A0E81B0BB8}" destId="{C12D383D-E039-4F18-8714-DF421B7F9482}" srcOrd="4" destOrd="0" presId="urn:microsoft.com/office/officeart/2016/7/layout/VerticalSolidActionList"/>
    <dgm:cxn modelId="{DE8A6259-FBBC-443F-ADE8-56CCEA01E59E}" type="presParOf" srcId="{C12D383D-E039-4F18-8714-DF421B7F9482}" destId="{60A56B9A-30AD-4C82-80A4-0248A6535EDE}" srcOrd="0" destOrd="0" presId="urn:microsoft.com/office/officeart/2016/7/layout/VerticalSolidActionList"/>
    <dgm:cxn modelId="{9906672B-7A48-4C29-BDFA-BA559F052FAC}" type="presParOf" srcId="{C12D383D-E039-4F18-8714-DF421B7F9482}" destId="{E805E9B2-2582-4184-BD28-A0CC446CCA99}" srcOrd="1" destOrd="0" presId="urn:microsoft.com/office/officeart/2016/7/layout/VerticalSolidActionList"/>
    <dgm:cxn modelId="{C6C41E7F-3527-4449-8757-18EF8205C266}" type="presParOf" srcId="{27969BB4-8807-446E-AC7D-64A0E81B0BB8}" destId="{AE09768B-7E65-4582-A752-3C55B75BBD94}" srcOrd="5" destOrd="0" presId="urn:microsoft.com/office/officeart/2016/7/layout/VerticalSolidActionList"/>
    <dgm:cxn modelId="{8A5A7215-368D-4BE5-8707-7D72961FD1D0}" type="presParOf" srcId="{27969BB4-8807-446E-AC7D-64A0E81B0BB8}" destId="{87F97C76-8A7E-44D4-A3D7-16C66382E501}" srcOrd="6" destOrd="0" presId="urn:microsoft.com/office/officeart/2016/7/layout/VerticalSolidActionList"/>
    <dgm:cxn modelId="{0E603571-465E-46D1-8989-E5266F5BE985}" type="presParOf" srcId="{87F97C76-8A7E-44D4-A3D7-16C66382E501}" destId="{79583545-CAA7-4E10-8306-8878656E788A}" srcOrd="0" destOrd="0" presId="urn:microsoft.com/office/officeart/2016/7/layout/VerticalSolidActionList"/>
    <dgm:cxn modelId="{F10655E5-0CEF-4871-87AC-ED3615264956}" type="presParOf" srcId="{87F97C76-8A7E-44D4-A3D7-16C66382E501}" destId="{0DDF05D5-80DD-4F3C-9C13-AD332BB36D4C}" srcOrd="1" destOrd="0" presId="urn:microsoft.com/office/officeart/2016/7/layout/VerticalSolidActionList"/>
    <dgm:cxn modelId="{24C3574D-F998-4CA6-8C26-6D11F4DF8689}" type="presParOf" srcId="{27969BB4-8807-446E-AC7D-64A0E81B0BB8}" destId="{107E67A2-8557-4587-9509-9C9C35420E91}" srcOrd="7" destOrd="0" presId="urn:microsoft.com/office/officeart/2016/7/layout/VerticalSolidActionList"/>
    <dgm:cxn modelId="{15F4BA69-E74C-458B-B7A8-4C41973B4FC9}" type="presParOf" srcId="{27969BB4-8807-446E-AC7D-64A0E81B0BB8}" destId="{E029F1F1-E56D-4646-BE8C-3ED2F9FEE401}" srcOrd="8" destOrd="0" presId="urn:microsoft.com/office/officeart/2016/7/layout/VerticalSolidActionList"/>
    <dgm:cxn modelId="{E0024F21-71F7-44EB-98E7-962A9B9166F3}" type="presParOf" srcId="{E029F1F1-E56D-4646-BE8C-3ED2F9FEE401}" destId="{CB19E9DA-EED9-4722-B499-E8242BDA229D}" srcOrd="0" destOrd="0" presId="urn:microsoft.com/office/officeart/2016/7/layout/VerticalSolidActionList"/>
    <dgm:cxn modelId="{CD52C23E-4785-490B-BEBE-66981E7130C6}" type="presParOf" srcId="{E029F1F1-E56D-4646-BE8C-3ED2F9FEE401}" destId="{697C492B-BB56-4CCE-A6A1-33B64817B217}" srcOrd="1" destOrd="0" presId="urn:microsoft.com/office/officeart/2016/7/layout/VerticalSolidActionList"/>
    <dgm:cxn modelId="{DE85CEE7-0611-4F03-8D04-53961EF66C9F}" type="presParOf" srcId="{27969BB4-8807-446E-AC7D-64A0E81B0BB8}" destId="{2E0326A5-896C-406B-A086-EB4CE4AC51D5}" srcOrd="9" destOrd="0" presId="urn:microsoft.com/office/officeart/2016/7/layout/VerticalSolidActionList"/>
    <dgm:cxn modelId="{B9EDEEC4-B6CE-4716-84A1-95AF7B367978}" type="presParOf" srcId="{27969BB4-8807-446E-AC7D-64A0E81B0BB8}" destId="{A98F098F-1635-4C97-9309-EB518666319F}" srcOrd="10" destOrd="0" presId="urn:microsoft.com/office/officeart/2016/7/layout/VerticalSolidActionList"/>
    <dgm:cxn modelId="{9CD41EF2-FF9C-4808-B87E-88CBA1A2E95A}" type="presParOf" srcId="{A98F098F-1635-4C97-9309-EB518666319F}" destId="{BA61219A-4DD7-4544-B12D-82ABA9C741BE}" srcOrd="0" destOrd="0" presId="urn:microsoft.com/office/officeart/2016/7/layout/VerticalSolidActionList"/>
    <dgm:cxn modelId="{56A877CD-1AC4-48A5-96A4-654DAFB3126B}" type="presParOf" srcId="{A98F098F-1635-4C97-9309-EB518666319F}" destId="{B0047A1C-F546-4FB4-A08F-C0A93EB6750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FE318-43DB-4502-90DE-FD8E7CB9F564}">
      <dsp:nvSpPr>
        <dsp:cNvPr id="0" name=""/>
        <dsp:cNvSpPr/>
      </dsp:nvSpPr>
      <dsp:spPr>
        <a:xfrm>
          <a:off x="46" y="17027"/>
          <a:ext cx="4442843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Two Kinds of Loyalty</a:t>
          </a:r>
        </a:p>
      </dsp:txBody>
      <dsp:txXfrm>
        <a:off x="46" y="17027"/>
        <a:ext cx="4442843" cy="518400"/>
      </dsp:txXfrm>
    </dsp:sp>
    <dsp:sp modelId="{46B716D0-102B-4ABB-8031-45E665EA7F24}">
      <dsp:nvSpPr>
        <dsp:cNvPr id="0" name=""/>
        <dsp:cNvSpPr/>
      </dsp:nvSpPr>
      <dsp:spPr>
        <a:xfrm>
          <a:off x="46" y="535427"/>
          <a:ext cx="4442843" cy="316224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narrow company loyalty and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loyal employee sticks with the company instead of looking for work elsewhere, especially during economic booms when jobs are plentiful and moving on is easy.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broad company loyalty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employee’s willingness to sacrifice income, leisure time, personal relationships, family responsibilities, and general life aspirations in the name of the organization</a:t>
          </a:r>
        </a:p>
      </dsp:txBody>
      <dsp:txXfrm>
        <a:off x="46" y="535427"/>
        <a:ext cx="4442843" cy="3162240"/>
      </dsp:txXfrm>
    </dsp:sp>
    <dsp:sp modelId="{122AE7BF-1023-4F13-B0C4-6EB4E1A33C45}">
      <dsp:nvSpPr>
        <dsp:cNvPr id="0" name=""/>
        <dsp:cNvSpPr/>
      </dsp:nvSpPr>
      <dsp:spPr>
        <a:xfrm>
          <a:off x="5064888" y="17027"/>
          <a:ext cx="4442843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Three Degrees of Loyalty</a:t>
          </a:r>
        </a:p>
      </dsp:txBody>
      <dsp:txXfrm>
        <a:off x="5064888" y="17027"/>
        <a:ext cx="4442843" cy="518400"/>
      </dsp:txXfrm>
    </dsp:sp>
    <dsp:sp modelId="{3D69B27D-E918-466B-9B96-C9682F077B59}">
      <dsp:nvSpPr>
        <dsp:cNvPr id="0" name=""/>
        <dsp:cNvSpPr/>
      </dsp:nvSpPr>
      <dsp:spPr>
        <a:xfrm>
          <a:off x="5064888" y="535427"/>
          <a:ext cx="4442843" cy="316224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Obedience loyalty - the worker exists to serve the organization’s interests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Balanced loyalty - workers and organizations share interests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Free agency - the organization exists to serve the worker’s interests</a:t>
          </a:r>
        </a:p>
      </dsp:txBody>
      <dsp:txXfrm>
        <a:off x="5064888" y="535427"/>
        <a:ext cx="4442843" cy="316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4A7CE-E4CA-49FA-9CE9-45FEC375CFB8}">
      <dsp:nvSpPr>
        <dsp:cNvPr id="0" name=""/>
        <dsp:cNvSpPr/>
      </dsp:nvSpPr>
      <dsp:spPr>
        <a:xfrm>
          <a:off x="1901555" y="453"/>
          <a:ext cx="7606222" cy="5894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2" tIns="149731" rIns="147582" bIns="149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loyal to your body 		Word of Wisdom</a:t>
          </a:r>
        </a:p>
      </dsp:txBody>
      <dsp:txXfrm>
        <a:off x="1901555" y="453"/>
        <a:ext cx="7606222" cy="589490"/>
      </dsp:txXfrm>
    </dsp:sp>
    <dsp:sp modelId="{8AE117C6-799E-4211-A86C-C3788A4AE640}">
      <dsp:nvSpPr>
        <dsp:cNvPr id="0" name=""/>
        <dsp:cNvSpPr/>
      </dsp:nvSpPr>
      <dsp:spPr>
        <a:xfrm>
          <a:off x="0" y="453"/>
          <a:ext cx="1901555" cy="589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24" tIns="58229" rIns="100624" bIns="5822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</a:t>
          </a:r>
        </a:p>
      </dsp:txBody>
      <dsp:txXfrm>
        <a:off x="0" y="453"/>
        <a:ext cx="1901555" cy="589490"/>
      </dsp:txXfrm>
    </dsp:sp>
    <dsp:sp modelId="{F9065CAC-5DD0-459C-A4AD-E4932C5C0B0F}">
      <dsp:nvSpPr>
        <dsp:cNvPr id="0" name=""/>
        <dsp:cNvSpPr/>
      </dsp:nvSpPr>
      <dsp:spPr>
        <a:xfrm>
          <a:off x="1901555" y="625313"/>
          <a:ext cx="7606222" cy="589490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2" tIns="149731" rIns="147582" bIns="149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loyal to your mind		?</a:t>
          </a:r>
        </a:p>
      </dsp:txBody>
      <dsp:txXfrm>
        <a:off x="1901555" y="625313"/>
        <a:ext cx="7606222" cy="589490"/>
      </dsp:txXfrm>
    </dsp:sp>
    <dsp:sp modelId="{4C08AE69-0D3D-47ED-A6C0-C3CB3DD52E2C}">
      <dsp:nvSpPr>
        <dsp:cNvPr id="0" name=""/>
        <dsp:cNvSpPr/>
      </dsp:nvSpPr>
      <dsp:spPr>
        <a:xfrm>
          <a:off x="0" y="625313"/>
          <a:ext cx="1901555" cy="589490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24" tIns="58229" rIns="100624" bIns="5822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</a:t>
          </a:r>
        </a:p>
      </dsp:txBody>
      <dsp:txXfrm>
        <a:off x="0" y="625313"/>
        <a:ext cx="1901555" cy="589490"/>
      </dsp:txXfrm>
    </dsp:sp>
    <dsp:sp modelId="{E805E9B2-2582-4184-BD28-A0CC446CCA99}">
      <dsp:nvSpPr>
        <dsp:cNvPr id="0" name=""/>
        <dsp:cNvSpPr/>
      </dsp:nvSpPr>
      <dsp:spPr>
        <a:xfrm>
          <a:off x="1901555" y="1250172"/>
          <a:ext cx="7606222" cy="589490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2" tIns="149731" rIns="147582" bIns="149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Loyal to your better self	?</a:t>
          </a:r>
        </a:p>
      </dsp:txBody>
      <dsp:txXfrm>
        <a:off x="1901555" y="1250172"/>
        <a:ext cx="7606222" cy="589490"/>
      </dsp:txXfrm>
    </dsp:sp>
    <dsp:sp modelId="{60A56B9A-30AD-4C82-80A4-0248A6535EDE}">
      <dsp:nvSpPr>
        <dsp:cNvPr id="0" name=""/>
        <dsp:cNvSpPr/>
      </dsp:nvSpPr>
      <dsp:spPr>
        <a:xfrm>
          <a:off x="0" y="1250172"/>
          <a:ext cx="1901555" cy="589490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24" tIns="58229" rIns="100624" bIns="5822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</a:t>
          </a:r>
        </a:p>
      </dsp:txBody>
      <dsp:txXfrm>
        <a:off x="0" y="1250172"/>
        <a:ext cx="1901555" cy="589490"/>
      </dsp:txXfrm>
    </dsp:sp>
    <dsp:sp modelId="{0DDF05D5-80DD-4F3C-9C13-AD332BB36D4C}">
      <dsp:nvSpPr>
        <dsp:cNvPr id="0" name=""/>
        <dsp:cNvSpPr/>
      </dsp:nvSpPr>
      <dsp:spPr>
        <a:xfrm>
          <a:off x="1901555" y="1875032"/>
          <a:ext cx="7606222" cy="589490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2" tIns="149731" rIns="147582" bIns="149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Loyal to your spouse 	(your best investment) &amp; family relationships</a:t>
          </a:r>
        </a:p>
      </dsp:txBody>
      <dsp:txXfrm>
        <a:off x="1901555" y="1875032"/>
        <a:ext cx="7606222" cy="589490"/>
      </dsp:txXfrm>
    </dsp:sp>
    <dsp:sp modelId="{79583545-CAA7-4E10-8306-8878656E788A}">
      <dsp:nvSpPr>
        <dsp:cNvPr id="0" name=""/>
        <dsp:cNvSpPr/>
      </dsp:nvSpPr>
      <dsp:spPr>
        <a:xfrm>
          <a:off x="0" y="1875032"/>
          <a:ext cx="1901555" cy="589490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24" tIns="58229" rIns="100624" bIns="5822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</a:t>
          </a:r>
        </a:p>
      </dsp:txBody>
      <dsp:txXfrm>
        <a:off x="0" y="1875032"/>
        <a:ext cx="1901555" cy="589490"/>
      </dsp:txXfrm>
    </dsp:sp>
    <dsp:sp modelId="{697C492B-BB56-4CCE-A6A1-33B64817B217}">
      <dsp:nvSpPr>
        <dsp:cNvPr id="0" name=""/>
        <dsp:cNvSpPr/>
      </dsp:nvSpPr>
      <dsp:spPr>
        <a:xfrm>
          <a:off x="1901555" y="2499892"/>
          <a:ext cx="7606222" cy="589490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2" tIns="149731" rIns="147582" bIns="149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Loyal to the Church –		 points the way</a:t>
          </a:r>
        </a:p>
      </dsp:txBody>
      <dsp:txXfrm>
        <a:off x="1901555" y="2499892"/>
        <a:ext cx="7606222" cy="589490"/>
      </dsp:txXfrm>
    </dsp:sp>
    <dsp:sp modelId="{CB19E9DA-EED9-4722-B499-E8242BDA229D}">
      <dsp:nvSpPr>
        <dsp:cNvPr id="0" name=""/>
        <dsp:cNvSpPr/>
      </dsp:nvSpPr>
      <dsp:spPr>
        <a:xfrm>
          <a:off x="0" y="2499892"/>
          <a:ext cx="1901555" cy="589490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24" tIns="58229" rIns="100624" bIns="5822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</a:t>
          </a:r>
        </a:p>
      </dsp:txBody>
      <dsp:txXfrm>
        <a:off x="0" y="2499892"/>
        <a:ext cx="1901555" cy="589490"/>
      </dsp:txXfrm>
    </dsp:sp>
    <dsp:sp modelId="{B0047A1C-F546-4FB4-A08F-C0A93EB6750F}">
      <dsp:nvSpPr>
        <dsp:cNvPr id="0" name=""/>
        <dsp:cNvSpPr/>
      </dsp:nvSpPr>
      <dsp:spPr>
        <a:xfrm>
          <a:off x="1901555" y="3124752"/>
          <a:ext cx="7606222" cy="58949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2" tIns="149731" rIns="147582" bIns="149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Loyal to God our Eternal Father and His Beloved Son Jesus Christ</a:t>
          </a:r>
        </a:p>
      </dsp:txBody>
      <dsp:txXfrm>
        <a:off x="1901555" y="3124752"/>
        <a:ext cx="7606222" cy="589490"/>
      </dsp:txXfrm>
    </dsp:sp>
    <dsp:sp modelId="{BA61219A-4DD7-4544-B12D-82ABA9C741BE}">
      <dsp:nvSpPr>
        <dsp:cNvPr id="0" name=""/>
        <dsp:cNvSpPr/>
      </dsp:nvSpPr>
      <dsp:spPr>
        <a:xfrm>
          <a:off x="0" y="3124752"/>
          <a:ext cx="1901555" cy="58949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24" tIns="58229" rIns="100624" bIns="5822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</a:t>
          </a:r>
        </a:p>
      </dsp:txBody>
      <dsp:txXfrm>
        <a:off x="0" y="3124752"/>
        <a:ext cx="1901555" cy="58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83983-F781-4162-B5CC-472AD551AD02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34AF3-6E93-4D42-8ACE-70A5D5F39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0E4E-019D-49C0-B4F0-A67DD7EE2B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34AF3-6E93-4D42-8ACE-70A5D5F391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I was a university student, I said to my father on one occasion that I felt the General Authorities had overstepped their prerogatives when they advocated a certain 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34AF3-6E93-4D42-8ACE-70A5D5F391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2F00-8EFB-45C7-B5FA-E3D75D72A8D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22E7-9BE9-48B8-AA26-00547F627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ted.com/talks/simon_sinek_how_great_leaders_inspire_action?language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learning.oreilly.com/library/view/the-software-craftsman/978013405262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E9A0-BCA8-45B8-8731-8BE379571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 Loyalty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E5F5-7E0C-4D89-8B9F-B2B4FA5B3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7C9D-A072-4380-A2D9-9DEB9F5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Generational differences in the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B353-9376-483C-ACBB-D95A8208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1400" dirty="0"/>
              <a:t>Four generation of American workers</a:t>
            </a:r>
          </a:p>
          <a:p>
            <a:pPr lvl="1"/>
            <a:r>
              <a:rPr lang="en-US" sz="1400" dirty="0"/>
              <a:t>Traditional (1922-1945)[Depression, WWW I] – hard work, savers, loyal</a:t>
            </a:r>
          </a:p>
          <a:p>
            <a:pPr lvl="1"/>
            <a:r>
              <a:rPr lang="en-US" sz="1400" dirty="0"/>
              <a:t>Baby Boom Generation (1943-1965) [WWW II, Vietnam] – respect figures, sacrifice = success</a:t>
            </a:r>
          </a:p>
          <a:p>
            <a:pPr lvl="1"/>
            <a:r>
              <a:rPr lang="en-US" sz="1400" dirty="0"/>
              <a:t>Generation X (1968 – 1982)[Cold War, Gulf] – family and friends, continuous learning and skill development, ruled by accomplishment not clock</a:t>
            </a:r>
          </a:p>
          <a:p>
            <a:pPr lvl="1"/>
            <a:r>
              <a:rPr lang="en-US" sz="1400" dirty="0"/>
              <a:t>Generation Y (1978 – 1999) {</a:t>
            </a:r>
            <a:r>
              <a:rPr lang="en-US" sz="1400" b="0" i="0" u="none" strike="noStrike" baseline="0" dirty="0" err="1">
                <a:latin typeface="Frutiger 45 Light"/>
              </a:rPr>
              <a:t>Millenials</a:t>
            </a:r>
            <a:r>
              <a:rPr lang="en-US" sz="1400" b="0" i="0" u="none" strike="noStrike" baseline="0" dirty="0">
                <a:latin typeface="Frutiger 45 Light"/>
              </a:rPr>
              <a:t>, </a:t>
            </a:r>
            <a:r>
              <a:rPr lang="en-US" sz="1400" b="0" i="0" u="none" strike="noStrike" baseline="0" dirty="0" err="1">
                <a:latin typeface="Frutiger 45 Light"/>
              </a:rPr>
              <a:t>Nexters</a:t>
            </a:r>
            <a:r>
              <a:rPr lang="en-US" sz="1400" b="0" i="0" u="none" strike="noStrike" baseline="0" dirty="0">
                <a:latin typeface="Frutiger 45 Light"/>
              </a:rPr>
              <a:t>, Generation www, the Digital generation, Generation E, Echo Boomers, N-Gens and the Net Generation </a:t>
            </a:r>
            <a:r>
              <a:rPr lang="en-US" sz="1400" dirty="0"/>
              <a:t>} – confident, less process focus, highly educated</a:t>
            </a:r>
          </a:p>
          <a:p>
            <a:r>
              <a:rPr lang="en-US" sz="1400" dirty="0"/>
              <a:t>Comparison – name does matter but the mentality</a:t>
            </a:r>
          </a:p>
          <a:p>
            <a:pPr lvl="1"/>
            <a:r>
              <a:rPr lang="en-US" sz="1400" dirty="0"/>
              <a:t>Is it the age, not the generation?</a:t>
            </a:r>
          </a:p>
          <a:p>
            <a:pPr lvl="1"/>
            <a:r>
              <a:rPr lang="en-US" sz="1400" dirty="0"/>
              <a:t>Is it the education level, full/part-time, income, marital status</a:t>
            </a:r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C8DA-F1BD-40CA-B31C-A350EEF9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1700" dirty="0"/>
              <a:t>Perception of Loyalty</a:t>
            </a:r>
          </a:p>
          <a:p>
            <a:pPr lvl="1"/>
            <a:r>
              <a:rPr lang="en-US" sz="1700" dirty="0"/>
              <a:t>Job security, </a:t>
            </a:r>
          </a:p>
          <a:p>
            <a:pPr lvl="1"/>
            <a:r>
              <a:rPr lang="en-US" sz="1700" dirty="0"/>
              <a:t>reasons for staying, </a:t>
            </a:r>
          </a:p>
          <a:p>
            <a:pPr lvl="1"/>
            <a:r>
              <a:rPr lang="en-US" sz="1700" dirty="0"/>
              <a:t>economy, company vs employee perspective</a:t>
            </a:r>
          </a:p>
          <a:p>
            <a:r>
              <a:rPr lang="en-US" sz="1700" dirty="0"/>
              <a:t>Reason to stay: </a:t>
            </a:r>
          </a:p>
          <a:p>
            <a:pPr lvl="1"/>
            <a:r>
              <a:rPr lang="en-US" sz="1700" dirty="0"/>
              <a:t>co-workers, </a:t>
            </a:r>
          </a:p>
          <a:p>
            <a:pPr lvl="1"/>
            <a:r>
              <a:rPr lang="en-US" sz="1700" dirty="0"/>
              <a:t>advancement/promotions, </a:t>
            </a:r>
          </a:p>
          <a:p>
            <a:pPr lvl="1"/>
            <a:r>
              <a:rPr lang="en-US" sz="1700" dirty="0"/>
              <a:t>learn new skills, </a:t>
            </a:r>
          </a:p>
          <a:p>
            <a:pPr lvl="1"/>
            <a:r>
              <a:rPr lang="en-US" sz="1700" dirty="0"/>
              <a:t>challenges, </a:t>
            </a:r>
          </a:p>
          <a:p>
            <a:pPr lvl="1"/>
            <a:r>
              <a:rPr lang="en-US" sz="1700" dirty="0"/>
              <a:t>compensation/benefits, </a:t>
            </a:r>
          </a:p>
          <a:p>
            <a:pPr lvl="1"/>
            <a:r>
              <a:rPr lang="en-US" sz="1700" dirty="0"/>
              <a:t>job activities, </a:t>
            </a:r>
          </a:p>
          <a:p>
            <a:pPr lvl="1"/>
            <a:r>
              <a:rPr lang="en-US" sz="1700" dirty="0"/>
              <a:t>values</a:t>
            </a:r>
          </a:p>
          <a:p>
            <a:endParaRPr lang="en-US" sz="1700" dirty="0"/>
          </a:p>
        </p:txBody>
      </p:sp>
      <p:pic>
        <p:nvPicPr>
          <p:cNvPr id="15" name="Picture 14" descr="Website&#10;&#10;Description automatically generated">
            <a:extLst>
              <a:ext uri="{FF2B5EF4-FFF2-40B4-BE49-F238E27FC236}">
                <a16:creationId xmlns:a16="http://schemas.microsoft.com/office/drawing/2014/main" id="{D3D10DC0-7075-46F6-870F-CA3345218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08" y="4359564"/>
            <a:ext cx="2888192" cy="24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105648-0A39-4F98-996F-F74300CD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43" y="1336674"/>
            <a:ext cx="6010357" cy="5521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E56DA-3BDC-49D4-801D-48FAC200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48" y="208256"/>
            <a:ext cx="6042496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Generational differences in the workplace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F7AEB9-E372-49AC-BC3D-8C71A89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" y="0"/>
            <a:ext cx="6042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8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85AC0E-416A-431C-8A34-4E9B6A1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CC5CB-02DA-457D-9CB3-E802872B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05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1165D-3103-45A2-B906-F15BF814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3672"/>
            <a:ext cx="6096000" cy="58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8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2A443-2579-49B3-9A4C-148BCB0E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Generational differences in the workplace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E1E92-0E2F-4625-AD44-25A2BC67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Implications for employers</a:t>
            </a:r>
          </a:p>
          <a:p>
            <a:pPr lvl="1"/>
            <a:r>
              <a:rPr lang="en-US" sz="1800" b="1" i="0" u="none" strike="noStrike" baseline="0" dirty="0">
                <a:latin typeface="Frutiger 45 Light"/>
              </a:rPr>
              <a:t>Management </a:t>
            </a:r>
          </a:p>
          <a:p>
            <a:pPr lvl="1"/>
            <a:r>
              <a:rPr lang="en-US" sz="1800" b="1" i="0" u="none" strike="noStrike" baseline="0" dirty="0">
                <a:latin typeface="Frutiger 45 Light"/>
              </a:rPr>
              <a:t>Communication and respect </a:t>
            </a:r>
            <a:endParaRPr lang="en-US" sz="1800" b="1" dirty="0">
              <a:latin typeface="Frutiger 45 Light"/>
            </a:endParaRPr>
          </a:p>
          <a:p>
            <a:pPr lvl="1"/>
            <a:r>
              <a:rPr lang="en-US" sz="1800" b="1" i="0" u="none" strike="noStrike" baseline="0" dirty="0">
                <a:latin typeface="Frutiger 45 Light"/>
              </a:rPr>
              <a:t>Training and learning </a:t>
            </a:r>
          </a:p>
          <a:p>
            <a:pPr lvl="1"/>
            <a:r>
              <a:rPr lang="en-US" sz="1800" b="1" i="0" u="none" strike="noStrike" baseline="0" dirty="0">
                <a:latin typeface="Frutiger 45 Light"/>
              </a:rPr>
              <a:t>Retention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3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DC5D-C7D9-4BE5-8305-91239B28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Loyalty – Pres Hinckley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843FA-3A4C-409F-A2FD-1383AFD15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58574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ADC25543-1810-4871-8DF4-70115342A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-281"/>
            <a:ext cx="4695825" cy="22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9B4B-0AE3-4CC0-99F9-80F7CABE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Job Loyalty is Dead,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And It’s Better That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A29C-9DE5-4770-9383-AE6873C4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Risk: Loyalty (too long) or Attrition (too short)</a:t>
            </a:r>
          </a:p>
          <a:p>
            <a:r>
              <a:rPr lang="en-US" sz="2200" dirty="0"/>
              <a:t>What reason did you give them to stay? How long did the company show loyalty?</a:t>
            </a:r>
          </a:p>
          <a:p>
            <a:r>
              <a:rPr lang="en-US" sz="2200" dirty="0"/>
              <a:t>If you look at your employees like commodities, then you cannot be surprised when they look at your company the same way. </a:t>
            </a:r>
          </a:p>
          <a:p>
            <a:r>
              <a:rPr lang="en-US" sz="2200" dirty="0"/>
              <a:t>Stay at a job 10 years vs every 2 year – 50% more</a:t>
            </a:r>
          </a:p>
          <a:p>
            <a:pPr lvl="1"/>
            <a:r>
              <a:rPr lang="en-US" sz="2200" dirty="0"/>
              <a:t>When should you move jobs/companies: 2, 3, 5, 8, 10 years?</a:t>
            </a:r>
          </a:p>
          <a:p>
            <a:endParaRPr lang="en-US" sz="2200" dirty="0"/>
          </a:p>
          <a:p>
            <a:r>
              <a:rPr lang="en-US" sz="2200" dirty="0"/>
              <a:t>What would make you leave? What would make you stay?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D3D6F-5734-4028-ADB1-3D6702DE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900" y="0"/>
            <a:ext cx="49381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6589-A764-4419-8036-D92219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great leaders inspire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9CA4-00FE-4BDF-A5BD-A8C11364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https://www.ted.com/talks/simon_sinek_how_great_leaders_inspire_action?language=en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Why, How, What</a:t>
            </a:r>
          </a:p>
          <a:p>
            <a:r>
              <a:rPr lang="en-US" dirty="0"/>
              <a:t>Law of Diffusion of Innovation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746074-3873-47D6-88A5-0E235DC09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7034"/>
            <a:ext cx="4805082" cy="3472402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B09B6A0-10D1-4BCE-8764-8CE7D36BF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37" y="2566220"/>
            <a:ext cx="5303463" cy="3926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5A3F7-7B35-4FCA-86C9-FF8DE02FE771}"/>
              </a:ext>
            </a:extLst>
          </p:cNvPr>
          <p:cNvSpPr txBox="1"/>
          <p:nvPr/>
        </p:nvSpPr>
        <p:spPr>
          <a:xfrm>
            <a:off x="0" y="651578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it's those who start with "why" that have the ability to inspire those around them or find others who inspire them.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8E8-9392-46AA-BAF9-4A3CBCF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Commitment, Estimation, Stewardship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E3AE-5583-46BC-939B-F63652F63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06" y="1361315"/>
            <a:ext cx="4474154" cy="2067686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BAD0B-DB14-4E3C-A703-213EBF2EE1A8}"/>
              </a:ext>
            </a:extLst>
          </p:cNvPr>
          <p:cNvGraphicFramePr>
            <a:graphicFrameLocks noGrp="1"/>
          </p:cNvGraphicFramePr>
          <p:nvPr/>
        </p:nvGraphicFramePr>
        <p:xfrm>
          <a:off x="7581997" y="3223000"/>
          <a:ext cx="4140200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197106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5164943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00298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53229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95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Teamwork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48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Influence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651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Personality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1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Motivation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6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Professionalism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26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Pressure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03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Connectedness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Conflict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Integrity, Trust &amp; Honesty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7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7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Leadership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Loyalty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5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Synergism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Cooperation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504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81E2836D-CD51-955E-3EA3-5DF72F06C63F}"/>
              </a:ext>
            </a:extLst>
          </p:cNvPr>
          <p:cNvSpPr/>
          <p:nvPr/>
        </p:nvSpPr>
        <p:spPr>
          <a:xfrm>
            <a:off x="7096940" y="5537022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8C68A7-43D5-F009-2577-4A1416E9634A}"/>
              </a:ext>
            </a:extLst>
          </p:cNvPr>
          <p:cNvSpPr/>
          <p:nvPr/>
        </p:nvSpPr>
        <p:spPr>
          <a:xfrm rot="20007733" flipV="1">
            <a:off x="2814532" y="2547456"/>
            <a:ext cx="675821" cy="40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E6CC2C-32D4-C942-0CDF-6C12E9AB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54" y="1320978"/>
            <a:ext cx="3995573" cy="1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682-1D41-E1CA-CF40-86E4C388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aspects of Loyalty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82D4-1071-8D28-F869-2E7F8FB3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Workplace loyalty – Morale</a:t>
            </a:r>
          </a:p>
          <a:p>
            <a:r>
              <a:rPr lang="en-US" dirty="0"/>
              <a:t>Company Loyalty	- generation gaps</a:t>
            </a:r>
          </a:p>
          <a:p>
            <a:r>
              <a:rPr lang="en-US" dirty="0"/>
              <a:t>Spiritual Loyalty</a:t>
            </a:r>
          </a:p>
          <a:p>
            <a:r>
              <a:rPr lang="en-US" dirty="0"/>
              <a:t>Customer Loyalty</a:t>
            </a:r>
          </a:p>
        </p:txBody>
      </p:sp>
    </p:spTree>
    <p:extLst>
      <p:ext uri="{BB962C8B-B14F-4D97-AF65-F5344CB8AC3E}">
        <p14:creationId xmlns:p14="http://schemas.microsoft.com/office/powerpoint/2010/main" val="32219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AD7A-C5CC-4C1A-9224-B7B7BF6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The Cost of Low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8A64-8EF6-4295-B49B-373A3D80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388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Agile Hangover: Low Morale</a:t>
            </a:r>
          </a:p>
          <a:p>
            <a:pPr lvl="1"/>
            <a:r>
              <a:rPr lang="en-US" dirty="0"/>
              <a:t>Modified agile = Code and Fix</a:t>
            </a:r>
          </a:p>
          <a:p>
            <a:r>
              <a:rPr lang="en-US" dirty="0"/>
              <a:t>The Cost of Employing 9-to-5 Developers</a:t>
            </a:r>
          </a:p>
          <a:p>
            <a:pPr lvl="1"/>
            <a:r>
              <a:rPr lang="en-US" dirty="0"/>
              <a:t>Eight million pounds, five years: that is what passionate and talented professionals could have saved for the company</a:t>
            </a:r>
          </a:p>
          <a:p>
            <a:r>
              <a:rPr lang="en-US" dirty="0"/>
              <a:t>Constrained by Lack of Motivation</a:t>
            </a:r>
          </a:p>
          <a:p>
            <a:pPr lvl="1"/>
            <a:r>
              <a:rPr lang="en-US" dirty="0"/>
              <a:t>common reasons</a:t>
            </a:r>
          </a:p>
          <a:p>
            <a:pPr lvl="2"/>
            <a:r>
              <a:rPr lang="en-US" dirty="0"/>
              <a:t>They don’t feel they are empowered to do it.</a:t>
            </a:r>
          </a:p>
          <a:p>
            <a:pPr lvl="2"/>
            <a:r>
              <a:rPr lang="en-US" dirty="0"/>
              <a:t>They don’t want to be the ones pushing it.</a:t>
            </a:r>
          </a:p>
          <a:p>
            <a:pPr lvl="2"/>
            <a:r>
              <a:rPr lang="en-US" dirty="0"/>
              <a:t>Nah! Too much hassle.</a:t>
            </a:r>
          </a:p>
          <a:p>
            <a:pPr lvl="2"/>
            <a:r>
              <a:rPr lang="en-US" dirty="0"/>
              <a:t>They don’t believe that things could be changed.</a:t>
            </a:r>
          </a:p>
          <a:p>
            <a:pPr lvl="2"/>
            <a:r>
              <a:rPr lang="en-US" dirty="0"/>
              <a:t>No one agrees on what the better thing is.</a:t>
            </a:r>
          </a:p>
          <a:p>
            <a:pPr lvl="2"/>
            <a:r>
              <a:rPr lang="en-US" dirty="0"/>
              <a:t>They don’t care. It’s just a job.</a:t>
            </a:r>
          </a:p>
          <a:p>
            <a:pPr lvl="1"/>
            <a:r>
              <a:rPr lang="en-US" dirty="0"/>
              <a:t>Are they motivated to do a good job?</a:t>
            </a:r>
          </a:p>
          <a:p>
            <a:r>
              <a:rPr lang="en-US" dirty="0"/>
              <a:t>Injecting Passion</a:t>
            </a:r>
          </a:p>
          <a:p>
            <a:pPr lvl="1"/>
            <a:r>
              <a:rPr lang="en-US" dirty="0"/>
              <a:t>Has anyone learned anything since our last stand-up meeting?</a:t>
            </a:r>
          </a:p>
          <a:p>
            <a:pPr lvl="1"/>
            <a:r>
              <a:rPr lang="en-US" dirty="0"/>
              <a:t>Programming Book Club</a:t>
            </a:r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Low morale can destroy a company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over image for The Software Craftsman: Professionalism, Pragmatism, Pride">
            <a:hlinkClick r:id="rId2"/>
            <a:extLst>
              <a:ext uri="{FF2B5EF4-FFF2-40B4-BE49-F238E27FC236}">
                <a16:creationId xmlns:a16="http://schemas.microsoft.com/office/drawing/2014/main" id="{3CF366F8-4526-46BE-8279-2DA37FE3AA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52" y="71755"/>
            <a:ext cx="1344295" cy="17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9CF0C-FF7F-4FF2-9682-265EBBE59A6D}"/>
              </a:ext>
            </a:extLst>
          </p:cNvPr>
          <p:cNvSpPr txBox="1"/>
          <p:nvPr/>
        </p:nvSpPr>
        <p:spPr>
          <a:xfrm>
            <a:off x="8647170" y="4717291"/>
            <a:ext cx="283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motivates? </a:t>
            </a:r>
            <a:r>
              <a:rPr lang="en-US" dirty="0" err="1"/>
              <a:t>motivates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82FB3-3A3A-2180-0131-2ED91881F122}"/>
              </a:ext>
            </a:extLst>
          </p:cNvPr>
          <p:cNvSpPr txBox="1"/>
          <p:nvPr/>
        </p:nvSpPr>
        <p:spPr>
          <a:xfrm>
            <a:off x="6749144" y="1832423"/>
            <a:ext cx="527680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Agile should be synonymous with doing things right, improving communication, delivering value to customers, shortening the feedback loop, and working effectively as a team.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3CEB7-6E9F-C3A0-1ADF-1184C49022F7}"/>
              </a:ext>
            </a:extLst>
          </p:cNvPr>
          <p:cNvSpPr txBox="1"/>
          <p:nvPr/>
        </p:nvSpPr>
        <p:spPr>
          <a:xfrm>
            <a:off x="8766913" y="1397312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Agile, TDD, XP?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56A5E-6F31-EFAF-39E8-94DC07126909}"/>
              </a:ext>
            </a:extLst>
          </p:cNvPr>
          <p:cNvSpPr txBox="1"/>
          <p:nvPr/>
        </p:nvSpPr>
        <p:spPr>
          <a:xfrm>
            <a:off x="8647170" y="3102752"/>
            <a:ext cx="372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frustrates you as developer?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952C3-041B-4858-40B6-A93ED8FE5AEC}"/>
              </a:ext>
            </a:extLst>
          </p:cNvPr>
          <p:cNvSpPr txBox="1"/>
          <p:nvPr/>
        </p:nvSpPr>
        <p:spPr>
          <a:xfrm>
            <a:off x="8647169" y="5086623"/>
            <a:ext cx="372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motivates you?</a:t>
            </a:r>
          </a:p>
        </p:txBody>
      </p:sp>
    </p:spTree>
    <p:extLst>
      <p:ext uri="{BB962C8B-B14F-4D97-AF65-F5344CB8AC3E}">
        <p14:creationId xmlns:p14="http://schemas.microsoft.com/office/powerpoint/2010/main" val="2279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2FD4DA-E9D3-2147-960A-901ADF8E8D75}"/>
              </a:ext>
            </a:extLst>
          </p:cNvPr>
          <p:cNvSpPr/>
          <p:nvPr/>
        </p:nvSpPr>
        <p:spPr>
          <a:xfrm>
            <a:off x="-391886" y="-76200"/>
            <a:ext cx="8371115" cy="6848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9D7B5-E2D1-A2EF-B3DF-C3668A54C003}"/>
              </a:ext>
            </a:extLst>
          </p:cNvPr>
          <p:cNvGrpSpPr/>
          <p:nvPr/>
        </p:nvGrpSpPr>
        <p:grpSpPr>
          <a:xfrm>
            <a:off x="6570358" y="148030"/>
            <a:ext cx="5548666" cy="4780570"/>
            <a:chOff x="5108448" y="85344"/>
            <a:chExt cx="6961632" cy="615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B5F3C8-0B08-28D9-3398-F6EF888B5622}"/>
                </a:ext>
              </a:extLst>
            </p:cNvPr>
            <p:cNvSpPr/>
            <p:nvPr/>
          </p:nvSpPr>
          <p:spPr>
            <a:xfrm>
              <a:off x="5108448" y="85344"/>
              <a:ext cx="6961632" cy="615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hart, pie chart&#10;&#10;Description automatically generated">
              <a:extLst>
                <a:ext uri="{FF2B5EF4-FFF2-40B4-BE49-F238E27FC236}">
                  <a16:creationId xmlns:a16="http://schemas.microsoft.com/office/drawing/2014/main" id="{5BA0A357-1332-BBBB-E5EB-4BE7B1B6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264" y="151231"/>
              <a:ext cx="6896816" cy="60601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2BF04E-61B0-D7C2-EAC1-F5428B4BF121}"/>
                </a:ext>
              </a:extLst>
            </p:cNvPr>
            <p:cNvSpPr txBox="1"/>
            <p:nvPr/>
          </p:nvSpPr>
          <p:spPr>
            <a:xfrm>
              <a:off x="5913853" y="44413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E7761C-C015-D73F-CA64-23472C507054}"/>
                </a:ext>
              </a:extLst>
            </p:cNvPr>
            <p:cNvSpPr txBox="1"/>
            <p:nvPr/>
          </p:nvSpPr>
          <p:spPr>
            <a:xfrm>
              <a:off x="11569024" y="44413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0FF42C-2A6F-2099-343C-2CA1B49D3EC0}"/>
                </a:ext>
              </a:extLst>
            </p:cNvPr>
            <p:cNvSpPr txBox="1"/>
            <p:nvPr/>
          </p:nvSpPr>
          <p:spPr>
            <a:xfrm>
              <a:off x="11486606" y="5684427"/>
              <a:ext cx="38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C9B1C4-2837-255A-9353-D39F43637E11}"/>
                </a:ext>
              </a:extLst>
            </p:cNvPr>
            <p:cNvSpPr txBox="1"/>
            <p:nvPr/>
          </p:nvSpPr>
          <p:spPr>
            <a:xfrm>
              <a:off x="6037373" y="5684427"/>
              <a:ext cx="38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BD4DE-5195-CA81-9551-FCA5437DD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96497" y="757436"/>
            <a:ext cx="6035647" cy="77961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C04E-2379-26E1-10CA-23E35DDBFDFD}"/>
              </a:ext>
            </a:extLst>
          </p:cNvPr>
          <p:cNvGrpSpPr/>
          <p:nvPr/>
        </p:nvGrpSpPr>
        <p:grpSpPr>
          <a:xfrm>
            <a:off x="135441" y="0"/>
            <a:ext cx="3402107" cy="2690513"/>
            <a:chOff x="5608876" y="1645173"/>
            <a:chExt cx="6689002" cy="43979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9E5F15-4BA1-B98E-5A09-83F09AF4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8876" y="3401730"/>
              <a:ext cx="4287291" cy="26413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4FA98B-CFA3-8253-7B3B-26260DDD5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2580" y="4788481"/>
              <a:ext cx="1539730" cy="10058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143459-4EDF-04F8-9692-F720DE5A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6927" y="2454467"/>
              <a:ext cx="5069585" cy="306990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48A86E-49FB-D39D-DDB0-C68DDFC1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6762" y="1645173"/>
              <a:ext cx="5041116" cy="3022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18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B01E-E3D4-12F6-D99D-66E20566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50F3-984A-506E-526B-9CD97796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6BF96-F554-5806-4F29-B4153E8A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5" y="172409"/>
            <a:ext cx="3040709" cy="1710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B47B4-3F7F-004B-59C1-6C57277C7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" y="2076119"/>
            <a:ext cx="2696471" cy="210776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C0D8836-74DC-18DF-9637-D924526EF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9" y="4327342"/>
            <a:ext cx="3211462" cy="23849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AF2BF-BA7F-8767-55F8-96F94B16F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2710333" y="181067"/>
            <a:ext cx="3576321" cy="26822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846961E-E884-463A-A28D-E41BA662F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59" y="55596"/>
            <a:ext cx="3549041" cy="26617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F08F51-BDA0-CB06-0EF9-742D9F90E44B}"/>
              </a:ext>
            </a:extLst>
          </p:cNvPr>
          <p:cNvGrpSpPr/>
          <p:nvPr/>
        </p:nvGrpSpPr>
        <p:grpSpPr>
          <a:xfrm>
            <a:off x="3715699" y="2829915"/>
            <a:ext cx="2718015" cy="2682240"/>
            <a:chOff x="3096768" y="843916"/>
            <a:chExt cx="5462016" cy="5495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B2172-B929-7948-5190-096F29B90E65}"/>
                </a:ext>
              </a:extLst>
            </p:cNvPr>
            <p:cNvSpPr/>
            <p:nvPr/>
          </p:nvSpPr>
          <p:spPr>
            <a:xfrm>
              <a:off x="3096768" y="843916"/>
              <a:ext cx="5462016" cy="5495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9A5DA6-001A-3408-1D47-70861175C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059" y="1011981"/>
              <a:ext cx="5181599" cy="5181599"/>
            </a:xfrm>
            <a:prstGeom prst="rect">
              <a:avLst/>
            </a:prstGeom>
          </p:spPr>
        </p:pic>
      </p:grp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485BC5E-2174-2B72-91C5-162C2221C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133" y="2331584"/>
            <a:ext cx="2923713" cy="2194832"/>
          </a:xfrm>
          <a:prstGeom prst="rect">
            <a:avLst/>
          </a:prstGeo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AB1D09B2-14B9-78D3-515C-CA7DB72FB1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68" y="3935123"/>
            <a:ext cx="3625850" cy="25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7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404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83483" y="1846263"/>
            <a:ext cx="1702191" cy="65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 of Operation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3483" y="2612952"/>
            <a:ext cx="1702191" cy="65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3483" y="3379641"/>
            <a:ext cx="1702191" cy="65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83483" y="4146330"/>
            <a:ext cx="1702191" cy="65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3483" y="4913019"/>
            <a:ext cx="1702191" cy="65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3483" y="5679708"/>
            <a:ext cx="1702191" cy="65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1ABBD4-283A-419B-8A18-A936742C46F7}"/>
              </a:ext>
            </a:extLst>
          </p:cNvPr>
          <p:cNvGrpSpPr/>
          <p:nvPr/>
        </p:nvGrpSpPr>
        <p:grpSpPr>
          <a:xfrm>
            <a:off x="10119512" y="0"/>
            <a:ext cx="2030132" cy="1737360"/>
            <a:chOff x="5108448" y="85344"/>
            <a:chExt cx="6961632" cy="61569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FFABF-37D6-4D40-A1F8-17D1CC71D397}"/>
                </a:ext>
              </a:extLst>
            </p:cNvPr>
            <p:cNvSpPr/>
            <p:nvPr/>
          </p:nvSpPr>
          <p:spPr>
            <a:xfrm>
              <a:off x="5108448" y="85344"/>
              <a:ext cx="6961632" cy="6156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hart, pie chart&#10;&#10;Description automatically generated">
              <a:extLst>
                <a:ext uri="{FF2B5EF4-FFF2-40B4-BE49-F238E27FC236}">
                  <a16:creationId xmlns:a16="http://schemas.microsoft.com/office/drawing/2014/main" id="{3EC7C303-DF89-45FB-AB9D-B984963C7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264" y="151231"/>
              <a:ext cx="6896816" cy="606016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5C2694-0185-48E8-80E6-DB3E8D28264F}"/>
                </a:ext>
              </a:extLst>
            </p:cNvPr>
            <p:cNvSpPr txBox="1"/>
            <p:nvPr/>
          </p:nvSpPr>
          <p:spPr>
            <a:xfrm>
              <a:off x="5913853" y="44413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1D9F8-FB01-4184-9482-A322A4AEEDD0}"/>
                </a:ext>
              </a:extLst>
            </p:cNvPr>
            <p:cNvSpPr txBox="1"/>
            <p:nvPr/>
          </p:nvSpPr>
          <p:spPr>
            <a:xfrm>
              <a:off x="11569024" y="44413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934B3A-48AD-42C8-A1A7-1F3D6DD44ABB}"/>
                </a:ext>
              </a:extLst>
            </p:cNvPr>
            <p:cNvSpPr txBox="1"/>
            <p:nvPr/>
          </p:nvSpPr>
          <p:spPr>
            <a:xfrm>
              <a:off x="11486606" y="5684427"/>
              <a:ext cx="38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D0615-47DC-4DBA-B3BC-3F004B6A11D5}"/>
                </a:ext>
              </a:extLst>
            </p:cNvPr>
            <p:cNvSpPr txBox="1"/>
            <p:nvPr/>
          </p:nvSpPr>
          <p:spPr>
            <a:xfrm>
              <a:off x="6037373" y="5684427"/>
              <a:ext cx="38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6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7FE4-89CD-4A6E-9AF4-98B316A6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Company Loyalty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DE0A-B7C2-4A88-8B53-1CD40559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jobs don’t have loyalty? What one need it to survive?</a:t>
            </a:r>
          </a:p>
          <a:p>
            <a:r>
              <a:rPr lang="en-US" dirty="0"/>
              <a:t>Should employee be loyal to their company? Should companies be loyal to their employees?</a:t>
            </a:r>
          </a:p>
          <a:p>
            <a:r>
              <a:rPr lang="en-US" dirty="0"/>
              <a:t>What are reason employees are not loyal to their company?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8E26-75B1-4B67-82BB-BD0BC91F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Company Loyalty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2009294-7FA8-4F0C-8231-7BAC9F062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625212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English) How Customer Loyalty Influences Companies' Profits | bobile.com">
            <a:extLst>
              <a:ext uri="{FF2B5EF4-FFF2-40B4-BE49-F238E27FC236}">
                <a16:creationId xmlns:a16="http://schemas.microsoft.com/office/drawing/2014/main" id="{3A2814AC-BDAF-4AE9-98B8-A72302D6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0"/>
            <a:ext cx="4505325" cy="25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926</Words>
  <Application>Microsoft Macintosh PowerPoint</Application>
  <PresentationFormat>Widescreen</PresentationFormat>
  <Paragraphs>173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Frutiger 45 Light</vt:lpstr>
      <vt:lpstr>Symbol</vt:lpstr>
      <vt:lpstr>Times New Roman</vt:lpstr>
      <vt:lpstr>Office Theme</vt:lpstr>
      <vt:lpstr>Week 12 Loyalty</vt:lpstr>
      <vt:lpstr>Commitment, Estimation, Stewardship</vt:lpstr>
      <vt:lpstr>Different aspects of Loyalty</vt:lpstr>
      <vt:lpstr>12. The Cost of Low Morale</vt:lpstr>
      <vt:lpstr>PowerPoint Presentation</vt:lpstr>
      <vt:lpstr>PowerPoint Presentation</vt:lpstr>
      <vt:lpstr>PowerPoint Presentation</vt:lpstr>
      <vt:lpstr>Company Loyalty</vt:lpstr>
      <vt:lpstr>Company Loyalty</vt:lpstr>
      <vt:lpstr>Generational differences in the workplace</vt:lpstr>
      <vt:lpstr>Generational differences in the workplace</vt:lpstr>
      <vt:lpstr>PowerPoint Presentation</vt:lpstr>
      <vt:lpstr>Generational differences in the workplace</vt:lpstr>
      <vt:lpstr>Loyalty – Pres Hinckley</vt:lpstr>
      <vt:lpstr>Job Loyalty is Dead,  And It’s Better That Way</vt:lpstr>
      <vt:lpstr>How great leaders inspire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Loyalty</dc:title>
  <dc:creator>William Clements</dc:creator>
  <cp:lastModifiedBy>Clements, William</cp:lastModifiedBy>
  <cp:revision>1</cp:revision>
  <dcterms:created xsi:type="dcterms:W3CDTF">2020-11-30T21:08:51Z</dcterms:created>
  <dcterms:modified xsi:type="dcterms:W3CDTF">2022-07-06T14:54:34Z</dcterms:modified>
</cp:coreProperties>
</file>