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417" r:id="rId4"/>
    <p:sldId id="419" r:id="rId5"/>
    <p:sldId id="418" r:id="rId6"/>
    <p:sldId id="408" r:id="rId7"/>
    <p:sldId id="416" r:id="rId8"/>
    <p:sldId id="409" r:id="rId9"/>
    <p:sldId id="410" r:id="rId10"/>
    <p:sldId id="259" r:id="rId11"/>
    <p:sldId id="262" r:id="rId12"/>
    <p:sldId id="261" r:id="rId13"/>
    <p:sldId id="265" r:id="rId14"/>
    <p:sldId id="263" r:id="rId15"/>
    <p:sldId id="264" r:id="rId16"/>
    <p:sldId id="411" r:id="rId17"/>
    <p:sldId id="412" r:id="rId18"/>
    <p:sldId id="415" r:id="rId19"/>
    <p:sldId id="413" r:id="rId20"/>
    <p:sldId id="41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62AEE-0F72-B841-9EA0-17344AB81FF2}" v="43" dt="2022-07-11T14:34:1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2062AEE-0F72-B841-9EA0-17344AB81FF2}"/>
    <pc:docChg chg="undo custSel addSld delSld modSld sldOrd">
      <pc:chgData name="Clements, William" userId="cbdb0636-a496-422a-8d40-98c53d494d26" providerId="ADAL" clId="{92062AEE-0F72-B841-9EA0-17344AB81FF2}" dt="2022-07-11T14:34:26.126" v="1314" actId="6549"/>
      <pc:docMkLst>
        <pc:docMk/>
      </pc:docMkLst>
      <pc:sldChg chg="modSp">
        <pc:chgData name="Clements, William" userId="cbdb0636-a496-422a-8d40-98c53d494d26" providerId="ADAL" clId="{92062AEE-0F72-B841-9EA0-17344AB81FF2}" dt="2022-07-05T19:41:00.969" v="511"/>
        <pc:sldMkLst>
          <pc:docMk/>
          <pc:sldMk cId="556889366" sldId="256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556889366" sldId="256"/>
            <ac:spMk id="2" creationId="{20749273-1113-FEAE-3DAC-D06ECBA3D590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556889366" sldId="256"/>
            <ac:spMk id="3" creationId="{14D832EA-7F35-DAE9-06B1-E9F589AC3BEF}"/>
          </ac:spMkLst>
        </pc:spChg>
      </pc:sldChg>
      <pc:sldChg chg="modSp add">
        <pc:chgData name="Clements, William" userId="cbdb0636-a496-422a-8d40-98c53d494d26" providerId="ADAL" clId="{92062AEE-0F72-B841-9EA0-17344AB81FF2}" dt="2022-07-05T19:49:28.556" v="748"/>
        <pc:sldMkLst>
          <pc:docMk/>
          <pc:sldMk cId="3150272697" sldId="257"/>
        </pc:sldMkLst>
        <pc:spChg chg="mod">
          <ac:chgData name="Clements, William" userId="cbdb0636-a496-422a-8d40-98c53d494d26" providerId="ADAL" clId="{92062AEE-0F72-B841-9EA0-17344AB81FF2}" dt="2022-07-05T19:49:28.556" v="748"/>
          <ac:spMkLst>
            <pc:docMk/>
            <pc:sldMk cId="3150272697" sldId="257"/>
            <ac:spMk id="2" creationId="{11C7E9A0-BCA8-45B8-8731-8BE37957136C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3150272697" sldId="257"/>
            <ac:spMk id="3" creationId="{CA29E5F5-7E0C-4D89-8B9F-B2B4FA5B3F94}"/>
          </ac:spMkLst>
        </pc:spChg>
      </pc:sldChg>
      <pc:sldChg chg="add">
        <pc:chgData name="Clements, William" userId="cbdb0636-a496-422a-8d40-98c53d494d26" providerId="ADAL" clId="{92062AEE-0F72-B841-9EA0-17344AB81FF2}" dt="2022-07-05T21:57:31.623" v="758"/>
        <pc:sldMkLst>
          <pc:docMk/>
          <pc:sldMk cId="3051788591" sldId="259"/>
        </pc:sldMkLst>
      </pc:sldChg>
      <pc:sldChg chg="modSp add mod">
        <pc:chgData name="Clements, William" userId="cbdb0636-a496-422a-8d40-98c53d494d26" providerId="ADAL" clId="{92062AEE-0F72-B841-9EA0-17344AB81FF2}" dt="2022-07-05T21:57:32.054" v="762" actId="27636"/>
        <pc:sldMkLst>
          <pc:docMk/>
          <pc:sldMk cId="4056515685" sldId="261"/>
        </pc:sldMkLst>
        <pc:spChg chg="mod">
          <ac:chgData name="Clements, William" userId="cbdb0636-a496-422a-8d40-98c53d494d26" providerId="ADAL" clId="{92062AEE-0F72-B841-9EA0-17344AB81FF2}" dt="2022-07-05T21:57:32.054" v="762" actId="27636"/>
          <ac:spMkLst>
            <pc:docMk/>
            <pc:sldMk cId="4056515685" sldId="261"/>
            <ac:spMk id="3" creationId="{00000000-0000-0000-0000-000000000000}"/>
          </ac:spMkLst>
        </pc:spChg>
      </pc:sldChg>
      <pc:sldChg chg="modSp add mod">
        <pc:chgData name="Clements, William" userId="cbdb0636-a496-422a-8d40-98c53d494d26" providerId="ADAL" clId="{92062AEE-0F72-B841-9EA0-17344AB81FF2}" dt="2022-07-05T21:57:31.884" v="761" actId="27636"/>
        <pc:sldMkLst>
          <pc:docMk/>
          <pc:sldMk cId="647897596" sldId="262"/>
        </pc:sldMkLst>
        <pc:spChg chg="mod">
          <ac:chgData name="Clements, William" userId="cbdb0636-a496-422a-8d40-98c53d494d26" providerId="ADAL" clId="{92062AEE-0F72-B841-9EA0-17344AB81FF2}" dt="2022-07-05T21:57:31.883" v="760" actId="27636"/>
          <ac:spMkLst>
            <pc:docMk/>
            <pc:sldMk cId="647897596" sldId="262"/>
            <ac:spMk id="3" creationId="{00000000-0000-0000-0000-000000000000}"/>
          </ac:spMkLst>
        </pc:spChg>
        <pc:spChg chg="mod">
          <ac:chgData name="Clements, William" userId="cbdb0636-a496-422a-8d40-98c53d494d26" providerId="ADAL" clId="{92062AEE-0F72-B841-9EA0-17344AB81FF2}" dt="2022-07-05T21:57:31.884" v="761" actId="27636"/>
          <ac:spMkLst>
            <pc:docMk/>
            <pc:sldMk cId="647897596" sldId="262"/>
            <ac:spMk id="4" creationId="{00000000-0000-0000-0000-000000000000}"/>
          </ac:spMkLst>
        </pc:spChg>
      </pc:sldChg>
      <pc:sldChg chg="add">
        <pc:chgData name="Clements, William" userId="cbdb0636-a496-422a-8d40-98c53d494d26" providerId="ADAL" clId="{92062AEE-0F72-B841-9EA0-17344AB81FF2}" dt="2022-07-05T21:57:31.623" v="758"/>
        <pc:sldMkLst>
          <pc:docMk/>
          <pc:sldMk cId="476984796" sldId="263"/>
        </pc:sldMkLst>
      </pc:sldChg>
      <pc:sldChg chg="add">
        <pc:chgData name="Clements, William" userId="cbdb0636-a496-422a-8d40-98c53d494d26" providerId="ADAL" clId="{92062AEE-0F72-B841-9EA0-17344AB81FF2}" dt="2022-07-05T21:57:46.039" v="764"/>
        <pc:sldMkLst>
          <pc:docMk/>
          <pc:sldMk cId="2892011553" sldId="264"/>
        </pc:sldMkLst>
      </pc:sldChg>
      <pc:sldChg chg="add">
        <pc:chgData name="Clements, William" userId="cbdb0636-a496-422a-8d40-98c53d494d26" providerId="ADAL" clId="{92062AEE-0F72-B841-9EA0-17344AB81FF2}" dt="2022-07-05T21:57:31.623" v="758"/>
        <pc:sldMkLst>
          <pc:docMk/>
          <pc:sldMk cId="3628786094" sldId="265"/>
        </pc:sldMkLst>
      </pc:sldChg>
      <pc:sldChg chg="modSp add mod">
        <pc:chgData name="Clements, William" userId="cbdb0636-a496-422a-8d40-98c53d494d26" providerId="ADAL" clId="{92062AEE-0F72-B841-9EA0-17344AB81FF2}" dt="2022-07-05T19:41:00.969" v="511"/>
        <pc:sldMkLst>
          <pc:docMk/>
          <pc:sldMk cId="2626553225" sldId="408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2626553225" sldId="408"/>
            <ac:spMk id="2" creationId="{D273D8E8-9392-46AA-BAF9-4A3CBCF0BC43}"/>
          </ac:spMkLst>
        </pc:spChg>
        <pc:spChg chg="mod">
          <ac:chgData name="Clements, William" userId="cbdb0636-a496-422a-8d40-98c53d494d26" providerId="ADAL" clId="{92062AEE-0F72-B841-9EA0-17344AB81FF2}" dt="2022-06-28T22:38:09.958" v="2" actId="1076"/>
          <ac:spMkLst>
            <pc:docMk/>
            <pc:sldMk cId="2626553225" sldId="408"/>
            <ac:spMk id="6" creationId="{81E2836D-CD51-955E-3EA3-5DF72F06C63F}"/>
          </ac:spMkLst>
        </pc:spChg>
      </pc:sldChg>
      <pc:sldChg chg="modSp new mod">
        <pc:chgData name="Clements, William" userId="cbdb0636-a496-422a-8d40-98c53d494d26" providerId="ADAL" clId="{92062AEE-0F72-B841-9EA0-17344AB81FF2}" dt="2022-07-05T19:41:00.969" v="511"/>
        <pc:sldMkLst>
          <pc:docMk/>
          <pc:sldMk cId="3249413391" sldId="409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3249413391" sldId="409"/>
            <ac:spMk id="2" creationId="{8DE05DE5-A586-6C76-AC1E-B733F8E5F0A3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3249413391" sldId="409"/>
            <ac:spMk id="3" creationId="{1873F103-CD73-9FA0-B81B-E8869271EDF4}"/>
          </ac:spMkLst>
        </pc:spChg>
      </pc:sldChg>
      <pc:sldChg chg="addSp delSp modSp new">
        <pc:chgData name="Clements, William" userId="cbdb0636-a496-422a-8d40-98c53d494d26" providerId="ADAL" clId="{92062AEE-0F72-B841-9EA0-17344AB81FF2}" dt="2022-07-05T19:41:00.969" v="511"/>
        <pc:sldMkLst>
          <pc:docMk/>
          <pc:sldMk cId="1289228497" sldId="410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1289228497" sldId="410"/>
            <ac:spMk id="2" creationId="{A1118DBC-AF04-30D1-299E-9B4FCCEA10DB}"/>
          </ac:spMkLst>
        </pc:spChg>
        <pc:spChg chg="del">
          <ac:chgData name="Clements, William" userId="cbdb0636-a496-422a-8d40-98c53d494d26" providerId="ADAL" clId="{92062AEE-0F72-B841-9EA0-17344AB81FF2}" dt="2022-06-28T22:48:58.541" v="27"/>
          <ac:spMkLst>
            <pc:docMk/>
            <pc:sldMk cId="1289228497" sldId="410"/>
            <ac:spMk id="3" creationId="{D78EC7FE-4EEC-B17B-8A6B-25D64CAB74B4}"/>
          </ac:spMkLst>
        </pc:spChg>
        <pc:picChg chg="add mod">
          <ac:chgData name="Clements, William" userId="cbdb0636-a496-422a-8d40-98c53d494d26" providerId="ADAL" clId="{92062AEE-0F72-B841-9EA0-17344AB81FF2}" dt="2022-07-05T19:41:00.969" v="511"/>
          <ac:picMkLst>
            <pc:docMk/>
            <pc:sldMk cId="1289228497" sldId="410"/>
            <ac:picMk id="4" creationId="{503001F6-9E99-B3B4-EA92-24AD69D5901F}"/>
          </ac:picMkLst>
        </pc:picChg>
      </pc:sldChg>
      <pc:sldChg chg="modSp new mod">
        <pc:chgData name="Clements, William" userId="cbdb0636-a496-422a-8d40-98c53d494d26" providerId="ADAL" clId="{92062AEE-0F72-B841-9EA0-17344AB81FF2}" dt="2022-07-05T19:41:00.969" v="511"/>
        <pc:sldMkLst>
          <pc:docMk/>
          <pc:sldMk cId="845661363" sldId="411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845661363" sldId="411"/>
            <ac:spMk id="2" creationId="{C99097F1-6D58-120E-CBE7-A724D0C33AFF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845661363" sldId="411"/>
            <ac:spMk id="3" creationId="{912341FC-8CD7-8045-026C-E12E7A1FAA02}"/>
          </ac:spMkLst>
        </pc:spChg>
      </pc:sldChg>
      <pc:sldChg chg="modSp new mod">
        <pc:chgData name="Clements, William" userId="cbdb0636-a496-422a-8d40-98c53d494d26" providerId="ADAL" clId="{92062AEE-0F72-B841-9EA0-17344AB81FF2}" dt="2022-07-05T19:41:00.969" v="511"/>
        <pc:sldMkLst>
          <pc:docMk/>
          <pc:sldMk cId="3930521229" sldId="412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3930521229" sldId="412"/>
            <ac:spMk id="2" creationId="{75D61F0B-D152-8971-AC25-7E6616890B5E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3930521229" sldId="412"/>
            <ac:spMk id="3" creationId="{4D05FA6D-0486-C4FE-1CDC-AB1D36E747A7}"/>
          </ac:spMkLst>
        </pc:spChg>
      </pc:sldChg>
      <pc:sldChg chg="addSp modSp new mod">
        <pc:chgData name="Clements, William" userId="cbdb0636-a496-422a-8d40-98c53d494d26" providerId="ADAL" clId="{92062AEE-0F72-B841-9EA0-17344AB81FF2}" dt="2022-07-05T19:41:00.969" v="511"/>
        <pc:sldMkLst>
          <pc:docMk/>
          <pc:sldMk cId="4108989016" sldId="413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4108989016" sldId="413"/>
            <ac:spMk id="2" creationId="{05457FF9-C355-674D-0D0F-ED87A5431950}"/>
          </ac:spMkLst>
        </pc:spChg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4108989016" sldId="413"/>
            <ac:spMk id="3" creationId="{FD642A45-B371-1927-B070-237AE55C81ED}"/>
          </ac:spMkLst>
        </pc:spChg>
        <pc:picChg chg="add mod">
          <ac:chgData name="Clements, William" userId="cbdb0636-a496-422a-8d40-98c53d494d26" providerId="ADAL" clId="{92062AEE-0F72-B841-9EA0-17344AB81FF2}" dt="2022-07-05T19:34:15.161" v="207" actId="14100"/>
          <ac:picMkLst>
            <pc:docMk/>
            <pc:sldMk cId="4108989016" sldId="413"/>
            <ac:picMk id="4" creationId="{E41D937C-2C12-1DDA-67EA-8A81DA729F78}"/>
          </ac:picMkLst>
        </pc:picChg>
        <pc:picChg chg="add mod">
          <ac:chgData name="Clements, William" userId="cbdb0636-a496-422a-8d40-98c53d494d26" providerId="ADAL" clId="{92062AEE-0F72-B841-9EA0-17344AB81FF2}" dt="2022-07-05T19:36:46.389" v="332" actId="14100"/>
          <ac:picMkLst>
            <pc:docMk/>
            <pc:sldMk cId="4108989016" sldId="413"/>
            <ac:picMk id="5" creationId="{82748E44-E601-5814-A580-522150CFCC4D}"/>
          </ac:picMkLst>
        </pc:picChg>
      </pc:sldChg>
      <pc:sldChg chg="addSp delSp modSp new mod">
        <pc:chgData name="Clements, William" userId="cbdb0636-a496-422a-8d40-98c53d494d26" providerId="ADAL" clId="{92062AEE-0F72-B841-9EA0-17344AB81FF2}" dt="2022-07-05T19:48:24.985" v="747" actId="5793"/>
        <pc:sldMkLst>
          <pc:docMk/>
          <pc:sldMk cId="2378674102" sldId="414"/>
        </pc:sldMkLst>
        <pc:spChg chg="mod">
          <ac:chgData name="Clements, William" userId="cbdb0636-a496-422a-8d40-98c53d494d26" providerId="ADAL" clId="{92062AEE-0F72-B841-9EA0-17344AB81FF2}" dt="2022-07-05T19:41:00.969" v="511"/>
          <ac:spMkLst>
            <pc:docMk/>
            <pc:sldMk cId="2378674102" sldId="414"/>
            <ac:spMk id="2" creationId="{014D7AFD-9250-1C32-29F9-CD80A4CBBAEC}"/>
          </ac:spMkLst>
        </pc:spChg>
        <pc:spChg chg="mod">
          <ac:chgData name="Clements, William" userId="cbdb0636-a496-422a-8d40-98c53d494d26" providerId="ADAL" clId="{92062AEE-0F72-B841-9EA0-17344AB81FF2}" dt="2022-07-05T19:48:24.985" v="747" actId="5793"/>
          <ac:spMkLst>
            <pc:docMk/>
            <pc:sldMk cId="2378674102" sldId="414"/>
            <ac:spMk id="3" creationId="{A6196D82-B392-1819-F00B-DD125DDF47CE}"/>
          </ac:spMkLst>
        </pc:spChg>
        <pc:spChg chg="add del">
          <ac:chgData name="Clements, William" userId="cbdb0636-a496-422a-8d40-98c53d494d26" providerId="ADAL" clId="{92062AEE-0F72-B841-9EA0-17344AB81FF2}" dt="2022-07-05T19:40:14.542" v="506" actId="22"/>
          <ac:spMkLst>
            <pc:docMk/>
            <pc:sldMk cId="2378674102" sldId="414"/>
            <ac:spMk id="5" creationId="{34724C2D-35CE-EC8D-3CD3-689BBE3BF429}"/>
          </ac:spMkLst>
        </pc:spChg>
        <pc:picChg chg="add mod">
          <ac:chgData name="Clements, William" userId="cbdb0636-a496-422a-8d40-98c53d494d26" providerId="ADAL" clId="{92062AEE-0F72-B841-9EA0-17344AB81FF2}" dt="2022-07-05T19:40:28.653" v="510" actId="14100"/>
          <ac:picMkLst>
            <pc:docMk/>
            <pc:sldMk cId="2378674102" sldId="414"/>
            <ac:picMk id="6" creationId="{270218BC-62FB-8D46-945B-42290E7F40A5}"/>
          </ac:picMkLst>
        </pc:picChg>
      </pc:sldChg>
      <pc:sldChg chg="modSp add mod ord">
        <pc:chgData name="Clements, William" userId="cbdb0636-a496-422a-8d40-98c53d494d26" providerId="ADAL" clId="{92062AEE-0F72-B841-9EA0-17344AB81FF2}" dt="2022-07-05T19:44:45.112" v="567" actId="20577"/>
        <pc:sldMkLst>
          <pc:docMk/>
          <pc:sldMk cId="2114663399" sldId="415"/>
        </pc:sldMkLst>
        <pc:spChg chg="mod">
          <ac:chgData name="Clements, William" userId="cbdb0636-a496-422a-8d40-98c53d494d26" providerId="ADAL" clId="{92062AEE-0F72-B841-9EA0-17344AB81FF2}" dt="2022-07-05T19:44:45.112" v="567" actId="20577"/>
          <ac:spMkLst>
            <pc:docMk/>
            <pc:sldMk cId="2114663399" sldId="415"/>
            <ac:spMk id="2" creationId="{D273D8E8-9392-46AA-BAF9-4A3CBCF0BC43}"/>
          </ac:spMkLst>
        </pc:spChg>
        <pc:spChg chg="mod">
          <ac:chgData name="Clements, William" userId="cbdb0636-a496-422a-8d40-98c53d494d26" providerId="ADAL" clId="{92062AEE-0F72-B841-9EA0-17344AB81FF2}" dt="2022-07-05T19:41:21.645" v="515" actId="1076"/>
          <ac:spMkLst>
            <pc:docMk/>
            <pc:sldMk cId="2114663399" sldId="415"/>
            <ac:spMk id="6" creationId="{81E2836D-CD51-955E-3EA3-5DF72F06C63F}"/>
          </ac:spMkLst>
        </pc:spChg>
      </pc:sldChg>
      <pc:sldChg chg="addSp delSp modSp new mod">
        <pc:chgData name="Clements, William" userId="cbdb0636-a496-422a-8d40-98c53d494d26" providerId="ADAL" clId="{92062AEE-0F72-B841-9EA0-17344AB81FF2}" dt="2022-07-05T19:50:41.798" v="756"/>
        <pc:sldMkLst>
          <pc:docMk/>
          <pc:sldMk cId="333344718" sldId="416"/>
        </pc:sldMkLst>
        <pc:spChg chg="mod">
          <ac:chgData name="Clements, William" userId="cbdb0636-a496-422a-8d40-98c53d494d26" providerId="ADAL" clId="{92062AEE-0F72-B841-9EA0-17344AB81FF2}" dt="2022-07-05T19:50:24.984" v="755"/>
          <ac:spMkLst>
            <pc:docMk/>
            <pc:sldMk cId="333344718" sldId="416"/>
            <ac:spMk id="3" creationId="{FD41C97B-F875-85C4-9749-8B3909EF2692}"/>
          </ac:spMkLst>
        </pc:spChg>
        <pc:spChg chg="add del">
          <ac:chgData name="Clements, William" userId="cbdb0636-a496-422a-8d40-98c53d494d26" providerId="ADAL" clId="{92062AEE-0F72-B841-9EA0-17344AB81FF2}" dt="2022-07-05T19:49:54.409" v="751" actId="22"/>
          <ac:spMkLst>
            <pc:docMk/>
            <pc:sldMk cId="333344718" sldId="416"/>
            <ac:spMk id="5" creationId="{2F918C10-37D0-1615-A1A4-DDF73AE55074}"/>
          </ac:spMkLst>
        </pc:spChg>
        <pc:picChg chg="add del">
          <ac:chgData name="Clements, William" userId="cbdb0636-a496-422a-8d40-98c53d494d26" providerId="ADAL" clId="{92062AEE-0F72-B841-9EA0-17344AB81FF2}" dt="2022-07-05T19:50:04.554" v="753"/>
          <ac:picMkLst>
            <pc:docMk/>
            <pc:sldMk cId="333344718" sldId="416"/>
            <ac:picMk id="6" creationId="{1ACD0A0B-E0BB-D7B1-8C64-90BC7D925453}"/>
          </ac:picMkLst>
        </pc:picChg>
        <pc:picChg chg="add">
          <ac:chgData name="Clements, William" userId="cbdb0636-a496-422a-8d40-98c53d494d26" providerId="ADAL" clId="{92062AEE-0F72-B841-9EA0-17344AB81FF2}" dt="2022-07-05T19:50:41.798" v="756"/>
          <ac:picMkLst>
            <pc:docMk/>
            <pc:sldMk cId="333344718" sldId="416"/>
            <ac:picMk id="1026" creationId="{D15B6E0D-E0F1-6A70-C611-899F9BE20AE2}"/>
          </ac:picMkLst>
        </pc:picChg>
      </pc:sldChg>
      <pc:sldChg chg="new del">
        <pc:chgData name="Clements, William" userId="cbdb0636-a496-422a-8d40-98c53d494d26" providerId="ADAL" clId="{92062AEE-0F72-B841-9EA0-17344AB81FF2}" dt="2022-07-05T21:57:35.485" v="763" actId="2696"/>
        <pc:sldMkLst>
          <pc:docMk/>
          <pc:sldMk cId="904055231" sldId="417"/>
        </pc:sldMkLst>
      </pc:sldChg>
      <pc:sldChg chg="modSp new mod">
        <pc:chgData name="Clements, William" userId="cbdb0636-a496-422a-8d40-98c53d494d26" providerId="ADAL" clId="{92062AEE-0F72-B841-9EA0-17344AB81FF2}" dt="2022-07-11T14:26:49.777" v="968" actId="20577"/>
        <pc:sldMkLst>
          <pc:docMk/>
          <pc:sldMk cId="1440168251" sldId="417"/>
        </pc:sldMkLst>
        <pc:spChg chg="mod">
          <ac:chgData name="Clements, William" userId="cbdb0636-a496-422a-8d40-98c53d494d26" providerId="ADAL" clId="{92062AEE-0F72-B841-9EA0-17344AB81FF2}" dt="2022-07-11T14:25:29.949" v="793" actId="20577"/>
          <ac:spMkLst>
            <pc:docMk/>
            <pc:sldMk cId="1440168251" sldId="417"/>
            <ac:spMk id="2" creationId="{C28CAACA-7FCE-8DD3-1525-7D6F27E6C9A6}"/>
          </ac:spMkLst>
        </pc:spChg>
        <pc:spChg chg="mod">
          <ac:chgData name="Clements, William" userId="cbdb0636-a496-422a-8d40-98c53d494d26" providerId="ADAL" clId="{92062AEE-0F72-B841-9EA0-17344AB81FF2}" dt="2022-07-11T14:26:49.777" v="968" actId="20577"/>
          <ac:spMkLst>
            <pc:docMk/>
            <pc:sldMk cId="1440168251" sldId="417"/>
            <ac:spMk id="3" creationId="{91C0949B-90BE-DAA1-C434-1836EE5FDE07}"/>
          </ac:spMkLst>
        </pc:spChg>
      </pc:sldChg>
      <pc:sldChg chg="addSp modSp new mod modClrScheme chgLayout">
        <pc:chgData name="Clements, William" userId="cbdb0636-a496-422a-8d40-98c53d494d26" providerId="ADAL" clId="{92062AEE-0F72-B841-9EA0-17344AB81FF2}" dt="2022-07-11T14:34:26.126" v="1314" actId="6549"/>
        <pc:sldMkLst>
          <pc:docMk/>
          <pc:sldMk cId="2125952663" sldId="418"/>
        </pc:sldMkLst>
        <pc:spChg chg="mod ord">
          <ac:chgData name="Clements, William" userId="cbdb0636-a496-422a-8d40-98c53d494d26" providerId="ADAL" clId="{92062AEE-0F72-B841-9EA0-17344AB81FF2}" dt="2022-07-11T14:33:34.649" v="1288" actId="700"/>
          <ac:spMkLst>
            <pc:docMk/>
            <pc:sldMk cId="2125952663" sldId="418"/>
            <ac:spMk id="2" creationId="{95C472E1-F732-4A09-6BBE-D3C148436D5A}"/>
          </ac:spMkLst>
        </pc:spChg>
        <pc:spChg chg="mod ord">
          <ac:chgData name="Clements, William" userId="cbdb0636-a496-422a-8d40-98c53d494d26" providerId="ADAL" clId="{92062AEE-0F72-B841-9EA0-17344AB81FF2}" dt="2022-07-11T14:34:26.126" v="1314" actId="6549"/>
          <ac:spMkLst>
            <pc:docMk/>
            <pc:sldMk cId="2125952663" sldId="418"/>
            <ac:spMk id="3" creationId="{AA7F927E-6B37-0D30-F89D-AE23D4636909}"/>
          </ac:spMkLst>
        </pc:spChg>
        <pc:spChg chg="add mod ord">
          <ac:chgData name="Clements, William" userId="cbdb0636-a496-422a-8d40-98c53d494d26" providerId="ADAL" clId="{92062AEE-0F72-B841-9EA0-17344AB81FF2}" dt="2022-07-11T14:34:19.270" v="1310" actId="27636"/>
          <ac:spMkLst>
            <pc:docMk/>
            <pc:sldMk cId="2125952663" sldId="418"/>
            <ac:spMk id="4" creationId="{5F8464DF-9FCA-CF5D-0D4D-41301E0BCC7F}"/>
          </ac:spMkLst>
        </pc:spChg>
      </pc:sldChg>
      <pc:sldChg chg="addSp modSp add mod modClrScheme chgLayout">
        <pc:chgData name="Clements, William" userId="cbdb0636-a496-422a-8d40-98c53d494d26" providerId="ADAL" clId="{92062AEE-0F72-B841-9EA0-17344AB81FF2}" dt="2022-07-11T14:32:15.737" v="1249" actId="20577"/>
        <pc:sldMkLst>
          <pc:docMk/>
          <pc:sldMk cId="1328768200" sldId="419"/>
        </pc:sldMkLst>
        <pc:spChg chg="mod ord">
          <ac:chgData name="Clements, William" userId="cbdb0636-a496-422a-8d40-98c53d494d26" providerId="ADAL" clId="{92062AEE-0F72-B841-9EA0-17344AB81FF2}" dt="2022-07-11T14:30:28.224" v="1179" actId="700"/>
          <ac:spMkLst>
            <pc:docMk/>
            <pc:sldMk cId="1328768200" sldId="419"/>
            <ac:spMk id="2" creationId="{C28CAACA-7FCE-8DD3-1525-7D6F27E6C9A6}"/>
          </ac:spMkLst>
        </pc:spChg>
        <pc:spChg chg="mod ord">
          <ac:chgData name="Clements, William" userId="cbdb0636-a496-422a-8d40-98c53d494d26" providerId="ADAL" clId="{92062AEE-0F72-B841-9EA0-17344AB81FF2}" dt="2022-07-11T14:32:15.737" v="1249" actId="20577"/>
          <ac:spMkLst>
            <pc:docMk/>
            <pc:sldMk cId="1328768200" sldId="419"/>
            <ac:spMk id="3" creationId="{91C0949B-90BE-DAA1-C434-1836EE5FDE07}"/>
          </ac:spMkLst>
        </pc:spChg>
        <pc:spChg chg="add mod ord">
          <ac:chgData name="Clements, William" userId="cbdb0636-a496-422a-8d40-98c53d494d26" providerId="ADAL" clId="{92062AEE-0F72-B841-9EA0-17344AB81FF2}" dt="2022-07-11T14:32:13.774" v="1246" actId="27636"/>
          <ac:spMkLst>
            <pc:docMk/>
            <pc:sldMk cId="1328768200" sldId="419"/>
            <ac:spMk id="4" creationId="{E3B938AD-FA00-917A-A2FD-CAE2E70E31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A9BE-BE56-C44D-8940-2F20EAF6F79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1C83-7490-5346-BD66-E9B851EB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41FA7-ED70-4168-9966-AD25061DC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https://www.slideshare.net/ssuser874b3b1/the-mythical-manmonth-3-the-surgical-team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41FA7-ED70-4168-9966-AD25061DC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2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14B8-F132-014E-9A9C-5BB747E3AF0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1F5A-6D2A-3140-8323-733F78CF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4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jp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9273-1113-FEAE-3DAC-D06ECBA3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832EA-7F35-DAE9-06B1-E9F589AC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Brookes: The Surgical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 err="1"/>
              <a:t>Mills’s</a:t>
            </a:r>
            <a:r>
              <a:rPr lang="en-US" dirty="0"/>
              <a:t> Proposal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Scaling Up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25" y="88002"/>
            <a:ext cx="1710701" cy="153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Image result for M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63" y="3387835"/>
            <a:ext cx="5095063" cy="28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8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Surgical Team: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problem?</a:t>
            </a:r>
          </a:p>
          <a:p>
            <a:pPr lvl="1"/>
            <a:endParaRPr lang="en-US" dirty="0"/>
          </a:p>
          <a:p>
            <a:r>
              <a:rPr lang="en-US" dirty="0"/>
              <a:t>How to use ineffective people effectively? </a:t>
            </a:r>
          </a:p>
          <a:p>
            <a:endParaRPr lang="en-US" dirty="0"/>
          </a:p>
          <a:p>
            <a:r>
              <a:rPr lang="en-US" dirty="0"/>
              <a:t>Who do you promote?</a:t>
            </a:r>
          </a:p>
          <a:p>
            <a:pPr lvl="1"/>
            <a:r>
              <a:rPr lang="en-US" dirty="0"/>
              <a:t>Then what is a good s/w career path?</a:t>
            </a:r>
          </a:p>
          <a:p>
            <a:endParaRPr lang="en-US" dirty="0"/>
          </a:p>
          <a:p>
            <a:pPr lvl="1"/>
            <a:r>
              <a:rPr lang="en-US" dirty="0"/>
              <a:t>When does a development project be obsolete?</a:t>
            </a:r>
          </a:p>
          <a:p>
            <a:r>
              <a:rPr lang="en-US" dirty="0"/>
              <a:t>Math</a:t>
            </a:r>
          </a:p>
          <a:p>
            <a:pPr lvl="1"/>
            <a:r>
              <a:rPr lang="en-US" dirty="0"/>
              <a:t>How many lines of code can you develop</a:t>
            </a:r>
          </a:p>
          <a:p>
            <a:pPr lvl="1"/>
            <a:r>
              <a:rPr lang="en-US" dirty="0"/>
              <a:t>How big of a project can you build?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Scale: Small vs Large</a:t>
            </a:r>
          </a:p>
          <a:p>
            <a:pPr lvl="1"/>
            <a:r>
              <a:rPr lang="en-US" dirty="0"/>
              <a:t>What does Small mean</a:t>
            </a:r>
          </a:p>
          <a:p>
            <a:r>
              <a:rPr lang="en-US" dirty="0" err="1"/>
              <a:t>i.e</a:t>
            </a:r>
            <a:r>
              <a:rPr lang="en-US" dirty="0"/>
              <a:t> Working with Volunteers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Pick 2: Budget, Resources, Schedule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56" y="5114286"/>
            <a:ext cx="2132784" cy="120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5114286"/>
            <a:ext cx="2132784" cy="1200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24" y="5114286"/>
            <a:ext cx="2132784" cy="12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Surgical Team: Mill’s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surgeon - 	chief programmer/arch</a:t>
            </a:r>
          </a:p>
          <a:p>
            <a:r>
              <a:rPr lang="en-US" dirty="0"/>
              <a:t>Copilot </a:t>
            </a:r>
          </a:p>
          <a:p>
            <a:r>
              <a:rPr lang="en-US" dirty="0"/>
              <a:t>Administrator – 	financial, time/pay</a:t>
            </a:r>
          </a:p>
          <a:p>
            <a:r>
              <a:rPr lang="en-US" dirty="0"/>
              <a:t>Editor – 	Docs, User Man, Training</a:t>
            </a:r>
          </a:p>
          <a:p>
            <a:r>
              <a:rPr lang="en-US" dirty="0"/>
              <a:t>Two secretaries 	Administrator </a:t>
            </a:r>
          </a:p>
          <a:p>
            <a:r>
              <a:rPr lang="en-US" dirty="0"/>
              <a:t>Program clerk: 	CM/DM</a:t>
            </a:r>
          </a:p>
          <a:p>
            <a:r>
              <a:rPr lang="en-US" dirty="0"/>
              <a:t>Tool Smith – 	IT</a:t>
            </a:r>
          </a:p>
          <a:p>
            <a:r>
              <a:rPr lang="en-US" dirty="0"/>
              <a:t>Tester – 	Integration &amp; Test</a:t>
            </a:r>
          </a:p>
          <a:p>
            <a:r>
              <a:rPr lang="en-US" dirty="0"/>
              <a:t>Lawyer – 	Licenses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cs.unc.edu/%7Estotts/COMP145/chiefprog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3024" y="1737360"/>
            <a:ext cx="4245642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S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94" y="5088256"/>
            <a:ext cx="2388830" cy="17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51" y="1737360"/>
            <a:ext cx="404789" cy="52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800" y="2264229"/>
            <a:ext cx="405540" cy="400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11" y="2664824"/>
            <a:ext cx="362028" cy="52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23" y="3188117"/>
            <a:ext cx="558116" cy="417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53" y="3602422"/>
            <a:ext cx="670586" cy="401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211" y="4003830"/>
            <a:ext cx="481127" cy="414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22" y="4418133"/>
            <a:ext cx="558115" cy="45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311" y="4875787"/>
            <a:ext cx="353304" cy="546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753" y="5422640"/>
            <a:ext cx="674963" cy="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Teams?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DA01B3-A9B5-4334-967B-9F98FB4D3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31" y="1882293"/>
            <a:ext cx="2632353" cy="2552700"/>
          </a:xfrm>
        </p:spPr>
      </p:pic>
      <p:pic>
        <p:nvPicPr>
          <p:cNvPr id="3076" name="Picture 4" descr="Image result for Aveng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19" y="4773647"/>
            <a:ext cx="1473656" cy="21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The Replacements"/>
          <p:cNvSpPr>
            <a:spLocks noChangeAspect="1" noChangeArrowheads="1"/>
          </p:cNvSpPr>
          <p:nvPr/>
        </p:nvSpPr>
        <p:spPr bwMode="auto">
          <a:xfrm>
            <a:off x="155575" y="-1219200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The Replacements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4" y="140444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tar Tre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0" y="1561355"/>
            <a:ext cx="2494058" cy="14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Star Tre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0" y="206002"/>
            <a:ext cx="2476723" cy="13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cout organization chart troo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86" y="4099299"/>
            <a:ext cx="2500190" cy="24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63" y="3480732"/>
            <a:ext cx="28575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9" y="1532394"/>
            <a:ext cx="3796249" cy="195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16228-2322-4830-B315-E5682A91E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5606"/>
            <a:ext cx="2722589" cy="153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349DF-F009-468C-B376-0F402DF52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2309" y="140444"/>
            <a:ext cx="1176207" cy="1743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BBED40-EF99-4DA5-BD50-3414618B5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15" y="5098221"/>
            <a:ext cx="1187581" cy="1759779"/>
          </a:xfrm>
          <a:prstGeom prst="rect">
            <a:avLst/>
          </a:prstGeom>
        </p:spPr>
      </p:pic>
      <p:pic>
        <p:nvPicPr>
          <p:cNvPr id="8" name="Picture 7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2792E028-877F-4DD6-9139-E9B67070C7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827" y="3092713"/>
            <a:ext cx="208980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Surgical Team: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Pg</a:t>
            </a:r>
            <a:r>
              <a:rPr lang="en-US" dirty="0"/>
              <a:t> 35: How it works</a:t>
            </a:r>
          </a:p>
          <a:p>
            <a:pPr lvl="1"/>
            <a:r>
              <a:rPr lang="en-US" dirty="0"/>
              <a:t>10 people, 7 professionals? Who is not?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Hit by a bus – single point of failure</a:t>
            </a:r>
          </a:p>
          <a:p>
            <a:pPr lvl="1"/>
            <a:r>
              <a:rPr lang="en-US" dirty="0"/>
              <a:t>Good to be king</a:t>
            </a:r>
          </a:p>
          <a:p>
            <a:pPr lvl="2"/>
            <a:r>
              <a:rPr lang="en-US" dirty="0"/>
              <a:t>Importance of Cross training</a:t>
            </a:r>
          </a:p>
          <a:p>
            <a:pPr lvl="1"/>
            <a:r>
              <a:rPr lang="en-US" dirty="0"/>
              <a:t>“Judgement are settled by the surgeon unilaterally”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cs.unc.edu/%7Estotts/COMP145/chiefpro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336" y="2543455"/>
            <a:ext cx="3603607" cy="43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Surgical Team: Scale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How to build things that take 5000 man hours or more?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Conceptual Integrity</a:t>
            </a:r>
          </a:p>
          <a:p>
            <a:pPr lvl="1"/>
            <a:r>
              <a:rPr lang="en-US" dirty="0"/>
              <a:t>Sys Arch designs it all, top down</a:t>
            </a:r>
          </a:p>
          <a:p>
            <a:pPr lvl="1"/>
            <a:r>
              <a:rPr lang="en-US" dirty="0"/>
              <a:t>Confined to only architecture, not programming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over come Entropy? </a:t>
            </a:r>
          </a:p>
          <a:p>
            <a:pPr lvl="1"/>
            <a:r>
              <a:rPr lang="en-US" dirty="0"/>
              <a:t>Conceptual, Code, Architecture/Design,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Compare to Chap 11: Plan to Throw One Away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700"/>
            <a:ext cx="27813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714875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714875"/>
            <a:ext cx="1567689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7F1-6D58-120E-CBE7-A724D0C3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Amoeba Advance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41FC-8CD7-8045-026C-E12E7A1F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requires splitting the class up into two equal teams. </a:t>
            </a:r>
          </a:p>
          <a:p>
            <a:pPr lvl="1"/>
            <a:r>
              <a:rPr lang="en-US" dirty="0"/>
              <a:t>Once you’ve done that, invite half the team to form a circle by joining their elbows, and have the rest of the team wedge themselves inside the circle. </a:t>
            </a:r>
          </a:p>
          <a:p>
            <a:r>
              <a:rPr lang="en-US" dirty="0"/>
              <a:t>When both teams have formed their makeshift amoebas, blow a whistle to signify the start of play. </a:t>
            </a:r>
          </a:p>
          <a:p>
            <a:pPr lvl="1"/>
            <a:r>
              <a:rPr lang="en-US"/>
              <a:t>The </a:t>
            </a:r>
            <a:r>
              <a:rPr lang="en-US" dirty="0"/>
              <a:t>teams will then attempt to make it to the finish line without breaking up the group</a:t>
            </a:r>
            <a:r>
              <a:rPr lang="en-US"/>
              <a:t>. </a:t>
            </a:r>
          </a:p>
          <a:p>
            <a:pPr lvl="1"/>
            <a:r>
              <a:rPr lang="en-US"/>
              <a:t>If </a:t>
            </a:r>
            <a:r>
              <a:rPr lang="en-US" dirty="0"/>
              <a:t>the amoeba should dissolve during the attempt, the team must repair itself before it can move forward.</a:t>
            </a:r>
          </a:p>
        </p:txBody>
      </p:sp>
    </p:spTree>
    <p:extLst>
      <p:ext uri="{BB962C8B-B14F-4D97-AF65-F5344CB8AC3E}">
        <p14:creationId xmlns:p14="http://schemas.microsoft.com/office/powerpoint/2010/main" val="84566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1F0B-D152-8971-AC25-7E661689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Marshmallow-and-noodle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FA6D-0486-C4FE-1CDC-AB1D36E7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Syngergy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Professionalism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096940" y="5964794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 rot="20007733" flipV="1">
            <a:off x="2814532" y="2547456"/>
            <a:ext cx="675821" cy="40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D937C-2C12-1DDA-67EA-8A81DA72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43" y="0"/>
            <a:ext cx="2953484" cy="2680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57FF9-C355-674D-0D0F-ED87A543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2A45-B371-1927-B070-237AE55C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Habit 6 Synergy:</a:t>
            </a:r>
          </a:p>
          <a:p>
            <a:r>
              <a:rPr lang="en-US" dirty="0"/>
              <a:t>Highest activity in all life: principle-centered leadership</a:t>
            </a:r>
          </a:p>
          <a:p>
            <a:r>
              <a:rPr lang="en-US" dirty="0"/>
              <a:t>Synergistic Communication</a:t>
            </a:r>
          </a:p>
          <a:p>
            <a:r>
              <a:rPr lang="en-US" dirty="0"/>
              <a:t>Synergy in the Classroom</a:t>
            </a:r>
          </a:p>
          <a:p>
            <a:r>
              <a:rPr lang="en-US" dirty="0"/>
              <a:t>Synergy in the Business</a:t>
            </a:r>
          </a:p>
          <a:p>
            <a:r>
              <a:rPr lang="en-US" dirty="0"/>
              <a:t>Synergy and Communication</a:t>
            </a:r>
          </a:p>
          <a:p>
            <a:r>
              <a:rPr lang="en-US" dirty="0"/>
              <a:t>Valuing the Difference</a:t>
            </a:r>
          </a:p>
          <a:p>
            <a:r>
              <a:rPr lang="en-US" dirty="0"/>
              <a:t>Force Field Analysis</a:t>
            </a:r>
          </a:p>
          <a:p>
            <a:r>
              <a:rPr lang="en-US" dirty="0"/>
              <a:t>All Nature is Synergistic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48E44-E601-5814-A580-522150CF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89" y="4779818"/>
            <a:ext cx="3842137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9A0-BCA8-45B8-8731-8BE379571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 Cooperation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E5F5-7E0C-4D89-8B9F-B2B4FA5B3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AFD-9250-1C32-29F9-CD80A4CB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6D82-B392-1819-F00B-DD125DDF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Ted </a:t>
            </a:r>
            <a:r>
              <a:rPr lang="en-US" dirty="0" err="1"/>
              <a:t>Talk:</a:t>
            </a:r>
            <a:r>
              <a:rPr lang="en-US" b="1" dirty="0" err="1"/>
              <a:t>How</a:t>
            </a:r>
            <a:r>
              <a:rPr lang="en-US" b="1" dirty="0"/>
              <a:t> to turn a group of strangers into a team</a:t>
            </a:r>
          </a:p>
          <a:p>
            <a:endParaRPr lang="en-US" dirty="0"/>
          </a:p>
          <a:p>
            <a:r>
              <a:rPr lang="en-US" dirty="0"/>
              <a:t>What is teaming?</a:t>
            </a:r>
          </a:p>
          <a:p>
            <a:r>
              <a:rPr lang="en-US" dirty="0"/>
              <a:t>What makes a good hospital, make a movie</a:t>
            </a:r>
          </a:p>
          <a:p>
            <a:r>
              <a:rPr lang="en-US" dirty="0"/>
              <a:t>Jargon? Professional Culture Clash</a:t>
            </a:r>
          </a:p>
          <a:p>
            <a:r>
              <a:rPr lang="en-US" dirty="0"/>
              <a:t>Soft Skill: Leadership, Humility, 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Hard to know if you already know</a:t>
            </a:r>
          </a:p>
          <a:p>
            <a:pPr lvl="1"/>
            <a:r>
              <a:rPr lang="en-US" dirty="0"/>
              <a:t>Sacristy </a:t>
            </a:r>
          </a:p>
          <a:p>
            <a:r>
              <a:rPr lang="en-US" dirty="0"/>
              <a:t>How quickly can you find…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218BC-62FB-8D46-945B-42290E7F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6" y="4536194"/>
            <a:ext cx="5529943" cy="23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ACA-7FCE-8DD3-1525-7D6F27E6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– Section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949B-90BE-DAA1-C434-1836EE5F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Later</a:t>
            </a:r>
          </a:p>
          <a:p>
            <a:r>
              <a:rPr lang="en-US" dirty="0"/>
              <a:t>Back Corner</a:t>
            </a:r>
          </a:p>
          <a:p>
            <a:r>
              <a:rPr lang="en-US" dirty="0"/>
              <a:t>Group ATE</a:t>
            </a:r>
          </a:p>
          <a:p>
            <a:r>
              <a:rPr lang="en-US" dirty="0"/>
              <a:t>Me, Myself and Eye</a:t>
            </a:r>
          </a:p>
          <a:p>
            <a:r>
              <a:rPr lang="en-US" dirty="0"/>
              <a:t>Team 6</a:t>
            </a:r>
          </a:p>
          <a:p>
            <a:r>
              <a:rPr lang="en-US" dirty="0"/>
              <a:t>We are team 4</a:t>
            </a:r>
          </a:p>
          <a:p>
            <a:r>
              <a:rPr lang="en-US" dirty="0"/>
              <a:t>When we come up with an idea</a:t>
            </a:r>
          </a:p>
          <a:p>
            <a:r>
              <a:rPr lang="en-US" dirty="0"/>
              <a:t>Yes Ma’am</a:t>
            </a:r>
          </a:p>
        </p:txBody>
      </p:sp>
    </p:spTree>
    <p:extLst>
      <p:ext uri="{BB962C8B-B14F-4D97-AF65-F5344CB8AC3E}">
        <p14:creationId xmlns:p14="http://schemas.microsoft.com/office/powerpoint/2010/main" val="144016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ACA-7FCE-8DD3-1525-7D6F27E6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– Section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949B-90BE-DAA1-C434-1836EE5FD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Ask Us Later</a:t>
            </a:r>
          </a:p>
          <a:p>
            <a:pPr lvl="1"/>
            <a:r>
              <a:rPr lang="en-US" dirty="0"/>
              <a:t>Tanner Carter </a:t>
            </a:r>
          </a:p>
          <a:p>
            <a:pPr lvl="1"/>
            <a:r>
              <a:rPr lang="en-US" dirty="0"/>
              <a:t>Savannah </a:t>
            </a:r>
            <a:r>
              <a:rPr lang="en-US" dirty="0" err="1"/>
              <a:t>Roscher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Steven Sellers </a:t>
            </a:r>
          </a:p>
          <a:p>
            <a:pPr lvl="1"/>
            <a:r>
              <a:rPr lang="en-US" dirty="0"/>
              <a:t>Jacob South </a:t>
            </a:r>
          </a:p>
          <a:p>
            <a:r>
              <a:rPr lang="en-US" dirty="0"/>
              <a:t>Back Corner</a:t>
            </a:r>
          </a:p>
          <a:p>
            <a:pPr lvl="1"/>
            <a:r>
              <a:rPr lang="en-US" dirty="0"/>
              <a:t>Jackson Clarke </a:t>
            </a:r>
          </a:p>
          <a:p>
            <a:pPr lvl="1"/>
            <a:r>
              <a:rPr lang="en-US" dirty="0"/>
              <a:t>Noah Lloyd </a:t>
            </a:r>
          </a:p>
          <a:p>
            <a:pPr lvl="1"/>
            <a:r>
              <a:rPr lang="en-US" dirty="0"/>
              <a:t>Franck </a:t>
            </a:r>
            <a:r>
              <a:rPr lang="en-US" dirty="0" err="1"/>
              <a:t>Sokora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Spencer Wilson </a:t>
            </a:r>
          </a:p>
          <a:p>
            <a:r>
              <a:rPr lang="en-US" dirty="0"/>
              <a:t>Group ATE</a:t>
            </a:r>
          </a:p>
          <a:p>
            <a:pPr lvl="1"/>
            <a:r>
              <a:rPr lang="en-US" dirty="0"/>
              <a:t>Kevin Allred </a:t>
            </a:r>
          </a:p>
          <a:p>
            <a:pPr lvl="1"/>
            <a:r>
              <a:rPr lang="en-US" dirty="0"/>
              <a:t>Tyler Aston </a:t>
            </a:r>
          </a:p>
          <a:p>
            <a:pPr lvl="1"/>
            <a:r>
              <a:rPr lang="en-US" dirty="0"/>
              <a:t>Joshua Ellis </a:t>
            </a:r>
          </a:p>
          <a:p>
            <a:r>
              <a:rPr lang="en-US" dirty="0"/>
              <a:t>Me, Myself and Eye</a:t>
            </a:r>
          </a:p>
          <a:p>
            <a:pPr lvl="1"/>
            <a:r>
              <a:rPr lang="en-US" dirty="0"/>
              <a:t>Derek Earl </a:t>
            </a:r>
          </a:p>
          <a:p>
            <a:pPr lvl="1"/>
            <a:r>
              <a:rPr lang="en-US" dirty="0"/>
              <a:t>Penelope Sanchez </a:t>
            </a:r>
          </a:p>
          <a:p>
            <a:pPr lvl="1"/>
            <a:r>
              <a:rPr lang="en-US" dirty="0"/>
              <a:t>Vishnu </a:t>
            </a:r>
            <a:r>
              <a:rPr lang="en-US" dirty="0" err="1"/>
              <a:t>Soranam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38AD-FA00-917A-A2FD-CAE2E70E3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6</a:t>
            </a:r>
          </a:p>
          <a:p>
            <a:pPr lvl="1"/>
            <a:r>
              <a:rPr lang="en-US" dirty="0"/>
              <a:t>Joanna </a:t>
            </a:r>
            <a:r>
              <a:rPr lang="en-US" dirty="0" err="1"/>
              <a:t>Gohnert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Dolores Karina </a:t>
            </a:r>
            <a:r>
              <a:rPr lang="en-US" dirty="0" err="1"/>
              <a:t>Cuadra</a:t>
            </a:r>
            <a:r>
              <a:rPr lang="en-US" dirty="0"/>
              <a:t> Mendoza </a:t>
            </a:r>
          </a:p>
          <a:p>
            <a:pPr lvl="1"/>
            <a:r>
              <a:rPr lang="en-US" dirty="0"/>
              <a:t>Jacob Roundy </a:t>
            </a:r>
          </a:p>
          <a:p>
            <a:r>
              <a:rPr lang="en-US" dirty="0"/>
              <a:t>We are team 4</a:t>
            </a:r>
          </a:p>
          <a:p>
            <a:pPr lvl="1"/>
            <a:r>
              <a:rPr lang="en-US" dirty="0"/>
              <a:t>Nate Hathaway </a:t>
            </a:r>
          </a:p>
          <a:p>
            <a:pPr lvl="1"/>
            <a:r>
              <a:rPr lang="en-US" dirty="0" err="1"/>
              <a:t>Jayd</a:t>
            </a:r>
            <a:r>
              <a:rPr lang="en-US" dirty="0"/>
              <a:t> Hill </a:t>
            </a:r>
          </a:p>
          <a:p>
            <a:pPr lvl="1"/>
            <a:r>
              <a:rPr lang="en-US" dirty="0"/>
              <a:t>Levi Larson </a:t>
            </a:r>
          </a:p>
          <a:p>
            <a:pPr lvl="1"/>
            <a:r>
              <a:rPr lang="en-US" dirty="0"/>
              <a:t>Logan Ray </a:t>
            </a:r>
          </a:p>
          <a:p>
            <a:pPr lvl="1"/>
            <a:r>
              <a:rPr lang="en-US" dirty="0"/>
              <a:t>Mitzi </a:t>
            </a:r>
            <a:r>
              <a:rPr lang="en-US" dirty="0" err="1"/>
              <a:t>Vite</a:t>
            </a:r>
            <a:r>
              <a:rPr lang="en-US" dirty="0"/>
              <a:t> Hernandez </a:t>
            </a:r>
          </a:p>
          <a:p>
            <a:r>
              <a:rPr lang="en-US" dirty="0"/>
              <a:t>When we come up with an idea</a:t>
            </a:r>
          </a:p>
          <a:p>
            <a:pPr lvl="1"/>
            <a:r>
              <a:rPr lang="en-US" dirty="0"/>
              <a:t>Aaron Fox </a:t>
            </a:r>
          </a:p>
          <a:p>
            <a:pPr lvl="1"/>
            <a:r>
              <a:rPr lang="en-US" dirty="0" err="1"/>
              <a:t>Bryer</a:t>
            </a:r>
            <a:r>
              <a:rPr lang="en-US" dirty="0"/>
              <a:t> Johnson </a:t>
            </a:r>
          </a:p>
          <a:p>
            <a:pPr lvl="1"/>
            <a:r>
              <a:rPr lang="en-US" dirty="0"/>
              <a:t>Mickey Nelson </a:t>
            </a:r>
          </a:p>
          <a:p>
            <a:r>
              <a:rPr lang="en-US" dirty="0"/>
              <a:t>Yes Ma’am</a:t>
            </a:r>
          </a:p>
          <a:p>
            <a:pPr lvl="1"/>
            <a:r>
              <a:rPr lang="en-US" dirty="0"/>
              <a:t>Benjamin </a:t>
            </a:r>
            <a:r>
              <a:rPr lang="en-US" dirty="0" err="1"/>
              <a:t>Isac</a:t>
            </a:r>
            <a:r>
              <a:rPr lang="en-US" dirty="0"/>
              <a:t> Gundersen</a:t>
            </a:r>
          </a:p>
          <a:p>
            <a:pPr lvl="1"/>
            <a:r>
              <a:rPr lang="en-US" dirty="0"/>
              <a:t>Caleb Tubbs</a:t>
            </a:r>
          </a:p>
          <a:p>
            <a:pPr lvl="1"/>
            <a:r>
              <a:rPr lang="en-US" dirty="0"/>
              <a:t>Josh </a:t>
            </a:r>
            <a:r>
              <a:rPr lang="en-US" dirty="0" err="1"/>
              <a:t>Whith</a:t>
            </a:r>
            <a:endParaRPr lang="en-US" dirty="0"/>
          </a:p>
          <a:p>
            <a:pPr lvl="1"/>
            <a:r>
              <a:rPr lang="en-US" dirty="0"/>
              <a:t>Jared Wolff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6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72E1-F732-4A09-6BBE-D3C1484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– Section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927E-6B37-0D30-F89D-AE23D46369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Acorn Project Team 9</a:t>
            </a:r>
          </a:p>
          <a:p>
            <a:pPr lvl="1"/>
            <a:r>
              <a:rPr lang="en-US" dirty="0"/>
              <a:t>Anna </a:t>
            </a:r>
            <a:r>
              <a:rPr lang="en-US" dirty="0" err="1"/>
              <a:t>Arutyunova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Mitch Coleman </a:t>
            </a:r>
          </a:p>
          <a:p>
            <a:pPr lvl="1"/>
            <a:r>
              <a:rPr lang="en-US" dirty="0"/>
              <a:t>Joseph Harris </a:t>
            </a:r>
          </a:p>
          <a:p>
            <a:pPr lvl="1"/>
            <a:r>
              <a:rPr lang="en-US" dirty="0" err="1"/>
              <a:t>Ynno</a:t>
            </a:r>
            <a:r>
              <a:rPr lang="en-US" dirty="0"/>
              <a:t> </a:t>
            </a:r>
            <a:r>
              <a:rPr lang="en-US" dirty="0" err="1"/>
              <a:t>Plucena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Emily </a:t>
            </a:r>
            <a:r>
              <a:rPr lang="en-US" dirty="0" err="1"/>
              <a:t>Raventos</a:t>
            </a:r>
            <a:r>
              <a:rPr lang="en-US" dirty="0"/>
              <a:t> </a:t>
            </a:r>
          </a:p>
          <a:p>
            <a:r>
              <a:rPr lang="en-US" dirty="0"/>
              <a:t>Acorn Project Team 10</a:t>
            </a:r>
          </a:p>
          <a:p>
            <a:pPr lvl="1"/>
            <a:r>
              <a:rPr lang="en-US" dirty="0"/>
              <a:t>Daniel Gomez </a:t>
            </a:r>
          </a:p>
          <a:p>
            <a:pPr lvl="1"/>
            <a:r>
              <a:rPr lang="en-US" dirty="0"/>
              <a:t>Karla </a:t>
            </a:r>
            <a:r>
              <a:rPr lang="en-US" dirty="0" err="1"/>
              <a:t>Morga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Garrett Stanger </a:t>
            </a:r>
          </a:p>
          <a:p>
            <a:r>
              <a:rPr lang="en-US"/>
              <a:t>Brigham </a:t>
            </a:r>
            <a:r>
              <a:rPr lang="en-US" dirty="0"/>
              <a:t>Young Fan Club</a:t>
            </a:r>
          </a:p>
          <a:p>
            <a:pPr lvl="1"/>
            <a:r>
              <a:rPr lang="en-US" dirty="0"/>
              <a:t>Carson McBride </a:t>
            </a:r>
          </a:p>
          <a:p>
            <a:pPr lvl="1"/>
            <a:r>
              <a:rPr lang="en-US" dirty="0"/>
              <a:t>Nolan Monnier </a:t>
            </a:r>
          </a:p>
          <a:p>
            <a:pPr lvl="1"/>
            <a:r>
              <a:rPr lang="en-US" dirty="0"/>
              <a:t>David Schaad </a:t>
            </a:r>
          </a:p>
          <a:p>
            <a:pPr lvl="1"/>
            <a:r>
              <a:rPr lang="en-US" dirty="0"/>
              <a:t>Garrison Williams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464DF-9FCA-CF5D-0D4D-41301E0BC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Dunder</a:t>
            </a:r>
            <a:r>
              <a:rPr lang="en-US" dirty="0"/>
              <a:t>-Mifflin Tech Support</a:t>
            </a:r>
          </a:p>
          <a:p>
            <a:pPr lvl="1"/>
            <a:r>
              <a:rPr lang="en-US" dirty="0"/>
              <a:t>Greg </a:t>
            </a:r>
            <a:r>
              <a:rPr lang="en-US" dirty="0" err="1"/>
              <a:t>Elbl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Caleb Finkle </a:t>
            </a:r>
          </a:p>
          <a:p>
            <a:pPr lvl="1"/>
            <a:r>
              <a:rPr lang="en-US" dirty="0"/>
              <a:t>Nick Muncie </a:t>
            </a:r>
          </a:p>
          <a:p>
            <a:pPr lvl="1"/>
            <a:r>
              <a:rPr lang="en-US" dirty="0"/>
              <a:t>Collin Squires </a:t>
            </a:r>
          </a:p>
          <a:p>
            <a:pPr lvl="1"/>
            <a:r>
              <a:rPr lang="en-US" dirty="0"/>
              <a:t>Merrick Ward </a:t>
            </a:r>
          </a:p>
          <a:p>
            <a:r>
              <a:rPr lang="en-US" dirty="0"/>
              <a:t>Import </a:t>
            </a:r>
            <a:r>
              <a:rPr lang="en-US" dirty="0" err="1"/>
              <a:t>Witty_name</a:t>
            </a:r>
            <a:endParaRPr lang="en-US" dirty="0"/>
          </a:p>
          <a:p>
            <a:pPr lvl="1"/>
            <a:r>
              <a:rPr lang="en-US" dirty="0"/>
              <a:t>Ethan Chalupa </a:t>
            </a:r>
          </a:p>
          <a:p>
            <a:pPr lvl="1"/>
            <a:r>
              <a:rPr lang="en-US" dirty="0"/>
              <a:t>Justin Homer </a:t>
            </a:r>
          </a:p>
          <a:p>
            <a:pPr lvl="1"/>
            <a:r>
              <a:rPr lang="en-US" dirty="0"/>
              <a:t>Alexander Howard </a:t>
            </a:r>
          </a:p>
          <a:p>
            <a:pPr lvl="1"/>
            <a:r>
              <a:rPr lang="en-US" dirty="0"/>
              <a:t>Jessica Payne </a:t>
            </a:r>
          </a:p>
          <a:p>
            <a:r>
              <a:rPr lang="en-US" dirty="0"/>
              <a:t>Not assigned</a:t>
            </a:r>
          </a:p>
          <a:p>
            <a:pPr lvl="1"/>
            <a:r>
              <a:rPr lang="en-US" dirty="0"/>
              <a:t>Nathan Reynolds </a:t>
            </a:r>
          </a:p>
          <a:p>
            <a:pPr lvl="1"/>
            <a:r>
              <a:rPr lang="en-US" dirty="0"/>
              <a:t>Michael Tompkins </a:t>
            </a:r>
          </a:p>
          <a:p>
            <a:r>
              <a:rPr lang="en-US" dirty="0"/>
              <a:t>Yggdrasil</a:t>
            </a:r>
          </a:p>
          <a:p>
            <a:pPr lvl="1"/>
            <a:r>
              <a:rPr lang="en-US" dirty="0"/>
              <a:t>Benjamin Bell </a:t>
            </a:r>
          </a:p>
          <a:p>
            <a:pPr lvl="1"/>
            <a:r>
              <a:rPr lang="en-US" dirty="0"/>
              <a:t>Zane Dayton </a:t>
            </a:r>
          </a:p>
          <a:p>
            <a:pPr lvl="1"/>
            <a:r>
              <a:rPr lang="en-US" dirty="0"/>
              <a:t>Jared Alexander Linares </a:t>
            </a:r>
          </a:p>
          <a:p>
            <a:pPr lvl="1"/>
            <a:r>
              <a:rPr lang="en-US" dirty="0"/>
              <a:t>Gabe Lytle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Professionalism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096940" y="5798280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 rot="20007733" flipV="1">
            <a:off x="2814532" y="2547456"/>
            <a:ext cx="675821" cy="40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30B7-7D3F-A87A-E4E8-1BDB55CD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C97B-F875-85C4-9749-8B3909EF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raphic image of the 7 Cooperative Principles as described on this page.">
            <a:extLst>
              <a:ext uri="{FF2B5EF4-FFF2-40B4-BE49-F238E27FC236}">
                <a16:creationId xmlns:a16="http://schemas.microsoft.com/office/drawing/2014/main" id="{D15B6E0D-E0F1-6A70-C611-899F9BE2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0"/>
            <a:ext cx="1059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5DE5-A586-6C76-AC1E-B733F8E5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F103-CD73-9FA0-B81B-E8869271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  <a:p>
            <a:endParaRPr lang="en-US" dirty="0"/>
          </a:p>
          <a:p>
            <a:r>
              <a:rPr lang="en-US" dirty="0"/>
              <a:t>Helium Stick</a:t>
            </a:r>
          </a:p>
        </p:txBody>
      </p:sp>
    </p:spTree>
    <p:extLst>
      <p:ext uri="{BB962C8B-B14F-4D97-AF65-F5344CB8AC3E}">
        <p14:creationId xmlns:p14="http://schemas.microsoft.com/office/powerpoint/2010/main" val="324941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DBC-AF04-30D1-299E-9B4FCCE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pe, polygon">
            <a:extLst>
              <a:ext uri="{FF2B5EF4-FFF2-40B4-BE49-F238E27FC236}">
                <a16:creationId xmlns:a16="http://schemas.microsoft.com/office/drawing/2014/main" id="{503001F6-9E99-B3B4-EA92-24AD69D59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6571" y="1825625"/>
            <a:ext cx="46788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22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809</Words>
  <Application>Microsoft Macintosh PowerPoint</Application>
  <PresentationFormat>Widescreen</PresentationFormat>
  <Paragraphs>288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Week 12 Cooperation</vt:lpstr>
      <vt:lpstr>Presentation – Section 01</vt:lpstr>
      <vt:lpstr>Presentation – Section 01</vt:lpstr>
      <vt:lpstr>Presentation – Section 02</vt:lpstr>
      <vt:lpstr>Cooperation</vt:lpstr>
      <vt:lpstr>PowerPoint Presentation</vt:lpstr>
      <vt:lpstr>Cooperation</vt:lpstr>
      <vt:lpstr>PowerPoint Presentation</vt:lpstr>
      <vt:lpstr>Brookes: The Surgical Team</vt:lpstr>
      <vt:lpstr>The Surgical Team: The Problem</vt:lpstr>
      <vt:lpstr>The Surgical Team: Mill’s Proposal</vt:lpstr>
      <vt:lpstr>Other Teams?</vt:lpstr>
      <vt:lpstr>The Surgical Team: How it Works</vt:lpstr>
      <vt:lpstr>The Surgical Team: Scale Up</vt:lpstr>
      <vt:lpstr>Amoeba Advance</vt:lpstr>
      <vt:lpstr>Marshmallow-and-noodle challenge</vt:lpstr>
      <vt:lpstr>Syngergy</vt:lpstr>
      <vt:lpstr>Synergy</vt:lpstr>
      <vt:lpstr>Teaming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2022-06-28T22:37:24Z</dcterms:created>
  <dcterms:modified xsi:type="dcterms:W3CDTF">2022-07-11T14:34:27Z</dcterms:modified>
</cp:coreProperties>
</file>