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64" r:id="rId2"/>
  </p:sldMasterIdLst>
  <p:notesMasterIdLst>
    <p:notesMasterId r:id="rId40"/>
  </p:notesMasterIdLst>
  <p:sldIdLst>
    <p:sldId id="335" r:id="rId3"/>
    <p:sldId id="436" r:id="rId4"/>
    <p:sldId id="257" r:id="rId5"/>
    <p:sldId id="258" r:id="rId6"/>
    <p:sldId id="259" r:id="rId7"/>
    <p:sldId id="415" r:id="rId8"/>
    <p:sldId id="428" r:id="rId9"/>
    <p:sldId id="286" r:id="rId10"/>
    <p:sldId id="429" r:id="rId11"/>
    <p:sldId id="287" r:id="rId12"/>
    <p:sldId id="433" r:id="rId13"/>
    <p:sldId id="432" r:id="rId14"/>
    <p:sldId id="437" r:id="rId15"/>
    <p:sldId id="424" r:id="rId16"/>
    <p:sldId id="438" r:id="rId17"/>
    <p:sldId id="425" r:id="rId18"/>
    <p:sldId id="439" r:id="rId19"/>
    <p:sldId id="440" r:id="rId20"/>
    <p:sldId id="441" r:id="rId21"/>
    <p:sldId id="442" r:id="rId22"/>
    <p:sldId id="446" r:id="rId23"/>
    <p:sldId id="447" r:id="rId24"/>
    <p:sldId id="443" r:id="rId25"/>
    <p:sldId id="444" r:id="rId26"/>
    <p:sldId id="445" r:id="rId27"/>
    <p:sldId id="416" r:id="rId28"/>
    <p:sldId id="414" r:id="rId29"/>
    <p:sldId id="419" r:id="rId30"/>
    <p:sldId id="417" r:id="rId31"/>
    <p:sldId id="418" r:id="rId32"/>
    <p:sldId id="430" r:id="rId33"/>
    <p:sldId id="435" r:id="rId34"/>
    <p:sldId id="434" r:id="rId35"/>
    <p:sldId id="431" r:id="rId36"/>
    <p:sldId id="421" r:id="rId37"/>
    <p:sldId id="422" r:id="rId38"/>
    <p:sldId id="42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59F5C-0053-4A48-A1FB-09F78D9E359F}" v="17" dt="2022-09-30T22:16:41.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0" d="100"/>
          <a:sy n="100" d="100"/>
        </p:scale>
        <p:origin x="904" y="168"/>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40159F5C-0053-4A48-A1FB-09F78D9E359F}"/>
    <pc:docChg chg="custSel addSld delSld modSld sldOrd modMainMaster">
      <pc:chgData name="Clements, William" userId="cbdb0636-a496-422a-8d40-98c53d494d26" providerId="ADAL" clId="{40159F5C-0053-4A48-A1FB-09F78D9E359F}" dt="2022-09-30T22:16:51.198" v="290"/>
      <pc:docMkLst>
        <pc:docMk/>
      </pc:docMkLst>
      <pc:sldChg chg="add">
        <pc:chgData name="Clements, William" userId="cbdb0636-a496-422a-8d40-98c53d494d26" providerId="ADAL" clId="{40159F5C-0053-4A48-A1FB-09F78D9E359F}" dt="2022-09-09T20:54:46.190" v="3"/>
        <pc:sldMkLst>
          <pc:docMk/>
          <pc:sldMk cId="1191026571" sldId="257"/>
        </pc:sldMkLst>
      </pc:sldChg>
      <pc:sldChg chg="add">
        <pc:chgData name="Clements, William" userId="cbdb0636-a496-422a-8d40-98c53d494d26" providerId="ADAL" clId="{40159F5C-0053-4A48-A1FB-09F78D9E359F}" dt="2022-09-09T20:54:46.190" v="3"/>
        <pc:sldMkLst>
          <pc:docMk/>
          <pc:sldMk cId="2990992249" sldId="258"/>
        </pc:sldMkLst>
      </pc:sldChg>
      <pc:sldChg chg="add">
        <pc:chgData name="Clements, William" userId="cbdb0636-a496-422a-8d40-98c53d494d26" providerId="ADAL" clId="{40159F5C-0053-4A48-A1FB-09F78D9E359F}" dt="2022-09-09T20:54:46.190" v="3"/>
        <pc:sldMkLst>
          <pc:docMk/>
          <pc:sldMk cId="586953633" sldId="259"/>
        </pc:sldMkLst>
      </pc:sldChg>
      <pc:sldChg chg="modSp">
        <pc:chgData name="Clements, William" userId="cbdb0636-a496-422a-8d40-98c53d494d26" providerId="ADAL" clId="{40159F5C-0053-4A48-A1FB-09F78D9E359F}" dt="2022-09-12T18:25:11.367" v="272"/>
        <pc:sldMkLst>
          <pc:docMk/>
          <pc:sldMk cId="3635551182" sldId="287"/>
        </pc:sldMkLst>
        <pc:spChg chg="mod">
          <ac:chgData name="Clements, William" userId="cbdb0636-a496-422a-8d40-98c53d494d26" providerId="ADAL" clId="{40159F5C-0053-4A48-A1FB-09F78D9E359F}" dt="2022-09-12T18:25:11.367" v="272"/>
          <ac:spMkLst>
            <pc:docMk/>
            <pc:sldMk cId="3635551182" sldId="287"/>
            <ac:spMk id="11" creationId="{00000000-0000-0000-0000-000000000000}"/>
          </ac:spMkLst>
        </pc:spChg>
      </pc:sldChg>
      <pc:sldChg chg="addSp modSp mod">
        <pc:chgData name="Clements, William" userId="cbdb0636-a496-422a-8d40-98c53d494d26" providerId="ADAL" clId="{40159F5C-0053-4A48-A1FB-09F78D9E359F}" dt="2022-09-12T18:30:23.587" v="284" actId="1076"/>
        <pc:sldMkLst>
          <pc:docMk/>
          <pc:sldMk cId="3811775644" sldId="335"/>
        </pc:sldMkLst>
        <pc:spChg chg="mod">
          <ac:chgData name="Clements, William" userId="cbdb0636-a496-422a-8d40-98c53d494d26" providerId="ADAL" clId="{40159F5C-0053-4A48-A1FB-09F78D9E359F}" dt="2022-09-09T20:53:44.574" v="1" actId="1076"/>
          <ac:spMkLst>
            <pc:docMk/>
            <pc:sldMk cId="3811775644" sldId="335"/>
            <ac:spMk id="2" creationId="{5B592C77-6229-4C83-9A79-662ED288AB2F}"/>
          </ac:spMkLst>
        </pc:spChg>
        <pc:spChg chg="mod">
          <ac:chgData name="Clements, William" userId="cbdb0636-a496-422a-8d40-98c53d494d26" providerId="ADAL" clId="{40159F5C-0053-4A48-A1FB-09F78D9E359F}" dt="2022-09-09T20:53:51.197" v="2" actId="1076"/>
          <ac:spMkLst>
            <pc:docMk/>
            <pc:sldMk cId="3811775644" sldId="335"/>
            <ac:spMk id="10" creationId="{00000000-0000-0000-0000-000000000000}"/>
          </ac:spMkLst>
        </pc:spChg>
        <pc:picChg chg="add mod">
          <ac:chgData name="Clements, William" userId="cbdb0636-a496-422a-8d40-98c53d494d26" providerId="ADAL" clId="{40159F5C-0053-4A48-A1FB-09F78D9E359F}" dt="2022-09-12T18:30:23.587" v="284" actId="1076"/>
          <ac:picMkLst>
            <pc:docMk/>
            <pc:sldMk cId="3811775644" sldId="335"/>
            <ac:picMk id="3" creationId="{D4F6FE8E-E69B-6822-7854-E66F76BD4FC9}"/>
          </ac:picMkLst>
        </pc:picChg>
      </pc:sldChg>
      <pc:sldChg chg="delSp ord delDesignElem">
        <pc:chgData name="Clements, William" userId="cbdb0636-a496-422a-8d40-98c53d494d26" providerId="ADAL" clId="{40159F5C-0053-4A48-A1FB-09F78D9E359F}" dt="2022-09-12T18:27:00.680" v="280" actId="20578"/>
        <pc:sldMkLst>
          <pc:docMk/>
          <pc:sldMk cId="2570287311" sldId="414"/>
        </pc:sldMkLst>
        <pc:spChg chg="del">
          <ac:chgData name="Clements, William" userId="cbdb0636-a496-422a-8d40-98c53d494d26" providerId="ADAL" clId="{40159F5C-0053-4A48-A1FB-09F78D9E359F}" dt="2022-09-12T18:25:01.456" v="269"/>
          <ac:spMkLst>
            <pc:docMk/>
            <pc:sldMk cId="2570287311" sldId="414"/>
            <ac:spMk id="8" creationId="{7CB4857B-ED7C-444D-9F04-2F885114A1C2}"/>
          </ac:spMkLst>
        </pc:spChg>
        <pc:spChg chg="del">
          <ac:chgData name="Clements, William" userId="cbdb0636-a496-422a-8d40-98c53d494d26" providerId="ADAL" clId="{40159F5C-0053-4A48-A1FB-09F78D9E359F}" dt="2022-09-12T18:25:01.456" v="269"/>
          <ac:spMkLst>
            <pc:docMk/>
            <pc:sldMk cId="2570287311" sldId="414"/>
            <ac:spMk id="10" creationId="{D18046FB-44EA-4FD8-A585-EA09A319B2D0}"/>
          </ac:spMkLst>
        </pc:spChg>
        <pc:spChg chg="del">
          <ac:chgData name="Clements, William" userId="cbdb0636-a496-422a-8d40-98c53d494d26" providerId="ADAL" clId="{40159F5C-0053-4A48-A1FB-09F78D9E359F}" dt="2022-09-12T18:25:01.456" v="269"/>
          <ac:spMkLst>
            <pc:docMk/>
            <pc:sldMk cId="2570287311" sldId="414"/>
            <ac:spMk id="12" creationId="{479F5F2B-8B58-4140-AE6A-51F6C67B18D9}"/>
          </ac:spMkLst>
        </pc:spChg>
      </pc:sldChg>
      <pc:sldChg chg="delSp delDesignElem">
        <pc:chgData name="Clements, William" userId="cbdb0636-a496-422a-8d40-98c53d494d26" providerId="ADAL" clId="{40159F5C-0053-4A48-A1FB-09F78D9E359F}" dt="2022-09-12T18:25:01.456" v="269"/>
        <pc:sldMkLst>
          <pc:docMk/>
          <pc:sldMk cId="3185024205" sldId="415"/>
        </pc:sldMkLst>
        <pc:spChg chg="del">
          <ac:chgData name="Clements, William" userId="cbdb0636-a496-422a-8d40-98c53d494d26" providerId="ADAL" clId="{40159F5C-0053-4A48-A1FB-09F78D9E359F}" dt="2022-09-12T18:25:01.456" v="269"/>
          <ac:spMkLst>
            <pc:docMk/>
            <pc:sldMk cId="3185024205" sldId="415"/>
            <ac:spMk id="95" creationId="{7316481C-0A49-4796-812B-0D64F063B720}"/>
          </ac:spMkLst>
        </pc:spChg>
        <pc:spChg chg="del">
          <ac:chgData name="Clements, William" userId="cbdb0636-a496-422a-8d40-98c53d494d26" providerId="ADAL" clId="{40159F5C-0053-4A48-A1FB-09F78D9E359F}" dt="2022-09-12T18:25:01.456" v="269"/>
          <ac:spMkLst>
            <pc:docMk/>
            <pc:sldMk cId="3185024205" sldId="415"/>
            <ac:spMk id="96" creationId="{D9F5512A-48E1-4C07-B75E-3CCC517B6804}"/>
          </ac:spMkLst>
        </pc:spChg>
        <pc:spChg chg="del">
          <ac:chgData name="Clements, William" userId="cbdb0636-a496-422a-8d40-98c53d494d26" providerId="ADAL" clId="{40159F5C-0053-4A48-A1FB-09F78D9E359F}" dt="2022-09-12T18:25:01.456" v="269"/>
          <ac:spMkLst>
            <pc:docMk/>
            <pc:sldMk cId="3185024205" sldId="415"/>
            <ac:spMk id="97" creationId="{A5271697-90F1-4A23-8EF2-0179F2EAFACB}"/>
          </ac:spMkLst>
        </pc:spChg>
        <pc:grpChg chg="del">
          <ac:chgData name="Clements, William" userId="cbdb0636-a496-422a-8d40-98c53d494d26" providerId="ADAL" clId="{40159F5C-0053-4A48-A1FB-09F78D9E359F}" dt="2022-09-12T18:25:01.456" v="269"/>
          <ac:grpSpMkLst>
            <pc:docMk/>
            <pc:sldMk cId="3185024205" sldId="415"/>
            <ac:grpSpMk id="98" creationId="{4CB581D0-0B25-4552-8130-B8C8B8D8EA5C}"/>
          </ac:grpSpMkLst>
        </pc:grpChg>
      </pc:sldChg>
      <pc:sldChg chg="modSp">
        <pc:chgData name="Clements, William" userId="cbdb0636-a496-422a-8d40-98c53d494d26" providerId="ADAL" clId="{40159F5C-0053-4A48-A1FB-09F78D9E359F}" dt="2022-09-12T18:25:04.991" v="271"/>
        <pc:sldMkLst>
          <pc:docMk/>
          <pc:sldMk cId="1415805029" sldId="416"/>
        </pc:sldMkLst>
        <pc:spChg chg="mod">
          <ac:chgData name="Clements, William" userId="cbdb0636-a496-422a-8d40-98c53d494d26" providerId="ADAL" clId="{40159F5C-0053-4A48-A1FB-09F78D9E359F}" dt="2022-09-12T18:25:04.991" v="271"/>
          <ac:spMkLst>
            <pc:docMk/>
            <pc:sldMk cId="1415805029" sldId="416"/>
            <ac:spMk id="2" creationId="{5A68FF7C-1994-6A4E-8472-81638E7FAA38}"/>
          </ac:spMkLst>
        </pc:spChg>
        <pc:spChg chg="mod">
          <ac:chgData name="Clements, William" userId="cbdb0636-a496-422a-8d40-98c53d494d26" providerId="ADAL" clId="{40159F5C-0053-4A48-A1FB-09F78D9E359F}" dt="2022-09-12T18:25:04.991" v="271"/>
          <ac:spMkLst>
            <pc:docMk/>
            <pc:sldMk cId="1415805029" sldId="416"/>
            <ac:spMk id="3" creationId="{CEE0EEEA-B97E-4DE4-A000-239FC72810E6}"/>
          </ac:spMkLst>
        </pc:spChg>
      </pc:sldChg>
      <pc:sldChg chg="modSp">
        <pc:chgData name="Clements, William" userId="cbdb0636-a496-422a-8d40-98c53d494d26" providerId="ADAL" clId="{40159F5C-0053-4A48-A1FB-09F78D9E359F}" dt="2022-09-12T18:25:04.991" v="271"/>
        <pc:sldMkLst>
          <pc:docMk/>
          <pc:sldMk cId="1450089913" sldId="417"/>
        </pc:sldMkLst>
        <pc:spChg chg="mod">
          <ac:chgData name="Clements, William" userId="cbdb0636-a496-422a-8d40-98c53d494d26" providerId="ADAL" clId="{40159F5C-0053-4A48-A1FB-09F78D9E359F}" dt="2022-09-12T18:25:04.991" v="271"/>
          <ac:spMkLst>
            <pc:docMk/>
            <pc:sldMk cId="1450089913" sldId="417"/>
            <ac:spMk id="2" creationId="{5C931921-6E93-4D21-963A-49FB6D0B1D0F}"/>
          </ac:spMkLst>
        </pc:spChg>
        <pc:graphicFrameChg chg="mod">
          <ac:chgData name="Clements, William" userId="cbdb0636-a496-422a-8d40-98c53d494d26" providerId="ADAL" clId="{40159F5C-0053-4A48-A1FB-09F78D9E359F}" dt="2022-09-12T18:25:01.456" v="269"/>
          <ac:graphicFrameMkLst>
            <pc:docMk/>
            <pc:sldMk cId="1450089913" sldId="417"/>
            <ac:graphicFrameMk id="4" creationId="{7FBA03B4-3560-4ED4-8DAB-CFE9652B09C9}"/>
          </ac:graphicFrameMkLst>
        </pc:graphicFrameChg>
      </pc:sldChg>
      <pc:sldChg chg="modSp">
        <pc:chgData name="Clements, William" userId="cbdb0636-a496-422a-8d40-98c53d494d26" providerId="ADAL" clId="{40159F5C-0053-4A48-A1FB-09F78D9E359F}" dt="2022-09-12T18:25:04.991" v="271"/>
        <pc:sldMkLst>
          <pc:docMk/>
          <pc:sldMk cId="3830522960" sldId="418"/>
        </pc:sldMkLst>
        <pc:spChg chg="mod">
          <ac:chgData name="Clements, William" userId="cbdb0636-a496-422a-8d40-98c53d494d26" providerId="ADAL" clId="{40159F5C-0053-4A48-A1FB-09F78D9E359F}" dt="2022-09-12T18:25:04.991" v="271"/>
          <ac:spMkLst>
            <pc:docMk/>
            <pc:sldMk cId="3830522960" sldId="418"/>
            <ac:spMk id="2" creationId="{6EF34065-D815-4B6E-A280-D67E53EA2E5A}"/>
          </ac:spMkLst>
        </pc:spChg>
        <pc:spChg chg="mod">
          <ac:chgData name="Clements, William" userId="cbdb0636-a496-422a-8d40-98c53d494d26" providerId="ADAL" clId="{40159F5C-0053-4A48-A1FB-09F78D9E359F}" dt="2022-09-12T18:25:04.991" v="271"/>
          <ac:spMkLst>
            <pc:docMk/>
            <pc:sldMk cId="3830522960" sldId="418"/>
            <ac:spMk id="3" creationId="{18FFB0C6-C9A3-4A56-A06B-B323898D7E01}"/>
          </ac:spMkLst>
        </pc:spChg>
      </pc:sldChg>
      <pc:sldChg chg="delSp delDesignElem">
        <pc:chgData name="Clements, William" userId="cbdb0636-a496-422a-8d40-98c53d494d26" providerId="ADAL" clId="{40159F5C-0053-4A48-A1FB-09F78D9E359F}" dt="2022-09-12T18:25:01.456" v="269"/>
        <pc:sldMkLst>
          <pc:docMk/>
          <pc:sldMk cId="747626513" sldId="419"/>
        </pc:sldMkLst>
        <pc:spChg chg="del">
          <ac:chgData name="Clements, William" userId="cbdb0636-a496-422a-8d40-98c53d494d26" providerId="ADAL" clId="{40159F5C-0053-4A48-A1FB-09F78D9E359F}" dt="2022-09-12T18:25:01.456" v="269"/>
          <ac:spMkLst>
            <pc:docMk/>
            <pc:sldMk cId="747626513" sldId="419"/>
            <ac:spMk id="9" creationId="{3A5B4632-C963-4296-86F0-79AA9EA5AE98}"/>
          </ac:spMkLst>
        </pc:spChg>
      </pc:sldChg>
      <pc:sldChg chg="delSp del delDesignElem">
        <pc:chgData name="Clements, William" userId="cbdb0636-a496-422a-8d40-98c53d494d26" providerId="ADAL" clId="{40159F5C-0053-4A48-A1FB-09F78D9E359F}" dt="2022-09-12T18:26:01.939" v="273" actId="2696"/>
        <pc:sldMkLst>
          <pc:docMk/>
          <pc:sldMk cId="2500496841" sldId="420"/>
        </pc:sldMkLst>
        <pc:spChg chg="del">
          <ac:chgData name="Clements, William" userId="cbdb0636-a496-422a-8d40-98c53d494d26" providerId="ADAL" clId="{40159F5C-0053-4A48-A1FB-09F78D9E359F}" dt="2022-09-12T18:25:01.456" v="269"/>
          <ac:spMkLst>
            <pc:docMk/>
            <pc:sldMk cId="2500496841" sldId="420"/>
            <ac:spMk id="8" creationId="{907EF6B7-1338-4443-8C46-6A318D952DFD}"/>
          </ac:spMkLst>
        </pc:spChg>
        <pc:spChg chg="del">
          <ac:chgData name="Clements, William" userId="cbdb0636-a496-422a-8d40-98c53d494d26" providerId="ADAL" clId="{40159F5C-0053-4A48-A1FB-09F78D9E359F}" dt="2022-09-12T18:25:01.456" v="269"/>
          <ac:spMkLst>
            <pc:docMk/>
            <pc:sldMk cId="2500496841" sldId="420"/>
            <ac:spMk id="10" creationId="{DAAE4CDD-124C-4DCF-9584-B6033B545DD5}"/>
          </ac:spMkLst>
        </pc:spChg>
        <pc:spChg chg="del">
          <ac:chgData name="Clements, William" userId="cbdb0636-a496-422a-8d40-98c53d494d26" providerId="ADAL" clId="{40159F5C-0053-4A48-A1FB-09F78D9E359F}" dt="2022-09-12T18:25:01.456" v="269"/>
          <ac:spMkLst>
            <pc:docMk/>
            <pc:sldMk cId="2500496841" sldId="420"/>
            <ac:spMk id="12" creationId="{081E4A58-353D-44AE-B2FC-2A74E2E400F7}"/>
          </ac:spMkLst>
        </pc:spChg>
      </pc:sldChg>
      <pc:sldChg chg="modSp">
        <pc:chgData name="Clements, William" userId="cbdb0636-a496-422a-8d40-98c53d494d26" providerId="ADAL" clId="{40159F5C-0053-4A48-A1FB-09F78D9E359F}" dt="2022-09-12T18:25:04.991" v="271"/>
        <pc:sldMkLst>
          <pc:docMk/>
          <pc:sldMk cId="1440146800" sldId="421"/>
        </pc:sldMkLst>
        <pc:spChg chg="mod">
          <ac:chgData name="Clements, William" userId="cbdb0636-a496-422a-8d40-98c53d494d26" providerId="ADAL" clId="{40159F5C-0053-4A48-A1FB-09F78D9E359F}" dt="2022-09-12T18:25:04.991" v="271"/>
          <ac:spMkLst>
            <pc:docMk/>
            <pc:sldMk cId="1440146800" sldId="421"/>
            <ac:spMk id="2" creationId="{3FE583E1-B588-D84F-A3C4-AF81A4CA28EC}"/>
          </ac:spMkLst>
        </pc:spChg>
        <pc:spChg chg="mod">
          <ac:chgData name="Clements, William" userId="cbdb0636-a496-422a-8d40-98c53d494d26" providerId="ADAL" clId="{40159F5C-0053-4A48-A1FB-09F78D9E359F}" dt="2022-09-12T18:25:04.991" v="271"/>
          <ac:spMkLst>
            <pc:docMk/>
            <pc:sldMk cId="1440146800" sldId="421"/>
            <ac:spMk id="3" creationId="{1385C487-097D-B146-BA49-242904A7055A}"/>
          </ac:spMkLst>
        </pc:spChg>
      </pc:sldChg>
      <pc:sldChg chg="modSp">
        <pc:chgData name="Clements, William" userId="cbdb0636-a496-422a-8d40-98c53d494d26" providerId="ADAL" clId="{40159F5C-0053-4A48-A1FB-09F78D9E359F}" dt="2022-09-12T18:25:04.991" v="271"/>
        <pc:sldMkLst>
          <pc:docMk/>
          <pc:sldMk cId="7141563" sldId="422"/>
        </pc:sldMkLst>
        <pc:spChg chg="mod">
          <ac:chgData name="Clements, William" userId="cbdb0636-a496-422a-8d40-98c53d494d26" providerId="ADAL" clId="{40159F5C-0053-4A48-A1FB-09F78D9E359F}" dt="2022-09-12T18:25:04.991" v="271"/>
          <ac:spMkLst>
            <pc:docMk/>
            <pc:sldMk cId="7141563" sldId="422"/>
            <ac:spMk id="4" creationId="{00000000-0000-0000-0000-000000000000}"/>
          </ac:spMkLst>
        </pc:spChg>
        <pc:spChg chg="mod">
          <ac:chgData name="Clements, William" userId="cbdb0636-a496-422a-8d40-98c53d494d26" providerId="ADAL" clId="{40159F5C-0053-4A48-A1FB-09F78D9E359F}" dt="2022-09-12T18:25:04.991" v="271"/>
          <ac:spMkLst>
            <pc:docMk/>
            <pc:sldMk cId="7141563" sldId="422"/>
            <ac:spMk id="5" creationId="{00000000-0000-0000-0000-000000000000}"/>
          </ac:spMkLst>
        </pc:spChg>
      </pc:sldChg>
      <pc:sldChg chg="del">
        <pc:chgData name="Clements, William" userId="cbdb0636-a496-422a-8d40-98c53d494d26" providerId="ADAL" clId="{40159F5C-0053-4A48-A1FB-09F78D9E359F}" dt="2022-09-09T21:09:56.357" v="5" actId="2696"/>
        <pc:sldMkLst>
          <pc:docMk/>
          <pc:sldMk cId="1533148214" sldId="423"/>
        </pc:sldMkLst>
      </pc:sldChg>
      <pc:sldChg chg="modSp ord">
        <pc:chgData name="Clements, William" userId="cbdb0636-a496-422a-8d40-98c53d494d26" providerId="ADAL" clId="{40159F5C-0053-4A48-A1FB-09F78D9E359F}" dt="2022-09-13T17:08:26.508" v="285" actId="20578"/>
        <pc:sldMkLst>
          <pc:docMk/>
          <pc:sldMk cId="1124907246" sldId="424"/>
        </pc:sldMkLst>
        <pc:spChg chg="mod">
          <ac:chgData name="Clements, William" userId="cbdb0636-a496-422a-8d40-98c53d494d26" providerId="ADAL" clId="{40159F5C-0053-4A48-A1FB-09F78D9E359F}" dt="2022-09-12T18:25:04.991" v="271"/>
          <ac:spMkLst>
            <pc:docMk/>
            <pc:sldMk cId="1124907246" sldId="424"/>
            <ac:spMk id="2" creationId="{00000000-0000-0000-0000-000000000000}"/>
          </ac:spMkLst>
        </pc:spChg>
        <pc:spChg chg="mod">
          <ac:chgData name="Clements, William" userId="cbdb0636-a496-422a-8d40-98c53d494d26" providerId="ADAL" clId="{40159F5C-0053-4A48-A1FB-09F78D9E359F}" dt="2022-09-12T18:25:04.991" v="271"/>
          <ac:spMkLst>
            <pc:docMk/>
            <pc:sldMk cId="1124907246" sldId="424"/>
            <ac:spMk id="3" creationId="{00000000-0000-0000-0000-000000000000}"/>
          </ac:spMkLst>
        </pc:spChg>
      </pc:sldChg>
      <pc:sldChg chg="addSp modSp add del mod ord modClrScheme chgLayout">
        <pc:chgData name="Clements, William" userId="cbdb0636-a496-422a-8d40-98c53d494d26" providerId="ADAL" clId="{40159F5C-0053-4A48-A1FB-09F78D9E359F}" dt="2022-09-12T18:25:11.367" v="272"/>
        <pc:sldMkLst>
          <pc:docMk/>
          <pc:sldMk cId="2936266736" sldId="425"/>
        </pc:sldMkLst>
        <pc:spChg chg="mod ord">
          <ac:chgData name="Clements, William" userId="cbdb0636-a496-422a-8d40-98c53d494d26" providerId="ADAL" clId="{40159F5C-0053-4A48-A1FB-09F78D9E359F}" dt="2022-09-12T18:25:11.367" v="272"/>
          <ac:spMkLst>
            <pc:docMk/>
            <pc:sldMk cId="2936266736" sldId="425"/>
            <ac:spMk id="2" creationId="{00000000-0000-0000-0000-000000000000}"/>
          </ac:spMkLst>
        </pc:spChg>
        <pc:spChg chg="mod ord">
          <ac:chgData name="Clements, William" userId="cbdb0636-a496-422a-8d40-98c53d494d26" providerId="ADAL" clId="{40159F5C-0053-4A48-A1FB-09F78D9E359F}" dt="2022-09-12T18:25:11.367" v="272"/>
          <ac:spMkLst>
            <pc:docMk/>
            <pc:sldMk cId="2936266736" sldId="425"/>
            <ac:spMk id="3" creationId="{00000000-0000-0000-0000-000000000000}"/>
          </ac:spMkLst>
        </pc:spChg>
        <pc:spChg chg="add mod ord">
          <ac:chgData name="Clements, William" userId="cbdb0636-a496-422a-8d40-98c53d494d26" providerId="ADAL" clId="{40159F5C-0053-4A48-A1FB-09F78D9E359F}" dt="2022-09-12T18:25:11.367" v="272"/>
          <ac:spMkLst>
            <pc:docMk/>
            <pc:sldMk cId="2936266736" sldId="425"/>
            <ac:spMk id="4" creationId="{3D2A6140-3469-853C-8728-B32739A2594C}"/>
          </ac:spMkLst>
        </pc:spChg>
      </pc:sldChg>
      <pc:sldChg chg="delSp delDesignElem">
        <pc:chgData name="Clements, William" userId="cbdb0636-a496-422a-8d40-98c53d494d26" providerId="ADAL" clId="{40159F5C-0053-4A48-A1FB-09F78D9E359F}" dt="2022-09-12T18:25:01.456" v="269"/>
        <pc:sldMkLst>
          <pc:docMk/>
          <pc:sldMk cId="737120726" sldId="427"/>
        </pc:sldMkLst>
        <pc:spChg chg="del">
          <ac:chgData name="Clements, William" userId="cbdb0636-a496-422a-8d40-98c53d494d26" providerId="ADAL" clId="{40159F5C-0053-4A48-A1FB-09F78D9E359F}" dt="2022-09-12T18:25:01.456" v="269"/>
          <ac:spMkLst>
            <pc:docMk/>
            <pc:sldMk cId="737120726" sldId="427"/>
            <ac:spMk id="9" creationId="{53B021B3-DE93-4AB7-8A18-CF5F1CED88B8}"/>
          </ac:spMkLst>
        </pc:spChg>
        <pc:spChg chg="del">
          <ac:chgData name="Clements, William" userId="cbdb0636-a496-422a-8d40-98c53d494d26" providerId="ADAL" clId="{40159F5C-0053-4A48-A1FB-09F78D9E359F}" dt="2022-09-12T18:25:01.456" v="269"/>
          <ac:spMkLst>
            <pc:docMk/>
            <pc:sldMk cId="737120726" sldId="427"/>
            <ac:spMk id="11" creationId="{52D502E5-F6B4-4D58-B4AE-FC466FF15EE8}"/>
          </ac:spMkLst>
        </pc:spChg>
        <pc:spChg chg="del">
          <ac:chgData name="Clements, William" userId="cbdb0636-a496-422a-8d40-98c53d494d26" providerId="ADAL" clId="{40159F5C-0053-4A48-A1FB-09F78D9E359F}" dt="2022-09-12T18:25:01.456" v="269"/>
          <ac:spMkLst>
            <pc:docMk/>
            <pc:sldMk cId="737120726" sldId="427"/>
            <ac:spMk id="13" creationId="{9DECDBF4-02B6-4BB4-B65B-B8107AD6A9E8}"/>
          </ac:spMkLst>
        </pc:spChg>
      </pc:sldChg>
      <pc:sldChg chg="addSp delSp modSp mod delDesignElem">
        <pc:chgData name="Clements, William" userId="cbdb0636-a496-422a-8d40-98c53d494d26" providerId="ADAL" clId="{40159F5C-0053-4A48-A1FB-09F78D9E359F}" dt="2022-09-30T22:16:51.198" v="290"/>
        <pc:sldMkLst>
          <pc:docMk/>
          <pc:sldMk cId="2501953845" sldId="430"/>
        </pc:sldMkLst>
        <pc:spChg chg="add del mod">
          <ac:chgData name="Clements, William" userId="cbdb0636-a496-422a-8d40-98c53d494d26" providerId="ADAL" clId="{40159F5C-0053-4A48-A1FB-09F78D9E359F}" dt="2022-09-30T22:16:51.198" v="290"/>
          <ac:spMkLst>
            <pc:docMk/>
            <pc:sldMk cId="2501953845" sldId="430"/>
            <ac:spMk id="4" creationId="{6ECB1E3C-0D4D-8257-35E3-5399EA7621CC}"/>
          </ac:spMkLst>
        </pc:spChg>
        <pc:spChg chg="del">
          <ac:chgData name="Clements, William" userId="cbdb0636-a496-422a-8d40-98c53d494d26" providerId="ADAL" clId="{40159F5C-0053-4A48-A1FB-09F78D9E359F}" dt="2022-09-12T18:25:01.456" v="269"/>
          <ac:spMkLst>
            <pc:docMk/>
            <pc:sldMk cId="2501953845" sldId="430"/>
            <ac:spMk id="33" creationId="{AAAE94E3-A7DB-4868-B1E3-E49703488BBC}"/>
          </ac:spMkLst>
        </pc:spChg>
        <pc:spChg chg="del">
          <ac:chgData name="Clements, William" userId="cbdb0636-a496-422a-8d40-98c53d494d26" providerId="ADAL" clId="{40159F5C-0053-4A48-A1FB-09F78D9E359F}" dt="2022-09-12T18:25:01.456" v="269"/>
          <ac:spMkLst>
            <pc:docMk/>
            <pc:sldMk cId="2501953845" sldId="430"/>
            <ac:spMk id="35" creationId="{3873B707-463F-40B0-8227-E8CC6C67EB25}"/>
          </ac:spMkLst>
        </pc:spChg>
        <pc:spChg chg="del">
          <ac:chgData name="Clements, William" userId="cbdb0636-a496-422a-8d40-98c53d494d26" providerId="ADAL" clId="{40159F5C-0053-4A48-A1FB-09F78D9E359F}" dt="2022-09-12T18:25:01.456" v="269"/>
          <ac:spMkLst>
            <pc:docMk/>
            <pc:sldMk cId="2501953845" sldId="430"/>
            <ac:spMk id="36" creationId="{C13237C8-E62C-4F0D-A318-BD6FB6C2D138}"/>
          </ac:spMkLst>
        </pc:spChg>
        <pc:spChg chg="del">
          <ac:chgData name="Clements, William" userId="cbdb0636-a496-422a-8d40-98c53d494d26" providerId="ADAL" clId="{40159F5C-0053-4A48-A1FB-09F78D9E359F}" dt="2022-09-12T18:25:01.456" v="269"/>
          <ac:spMkLst>
            <pc:docMk/>
            <pc:sldMk cId="2501953845" sldId="430"/>
            <ac:spMk id="37" creationId="{19C9EAEA-39D0-4B0E-A0EB-51E7B26740B1}"/>
          </ac:spMkLst>
        </pc:spChg>
        <pc:spChg chg="del">
          <ac:chgData name="Clements, William" userId="cbdb0636-a496-422a-8d40-98c53d494d26" providerId="ADAL" clId="{40159F5C-0053-4A48-A1FB-09F78D9E359F}" dt="2022-09-12T18:25:01.456" v="269"/>
          <ac:spMkLst>
            <pc:docMk/>
            <pc:sldMk cId="2501953845" sldId="430"/>
            <ac:spMk id="38" creationId="{8CB5D2D7-DF65-4E86-BFBA-FFB9B5ACEB64}"/>
          </ac:spMkLst>
        </pc:spChg>
        <pc:grpChg chg="del">
          <ac:chgData name="Clements, William" userId="cbdb0636-a496-422a-8d40-98c53d494d26" providerId="ADAL" clId="{40159F5C-0053-4A48-A1FB-09F78D9E359F}" dt="2022-09-12T18:25:01.456" v="269"/>
          <ac:grpSpMkLst>
            <pc:docMk/>
            <pc:sldMk cId="2501953845" sldId="430"/>
            <ac:grpSpMk id="34" creationId="{1DE889C7-FAD6-4397-98E2-05D503484459}"/>
          </ac:grpSpMkLst>
        </pc:grpChg>
      </pc:sldChg>
      <pc:sldChg chg="modSp mod">
        <pc:chgData name="Clements, William" userId="cbdb0636-a496-422a-8d40-98c53d494d26" providerId="ADAL" clId="{40159F5C-0053-4A48-A1FB-09F78D9E359F}" dt="2022-09-12T18:24:36.870" v="261"/>
        <pc:sldMkLst>
          <pc:docMk/>
          <pc:sldMk cId="1354366829" sldId="431"/>
        </pc:sldMkLst>
        <pc:spChg chg="mod">
          <ac:chgData name="Clements, William" userId="cbdb0636-a496-422a-8d40-98c53d494d26" providerId="ADAL" clId="{40159F5C-0053-4A48-A1FB-09F78D9E359F}" dt="2022-09-12T18:24:36.870" v="261"/>
          <ac:spMkLst>
            <pc:docMk/>
            <pc:sldMk cId="1354366829" sldId="431"/>
            <ac:spMk id="3" creationId="{9FEA205E-40A1-4A46-AD41-87B5D2187E85}"/>
          </ac:spMkLst>
        </pc:spChg>
      </pc:sldChg>
      <pc:sldChg chg="delSp modSp add del setBg delDesignElem">
        <pc:chgData name="Clements, William" userId="cbdb0636-a496-422a-8d40-98c53d494d26" providerId="ADAL" clId="{40159F5C-0053-4A48-A1FB-09F78D9E359F}" dt="2022-09-12T18:25:11.367" v="272"/>
        <pc:sldMkLst>
          <pc:docMk/>
          <pc:sldMk cId="976019779" sldId="432"/>
        </pc:sldMkLst>
        <pc:spChg chg="mod">
          <ac:chgData name="Clements, William" userId="cbdb0636-a496-422a-8d40-98c53d494d26" providerId="ADAL" clId="{40159F5C-0053-4A48-A1FB-09F78D9E359F}" dt="2022-09-12T18:25:11.367" v="272"/>
          <ac:spMkLst>
            <pc:docMk/>
            <pc:sldMk cId="976019779" sldId="432"/>
            <ac:spMk id="2" creationId="{B637156D-3D0E-4B2C-4C49-2F91ED2D91AD}"/>
          </ac:spMkLst>
        </pc:spChg>
        <pc:spChg chg="del">
          <ac:chgData name="Clements, William" userId="cbdb0636-a496-422a-8d40-98c53d494d26" providerId="ADAL" clId="{40159F5C-0053-4A48-A1FB-09F78D9E359F}" dt="2022-09-09T22:04:50.194" v="254"/>
          <ac:spMkLst>
            <pc:docMk/>
            <pc:sldMk cId="976019779" sldId="432"/>
            <ac:spMk id="25" creationId="{100EDD19-6802-4EC3-95CE-CFFAB042CFD6}"/>
          </ac:spMkLst>
        </pc:spChg>
        <pc:spChg chg="del">
          <ac:chgData name="Clements, William" userId="cbdb0636-a496-422a-8d40-98c53d494d26" providerId="ADAL" clId="{40159F5C-0053-4A48-A1FB-09F78D9E359F}" dt="2022-09-09T22:04:50.194" v="254"/>
          <ac:spMkLst>
            <pc:docMk/>
            <pc:sldMk cId="976019779" sldId="432"/>
            <ac:spMk id="27" creationId="{DB17E863-922E-4C26-BD64-E8FD41D28661}"/>
          </ac:spMkLst>
        </pc:spChg>
      </pc:sldChg>
      <pc:sldChg chg="modSp ord">
        <pc:chgData name="Clements, William" userId="cbdb0636-a496-422a-8d40-98c53d494d26" providerId="ADAL" clId="{40159F5C-0053-4A48-A1FB-09F78D9E359F}" dt="2022-09-12T18:25:11.367" v="272"/>
        <pc:sldMkLst>
          <pc:docMk/>
          <pc:sldMk cId="923288145" sldId="433"/>
        </pc:sldMkLst>
        <pc:spChg chg="mod">
          <ac:chgData name="Clements, William" userId="cbdb0636-a496-422a-8d40-98c53d494d26" providerId="ADAL" clId="{40159F5C-0053-4A48-A1FB-09F78D9E359F}" dt="2022-09-12T18:25:11.367" v="272"/>
          <ac:spMkLst>
            <pc:docMk/>
            <pc:sldMk cId="923288145" sldId="433"/>
            <ac:spMk id="2" creationId="{13C99DBD-6735-4897-A501-D23A029C2FFE}"/>
          </ac:spMkLst>
        </pc:spChg>
        <pc:spChg chg="mod">
          <ac:chgData name="Clements, William" userId="cbdb0636-a496-422a-8d40-98c53d494d26" providerId="ADAL" clId="{40159F5C-0053-4A48-A1FB-09F78D9E359F}" dt="2022-09-12T18:25:11.367" v="272"/>
          <ac:spMkLst>
            <pc:docMk/>
            <pc:sldMk cId="923288145" sldId="433"/>
            <ac:spMk id="3" creationId="{6A772D9A-2BC3-4861-A894-5FC0F620AAF7}"/>
          </ac:spMkLst>
        </pc:spChg>
      </pc:sldChg>
      <pc:sldChg chg="delSp modSp mod delDesignElem">
        <pc:chgData name="Clements, William" userId="cbdb0636-a496-422a-8d40-98c53d494d26" providerId="ADAL" clId="{40159F5C-0053-4A48-A1FB-09F78D9E359F}" dt="2022-09-14T17:57:52.412" v="287" actId="207"/>
        <pc:sldMkLst>
          <pc:docMk/>
          <pc:sldMk cId="1555974650" sldId="434"/>
        </pc:sldMkLst>
        <pc:spChg chg="mod">
          <ac:chgData name="Clements, William" userId="cbdb0636-a496-422a-8d40-98c53d494d26" providerId="ADAL" clId="{40159F5C-0053-4A48-A1FB-09F78D9E359F}" dt="2022-09-14T17:57:52.412" v="287" actId="207"/>
          <ac:spMkLst>
            <pc:docMk/>
            <pc:sldMk cId="1555974650" sldId="434"/>
            <ac:spMk id="2" creationId="{7620930B-537C-4CBE-8EE8-642FBC496495}"/>
          </ac:spMkLst>
        </pc:spChg>
        <pc:spChg chg="mod">
          <ac:chgData name="Clements, William" userId="cbdb0636-a496-422a-8d40-98c53d494d26" providerId="ADAL" clId="{40159F5C-0053-4A48-A1FB-09F78D9E359F}" dt="2022-09-14T17:57:48.682" v="286" actId="207"/>
          <ac:spMkLst>
            <pc:docMk/>
            <pc:sldMk cId="1555974650" sldId="434"/>
            <ac:spMk id="3" creationId="{744290C2-3B08-4B51-BF7E-F228567918B4}"/>
          </ac:spMkLst>
        </pc:spChg>
        <pc:spChg chg="del">
          <ac:chgData name="Clements, William" userId="cbdb0636-a496-422a-8d40-98c53d494d26" providerId="ADAL" clId="{40159F5C-0053-4A48-A1FB-09F78D9E359F}" dt="2022-09-12T18:25:01.456" v="269"/>
          <ac:spMkLst>
            <pc:docMk/>
            <pc:sldMk cId="1555974650" sldId="434"/>
            <ac:spMk id="12" creationId="{CEB41C5C-0F34-4DDA-9D7C-5E717F35F60C}"/>
          </ac:spMkLst>
        </pc:spChg>
        <pc:cxnChg chg="del">
          <ac:chgData name="Clements, William" userId="cbdb0636-a496-422a-8d40-98c53d494d26" providerId="ADAL" clId="{40159F5C-0053-4A48-A1FB-09F78D9E359F}" dt="2022-09-12T18:25:01.456" v="269"/>
          <ac:cxnSpMkLst>
            <pc:docMk/>
            <pc:sldMk cId="1555974650" sldId="434"/>
            <ac:cxnSpMk id="11" creationId="{57E1E5E6-F385-4E9C-B201-BA5BDE5CAD52}"/>
          </ac:cxnSpMkLst>
        </pc:cxnChg>
      </pc:sldChg>
      <pc:sldChg chg="modSp">
        <pc:chgData name="Clements, William" userId="cbdb0636-a496-422a-8d40-98c53d494d26" providerId="ADAL" clId="{40159F5C-0053-4A48-A1FB-09F78D9E359F}" dt="2022-09-12T18:25:04.991" v="271"/>
        <pc:sldMkLst>
          <pc:docMk/>
          <pc:sldMk cId="2916944437" sldId="435"/>
        </pc:sldMkLst>
        <pc:spChg chg="mod">
          <ac:chgData name="Clements, William" userId="cbdb0636-a496-422a-8d40-98c53d494d26" providerId="ADAL" clId="{40159F5C-0053-4A48-A1FB-09F78D9E359F}" dt="2022-09-12T18:25:04.991" v="271"/>
          <ac:spMkLst>
            <pc:docMk/>
            <pc:sldMk cId="2916944437" sldId="435"/>
            <ac:spMk id="2" creationId="{FA7BE5B3-83AD-4D98-9602-5670DD06C4B7}"/>
          </ac:spMkLst>
        </pc:spChg>
        <pc:spChg chg="mod">
          <ac:chgData name="Clements, William" userId="cbdb0636-a496-422a-8d40-98c53d494d26" providerId="ADAL" clId="{40159F5C-0053-4A48-A1FB-09F78D9E359F}" dt="2022-09-12T18:25:04.991" v="271"/>
          <ac:spMkLst>
            <pc:docMk/>
            <pc:sldMk cId="2916944437" sldId="435"/>
            <ac:spMk id="3" creationId="{93827146-2D91-4B8A-B2A1-FCE4C3780CDD}"/>
          </ac:spMkLst>
        </pc:spChg>
      </pc:sldChg>
      <pc:sldChg chg="modSp add">
        <pc:chgData name="Clements, William" userId="cbdb0636-a496-422a-8d40-98c53d494d26" providerId="ADAL" clId="{40159F5C-0053-4A48-A1FB-09F78D9E359F}" dt="2022-09-12T18:25:04.991" v="271"/>
        <pc:sldMkLst>
          <pc:docMk/>
          <pc:sldMk cId="33294095" sldId="436"/>
        </pc:sldMkLst>
        <pc:spChg chg="mod">
          <ac:chgData name="Clements, William" userId="cbdb0636-a496-422a-8d40-98c53d494d26" providerId="ADAL" clId="{40159F5C-0053-4A48-A1FB-09F78D9E359F}" dt="2022-09-12T18:25:04.991" v="271"/>
          <ac:spMkLst>
            <pc:docMk/>
            <pc:sldMk cId="33294095" sldId="436"/>
            <ac:spMk id="2" creationId="{89DDD83E-57AE-06E2-D060-4F951271FCAC}"/>
          </ac:spMkLst>
        </pc:spChg>
        <pc:spChg chg="mod">
          <ac:chgData name="Clements, William" userId="cbdb0636-a496-422a-8d40-98c53d494d26" providerId="ADAL" clId="{40159F5C-0053-4A48-A1FB-09F78D9E359F}" dt="2022-09-12T18:25:04.991" v="271"/>
          <ac:spMkLst>
            <pc:docMk/>
            <pc:sldMk cId="33294095" sldId="436"/>
            <ac:spMk id="3" creationId="{2FA5B2D2-F273-9232-C1E4-C3D2F0C1EFF4}"/>
          </ac:spMkLst>
        </pc:spChg>
      </pc:sldChg>
      <pc:sldChg chg="modSp add del mod ord">
        <pc:chgData name="Clements, William" userId="cbdb0636-a496-422a-8d40-98c53d494d26" providerId="ADAL" clId="{40159F5C-0053-4A48-A1FB-09F78D9E359F}" dt="2022-09-12T18:25:11.367" v="272"/>
        <pc:sldMkLst>
          <pc:docMk/>
          <pc:sldMk cId="1569418304" sldId="437"/>
        </pc:sldMkLst>
        <pc:spChg chg="mod">
          <ac:chgData name="Clements, William" userId="cbdb0636-a496-422a-8d40-98c53d494d26" providerId="ADAL" clId="{40159F5C-0053-4A48-A1FB-09F78D9E359F}" dt="2022-09-12T18:25:11.367" v="272"/>
          <ac:spMkLst>
            <pc:docMk/>
            <pc:sldMk cId="1569418304" sldId="437"/>
            <ac:spMk id="2" creationId="{00000000-0000-0000-0000-000000000000}"/>
          </ac:spMkLst>
        </pc:spChg>
        <pc:spChg chg="mod">
          <ac:chgData name="Clements, William" userId="cbdb0636-a496-422a-8d40-98c53d494d26" providerId="ADAL" clId="{40159F5C-0053-4A48-A1FB-09F78D9E359F}" dt="2022-09-12T18:25:11.367" v="272"/>
          <ac:spMkLst>
            <pc:docMk/>
            <pc:sldMk cId="1569418304" sldId="437"/>
            <ac:spMk id="3" creationId="{00000000-0000-0000-0000-000000000000}"/>
          </ac:spMkLst>
        </pc:spChg>
        <pc:spChg chg="mod">
          <ac:chgData name="Clements, William" userId="cbdb0636-a496-422a-8d40-98c53d494d26" providerId="ADAL" clId="{40159F5C-0053-4A48-A1FB-09F78D9E359F}" dt="2022-09-12T18:25:11.367" v="272"/>
          <ac:spMkLst>
            <pc:docMk/>
            <pc:sldMk cId="1569418304" sldId="437"/>
            <ac:spMk id="5" creationId="{6F144C8D-E9E6-72AB-5620-2CD2F90D92A5}"/>
          </ac:spMkLst>
        </pc:spChg>
        <pc:spChg chg="mod">
          <ac:chgData name="Clements, William" userId="cbdb0636-a496-422a-8d40-98c53d494d26" providerId="ADAL" clId="{40159F5C-0053-4A48-A1FB-09F78D9E359F}" dt="2022-09-12T18:25:11.367" v="272"/>
          <ac:spMkLst>
            <pc:docMk/>
            <pc:sldMk cId="1569418304" sldId="437"/>
            <ac:spMk id="6" creationId="{C95523FB-CEED-05B3-3DA8-B796CDE9CC7A}"/>
          </ac:spMkLst>
        </pc:spChg>
        <pc:spChg chg="mod">
          <ac:chgData name="Clements, William" userId="cbdb0636-a496-422a-8d40-98c53d494d26" providerId="ADAL" clId="{40159F5C-0053-4A48-A1FB-09F78D9E359F}" dt="2022-09-12T18:25:11.367" v="272"/>
          <ac:spMkLst>
            <pc:docMk/>
            <pc:sldMk cId="1569418304" sldId="437"/>
            <ac:spMk id="7" creationId="{41B81473-74B5-B6D7-A372-1E5047D6712C}"/>
          </ac:spMkLst>
        </pc:spChg>
      </pc:sldChg>
      <pc:sldChg chg="modSp add del mod">
        <pc:chgData name="Clements, William" userId="cbdb0636-a496-422a-8d40-98c53d494d26" providerId="ADAL" clId="{40159F5C-0053-4A48-A1FB-09F78D9E359F}" dt="2022-09-09T22:04:47.375" v="252" actId="2696"/>
        <pc:sldMkLst>
          <pc:docMk/>
          <pc:sldMk cId="170846767" sldId="438"/>
        </pc:sldMkLst>
        <pc:spChg chg="mod">
          <ac:chgData name="Clements, William" userId="cbdb0636-a496-422a-8d40-98c53d494d26" providerId="ADAL" clId="{40159F5C-0053-4A48-A1FB-09F78D9E359F}" dt="2022-09-09T21:12:42.281" v="22" actId="207"/>
          <ac:spMkLst>
            <pc:docMk/>
            <pc:sldMk cId="170846767" sldId="438"/>
            <ac:spMk id="3" creationId="{91633950-B7F8-D17C-B634-379CB5CD2CBC}"/>
          </ac:spMkLst>
        </pc:spChg>
      </pc:sldChg>
      <pc:sldChg chg="add del">
        <pc:chgData name="Clements, William" userId="cbdb0636-a496-422a-8d40-98c53d494d26" providerId="ADAL" clId="{40159F5C-0053-4A48-A1FB-09F78D9E359F}" dt="2022-09-09T21:10:46.011" v="12"/>
        <pc:sldMkLst>
          <pc:docMk/>
          <pc:sldMk cId="2183711911" sldId="438"/>
        </pc:sldMkLst>
      </pc:sldChg>
      <pc:sldChg chg="add del">
        <pc:chgData name="Clements, William" userId="cbdb0636-a496-422a-8d40-98c53d494d26" providerId="ADAL" clId="{40159F5C-0053-4A48-A1FB-09F78D9E359F}" dt="2022-09-09T21:10:15.105" v="7" actId="2696"/>
        <pc:sldMkLst>
          <pc:docMk/>
          <pc:sldMk cId="3053900706" sldId="438"/>
        </pc:sldMkLst>
      </pc:sldChg>
      <pc:sldChg chg="modSp add">
        <pc:chgData name="Clements, William" userId="cbdb0636-a496-422a-8d40-98c53d494d26" providerId="ADAL" clId="{40159F5C-0053-4A48-A1FB-09F78D9E359F}" dt="2022-09-12T18:25:11.367" v="272"/>
        <pc:sldMkLst>
          <pc:docMk/>
          <pc:sldMk cId="3167254215" sldId="438"/>
        </pc:sldMkLst>
        <pc:spChg chg="mod">
          <ac:chgData name="Clements, William" userId="cbdb0636-a496-422a-8d40-98c53d494d26" providerId="ADAL" clId="{40159F5C-0053-4A48-A1FB-09F78D9E359F}" dt="2022-09-12T18:25:11.367" v="272"/>
          <ac:spMkLst>
            <pc:docMk/>
            <pc:sldMk cId="3167254215" sldId="438"/>
            <ac:spMk id="2" creationId="{B637156D-3D0E-4B2C-4C49-2F91ED2D91AD}"/>
          </ac:spMkLst>
        </pc:spChg>
      </pc:sldChg>
      <pc:sldChg chg="modSp add">
        <pc:chgData name="Clements, William" userId="cbdb0636-a496-422a-8d40-98c53d494d26" providerId="ADAL" clId="{40159F5C-0053-4A48-A1FB-09F78D9E359F}" dt="2022-09-12T18:25:11.367" v="272"/>
        <pc:sldMkLst>
          <pc:docMk/>
          <pc:sldMk cId="135923360" sldId="439"/>
        </pc:sldMkLst>
        <pc:spChg chg="mod">
          <ac:chgData name="Clements, William" userId="cbdb0636-a496-422a-8d40-98c53d494d26" providerId="ADAL" clId="{40159F5C-0053-4A48-A1FB-09F78D9E359F}" dt="2022-09-12T18:25:11.367" v="272"/>
          <ac:spMkLst>
            <pc:docMk/>
            <pc:sldMk cId="135923360" sldId="439"/>
            <ac:spMk id="2" creationId="{F19F88F1-C787-E34C-5FC3-0D10D907EACA}"/>
          </ac:spMkLst>
        </pc:spChg>
        <pc:spChg chg="mod">
          <ac:chgData name="Clements, William" userId="cbdb0636-a496-422a-8d40-98c53d494d26" providerId="ADAL" clId="{40159F5C-0053-4A48-A1FB-09F78D9E359F}" dt="2022-09-12T18:25:11.367" v="272"/>
          <ac:spMkLst>
            <pc:docMk/>
            <pc:sldMk cId="135923360" sldId="439"/>
            <ac:spMk id="3" creationId="{27F77651-7DD0-6401-4AB8-86E8989E2427}"/>
          </ac:spMkLst>
        </pc:spChg>
        <pc:spChg chg="mod">
          <ac:chgData name="Clements, William" userId="cbdb0636-a496-422a-8d40-98c53d494d26" providerId="ADAL" clId="{40159F5C-0053-4A48-A1FB-09F78D9E359F}" dt="2022-09-12T18:25:11.367" v="272"/>
          <ac:spMkLst>
            <pc:docMk/>
            <pc:sldMk cId="135923360" sldId="439"/>
            <ac:spMk id="4" creationId="{C3B8774F-08DB-5B2B-6501-AD0CEE6CF66F}"/>
          </ac:spMkLst>
        </pc:spChg>
      </pc:sldChg>
      <pc:sldChg chg="modSp add del mod">
        <pc:chgData name="Clements, William" userId="cbdb0636-a496-422a-8d40-98c53d494d26" providerId="ADAL" clId="{40159F5C-0053-4A48-A1FB-09F78D9E359F}" dt="2022-09-09T22:04:47.375" v="252" actId="2696"/>
        <pc:sldMkLst>
          <pc:docMk/>
          <pc:sldMk cId="3014069749" sldId="439"/>
        </pc:sldMkLst>
        <pc:spChg chg="mod">
          <ac:chgData name="Clements, William" userId="cbdb0636-a496-422a-8d40-98c53d494d26" providerId="ADAL" clId="{40159F5C-0053-4A48-A1FB-09F78D9E359F}" dt="2022-09-09T21:12:58.428" v="25" actId="207"/>
          <ac:spMkLst>
            <pc:docMk/>
            <pc:sldMk cId="3014069749" sldId="439"/>
            <ac:spMk id="3" creationId="{91633950-B7F8-D17C-B634-379CB5CD2CBC}"/>
          </ac:spMkLst>
        </pc:spChg>
      </pc:sldChg>
      <pc:sldChg chg="modSp add mod">
        <pc:chgData name="Clements, William" userId="cbdb0636-a496-422a-8d40-98c53d494d26" providerId="ADAL" clId="{40159F5C-0053-4A48-A1FB-09F78D9E359F}" dt="2022-09-09T22:06:03.635" v="257" actId="207"/>
        <pc:sldMkLst>
          <pc:docMk/>
          <pc:sldMk cId="1190614618" sldId="440"/>
        </pc:sldMkLst>
        <pc:spChg chg="mod">
          <ac:chgData name="Clements, William" userId="cbdb0636-a496-422a-8d40-98c53d494d26" providerId="ADAL" clId="{40159F5C-0053-4A48-A1FB-09F78D9E359F}" dt="2022-09-09T22:06:03.635" v="257" actId="207"/>
          <ac:spMkLst>
            <pc:docMk/>
            <pc:sldMk cId="1190614618" sldId="440"/>
            <ac:spMk id="2" creationId="{C3470C08-BAD4-481B-89A7-44B82F81B27D}"/>
          </ac:spMkLst>
        </pc:spChg>
      </pc:sldChg>
      <pc:sldChg chg="modSp add del mod">
        <pc:chgData name="Clements, William" userId="cbdb0636-a496-422a-8d40-98c53d494d26" providerId="ADAL" clId="{40159F5C-0053-4A48-A1FB-09F78D9E359F}" dt="2022-09-09T22:04:47.375" v="252" actId="2696"/>
        <pc:sldMkLst>
          <pc:docMk/>
          <pc:sldMk cId="3378916010" sldId="440"/>
        </pc:sldMkLst>
        <pc:spChg chg="mod">
          <ac:chgData name="Clements, William" userId="cbdb0636-a496-422a-8d40-98c53d494d26" providerId="ADAL" clId="{40159F5C-0053-4A48-A1FB-09F78D9E359F}" dt="2022-09-09T21:16:20.175" v="206" actId="207"/>
          <ac:spMkLst>
            <pc:docMk/>
            <pc:sldMk cId="3378916010" sldId="440"/>
            <ac:spMk id="3" creationId="{91633950-B7F8-D17C-B634-379CB5CD2CBC}"/>
          </ac:spMkLst>
        </pc:spChg>
      </pc:sldChg>
      <pc:sldChg chg="modSp add">
        <pc:chgData name="Clements, William" userId="cbdb0636-a496-422a-8d40-98c53d494d26" providerId="ADAL" clId="{40159F5C-0053-4A48-A1FB-09F78D9E359F}" dt="2022-09-12T18:25:11.367" v="272"/>
        <pc:sldMkLst>
          <pc:docMk/>
          <pc:sldMk cId="4117766507" sldId="441"/>
        </pc:sldMkLst>
        <pc:spChg chg="mod">
          <ac:chgData name="Clements, William" userId="cbdb0636-a496-422a-8d40-98c53d494d26" providerId="ADAL" clId="{40159F5C-0053-4A48-A1FB-09F78D9E359F}" dt="2022-09-12T18:25:11.367" v="272"/>
          <ac:spMkLst>
            <pc:docMk/>
            <pc:sldMk cId="4117766507" sldId="441"/>
            <ac:spMk id="2" creationId="{B637156D-3D0E-4B2C-4C49-2F91ED2D91AD}"/>
          </ac:spMkLst>
        </pc:spChg>
      </pc:sldChg>
      <pc:sldChg chg="modSp add">
        <pc:chgData name="Clements, William" userId="cbdb0636-a496-422a-8d40-98c53d494d26" providerId="ADAL" clId="{40159F5C-0053-4A48-A1FB-09F78D9E359F}" dt="2022-09-12T18:25:11.367" v="272"/>
        <pc:sldMkLst>
          <pc:docMk/>
          <pc:sldMk cId="250016766" sldId="442"/>
        </pc:sldMkLst>
        <pc:spChg chg="mod">
          <ac:chgData name="Clements, William" userId="cbdb0636-a496-422a-8d40-98c53d494d26" providerId="ADAL" clId="{40159F5C-0053-4A48-A1FB-09F78D9E359F}" dt="2022-09-12T18:25:11.367" v="272"/>
          <ac:spMkLst>
            <pc:docMk/>
            <pc:sldMk cId="250016766" sldId="442"/>
            <ac:spMk id="2" creationId="{B3D20882-B7E2-87C7-1EC4-3EFC7FE4C458}"/>
          </ac:spMkLst>
        </pc:spChg>
        <pc:spChg chg="mod">
          <ac:chgData name="Clements, William" userId="cbdb0636-a496-422a-8d40-98c53d494d26" providerId="ADAL" clId="{40159F5C-0053-4A48-A1FB-09F78D9E359F}" dt="2022-09-12T18:25:11.367" v="272"/>
          <ac:spMkLst>
            <pc:docMk/>
            <pc:sldMk cId="250016766" sldId="442"/>
            <ac:spMk id="3" creationId="{12DBF4CB-749D-0ACB-6550-304D7E621742}"/>
          </ac:spMkLst>
        </pc:spChg>
      </pc:sldChg>
      <pc:sldChg chg="modSp add">
        <pc:chgData name="Clements, William" userId="cbdb0636-a496-422a-8d40-98c53d494d26" providerId="ADAL" clId="{40159F5C-0053-4A48-A1FB-09F78D9E359F}" dt="2022-09-12T18:25:11.367" v="272"/>
        <pc:sldMkLst>
          <pc:docMk/>
          <pc:sldMk cId="1857212306" sldId="443"/>
        </pc:sldMkLst>
        <pc:spChg chg="mod">
          <ac:chgData name="Clements, William" userId="cbdb0636-a496-422a-8d40-98c53d494d26" providerId="ADAL" clId="{40159F5C-0053-4A48-A1FB-09F78D9E359F}" dt="2022-09-12T18:25:11.367" v="272"/>
          <ac:spMkLst>
            <pc:docMk/>
            <pc:sldMk cId="1857212306" sldId="443"/>
            <ac:spMk id="2" creationId="{B637156D-3D0E-4B2C-4C49-2F91ED2D91AD}"/>
          </ac:spMkLst>
        </pc:spChg>
      </pc:sldChg>
      <pc:sldChg chg="modSp add">
        <pc:chgData name="Clements, William" userId="cbdb0636-a496-422a-8d40-98c53d494d26" providerId="ADAL" clId="{40159F5C-0053-4A48-A1FB-09F78D9E359F}" dt="2022-09-12T18:25:11.367" v="272"/>
        <pc:sldMkLst>
          <pc:docMk/>
          <pc:sldMk cId="2668239214" sldId="444"/>
        </pc:sldMkLst>
        <pc:spChg chg="mod">
          <ac:chgData name="Clements, William" userId="cbdb0636-a496-422a-8d40-98c53d494d26" providerId="ADAL" clId="{40159F5C-0053-4A48-A1FB-09F78D9E359F}" dt="2022-09-12T18:25:11.367" v="272"/>
          <ac:spMkLst>
            <pc:docMk/>
            <pc:sldMk cId="2668239214" sldId="444"/>
            <ac:spMk id="3" creationId="{25591DAD-2342-EC2B-2DE8-4E5C7169D4EC}"/>
          </ac:spMkLst>
        </pc:spChg>
        <pc:spChg chg="mod">
          <ac:chgData name="Clements, William" userId="cbdb0636-a496-422a-8d40-98c53d494d26" providerId="ADAL" clId="{40159F5C-0053-4A48-A1FB-09F78D9E359F}" dt="2022-09-12T18:25:11.367" v="272"/>
          <ac:spMkLst>
            <pc:docMk/>
            <pc:sldMk cId="2668239214" sldId="444"/>
            <ac:spMk id="4" creationId="{39194289-E7FD-7A9A-DD29-E91E4EAEBFDF}"/>
          </ac:spMkLst>
        </pc:spChg>
        <pc:spChg chg="mod">
          <ac:chgData name="Clements, William" userId="cbdb0636-a496-422a-8d40-98c53d494d26" providerId="ADAL" clId="{40159F5C-0053-4A48-A1FB-09F78D9E359F}" dt="2022-09-12T18:25:11.367" v="272"/>
          <ac:spMkLst>
            <pc:docMk/>
            <pc:sldMk cId="2668239214" sldId="444"/>
            <ac:spMk id="5" creationId="{D2D1E4BC-FB78-DA8E-96BB-12DB12F27D9E}"/>
          </ac:spMkLst>
        </pc:spChg>
        <pc:spChg chg="mod">
          <ac:chgData name="Clements, William" userId="cbdb0636-a496-422a-8d40-98c53d494d26" providerId="ADAL" clId="{40159F5C-0053-4A48-A1FB-09F78D9E359F}" dt="2022-09-12T18:25:11.367" v="272"/>
          <ac:spMkLst>
            <pc:docMk/>
            <pc:sldMk cId="2668239214" sldId="444"/>
            <ac:spMk id="6" creationId="{87A28D00-AA76-5AD4-BE0F-2DFF76528F64}"/>
          </ac:spMkLst>
        </pc:spChg>
      </pc:sldChg>
      <pc:sldChg chg="modSp add">
        <pc:chgData name="Clements, William" userId="cbdb0636-a496-422a-8d40-98c53d494d26" providerId="ADAL" clId="{40159F5C-0053-4A48-A1FB-09F78D9E359F}" dt="2022-09-12T18:25:11.367" v="272"/>
        <pc:sldMkLst>
          <pc:docMk/>
          <pc:sldMk cId="864235801" sldId="445"/>
        </pc:sldMkLst>
        <pc:spChg chg="mod">
          <ac:chgData name="Clements, William" userId="cbdb0636-a496-422a-8d40-98c53d494d26" providerId="ADAL" clId="{40159F5C-0053-4A48-A1FB-09F78D9E359F}" dt="2022-09-12T18:25:11.367" v="272"/>
          <ac:spMkLst>
            <pc:docMk/>
            <pc:sldMk cId="864235801" sldId="445"/>
            <ac:spMk id="2" creationId="{E2ED819A-A96E-3C3A-0788-1781465231EA}"/>
          </ac:spMkLst>
        </pc:spChg>
        <pc:spChg chg="mod">
          <ac:chgData name="Clements, William" userId="cbdb0636-a496-422a-8d40-98c53d494d26" providerId="ADAL" clId="{40159F5C-0053-4A48-A1FB-09F78D9E359F}" dt="2022-09-12T18:25:11.367" v="272"/>
          <ac:spMkLst>
            <pc:docMk/>
            <pc:sldMk cId="864235801" sldId="445"/>
            <ac:spMk id="3" creationId="{25591DAD-2342-EC2B-2DE8-4E5C7169D4EC}"/>
          </ac:spMkLst>
        </pc:spChg>
        <pc:spChg chg="mod">
          <ac:chgData name="Clements, William" userId="cbdb0636-a496-422a-8d40-98c53d494d26" providerId="ADAL" clId="{40159F5C-0053-4A48-A1FB-09F78D9E359F}" dt="2022-09-12T18:25:11.367" v="272"/>
          <ac:spMkLst>
            <pc:docMk/>
            <pc:sldMk cId="864235801" sldId="445"/>
            <ac:spMk id="4" creationId="{39194289-E7FD-7A9A-DD29-E91E4EAEBFDF}"/>
          </ac:spMkLst>
        </pc:spChg>
        <pc:spChg chg="mod">
          <ac:chgData name="Clements, William" userId="cbdb0636-a496-422a-8d40-98c53d494d26" providerId="ADAL" clId="{40159F5C-0053-4A48-A1FB-09F78D9E359F}" dt="2022-09-12T18:25:11.367" v="272"/>
          <ac:spMkLst>
            <pc:docMk/>
            <pc:sldMk cId="864235801" sldId="445"/>
            <ac:spMk id="5" creationId="{D2D1E4BC-FB78-DA8E-96BB-12DB12F27D9E}"/>
          </ac:spMkLst>
        </pc:spChg>
        <pc:spChg chg="mod">
          <ac:chgData name="Clements, William" userId="cbdb0636-a496-422a-8d40-98c53d494d26" providerId="ADAL" clId="{40159F5C-0053-4A48-A1FB-09F78D9E359F}" dt="2022-09-12T18:25:11.367" v="272"/>
          <ac:spMkLst>
            <pc:docMk/>
            <pc:sldMk cId="864235801" sldId="445"/>
            <ac:spMk id="10" creationId="{FCA568C3-5AEE-EEB3-4B2F-412E8501A1D3}"/>
          </ac:spMkLst>
        </pc:spChg>
      </pc:sldChg>
      <pc:sldChg chg="modSp add ord">
        <pc:chgData name="Clements, William" userId="cbdb0636-a496-422a-8d40-98c53d494d26" providerId="ADAL" clId="{40159F5C-0053-4A48-A1FB-09F78D9E359F}" dt="2022-09-12T18:25:11.367" v="272"/>
        <pc:sldMkLst>
          <pc:docMk/>
          <pc:sldMk cId="619437694" sldId="446"/>
        </pc:sldMkLst>
        <pc:spChg chg="mod">
          <ac:chgData name="Clements, William" userId="cbdb0636-a496-422a-8d40-98c53d494d26" providerId="ADAL" clId="{40159F5C-0053-4A48-A1FB-09F78D9E359F}" dt="2022-09-12T18:25:11.367" v="272"/>
          <ac:spMkLst>
            <pc:docMk/>
            <pc:sldMk cId="619437694" sldId="446"/>
            <ac:spMk id="2" creationId="{B637156D-3D0E-4B2C-4C49-2F91ED2D91AD}"/>
          </ac:spMkLst>
        </pc:spChg>
      </pc:sldChg>
      <pc:sldChg chg="modSp add ord">
        <pc:chgData name="Clements, William" userId="cbdb0636-a496-422a-8d40-98c53d494d26" providerId="ADAL" clId="{40159F5C-0053-4A48-A1FB-09F78D9E359F}" dt="2022-09-12T18:25:11.367" v="272"/>
        <pc:sldMkLst>
          <pc:docMk/>
          <pc:sldMk cId="3643439274" sldId="447"/>
        </pc:sldMkLst>
        <pc:spChg chg="mod">
          <ac:chgData name="Clements, William" userId="cbdb0636-a496-422a-8d40-98c53d494d26" providerId="ADAL" clId="{40159F5C-0053-4A48-A1FB-09F78D9E359F}" dt="2022-09-12T18:25:11.367" v="272"/>
          <ac:spMkLst>
            <pc:docMk/>
            <pc:sldMk cId="3643439274" sldId="447"/>
            <ac:spMk id="2" creationId="{50D33713-B7E7-166F-6335-D2EE97E688CC}"/>
          </ac:spMkLst>
        </pc:spChg>
        <pc:spChg chg="mod">
          <ac:chgData name="Clements, William" userId="cbdb0636-a496-422a-8d40-98c53d494d26" providerId="ADAL" clId="{40159F5C-0053-4A48-A1FB-09F78D9E359F}" dt="2022-09-12T18:25:11.367" v="272"/>
          <ac:spMkLst>
            <pc:docMk/>
            <pc:sldMk cId="3643439274" sldId="447"/>
            <ac:spMk id="3" creationId="{DF18343B-73AD-851E-6C8B-CCCA2E5967D3}"/>
          </ac:spMkLst>
        </pc:spChg>
      </pc:sldChg>
      <pc:sldMasterChg chg="delSldLayout">
        <pc:chgData name="Clements, William" userId="cbdb0636-a496-422a-8d40-98c53d494d26" providerId="ADAL" clId="{40159F5C-0053-4A48-A1FB-09F78D9E359F}" dt="2022-09-09T21:10:48.399" v="13" actId="2696"/>
        <pc:sldMasterMkLst>
          <pc:docMk/>
          <pc:sldMasterMk cId="1886421498" sldId="2147483732"/>
        </pc:sldMasterMkLst>
        <pc:sldLayoutChg chg="del">
          <pc:chgData name="Clements, William" userId="cbdb0636-a496-422a-8d40-98c53d494d26" providerId="ADAL" clId="{40159F5C-0053-4A48-A1FB-09F78D9E359F}" dt="2022-09-09T21:10:48.399" v="13" actId="2696"/>
          <pc:sldLayoutMkLst>
            <pc:docMk/>
            <pc:sldMasterMk cId="1886421498" sldId="2147483732"/>
            <pc:sldLayoutMk cId="3184767313" sldId="2147483740"/>
          </pc:sldLayoutMkLst>
        </pc:sldLayoutChg>
      </pc:sldMasterChg>
      <pc:sldMasterChg chg="addSp">
        <pc:chgData name="Clements, William" userId="cbdb0636-a496-422a-8d40-98c53d494d26" providerId="ADAL" clId="{40159F5C-0053-4A48-A1FB-09F78D9E359F}" dt="2022-09-12T18:25:02.640" v="270"/>
        <pc:sldMasterMkLst>
          <pc:docMk/>
          <pc:sldMasterMk cId="3452612710" sldId="2147483740"/>
        </pc:sldMasterMkLst>
        <pc:grpChg chg="add">
          <ac:chgData name="Clements, William" userId="cbdb0636-a496-422a-8d40-98c53d494d26" providerId="ADAL" clId="{40159F5C-0053-4A48-A1FB-09F78D9E359F}" dt="2022-09-12T18:25:02.640" v="270"/>
          <ac:grpSpMkLst>
            <pc:docMk/>
            <pc:sldMasterMk cId="3452612710" sldId="2147483740"/>
            <ac:grpSpMk id="7" creationId="{2AA0D9D1-E47D-78D9-D2ED-E8C6B74B24AC}"/>
          </ac:grpSpMkLst>
        </pc:grpChg>
      </pc:sldMasterChg>
      <pc:sldMasterChg chg="addSp">
        <pc:chgData name="Clements, William" userId="cbdb0636-a496-422a-8d40-98c53d494d26" providerId="ADAL" clId="{40159F5C-0053-4A48-A1FB-09F78D9E359F}" dt="2022-09-12T18:25:04.991" v="271"/>
        <pc:sldMasterMkLst>
          <pc:docMk/>
          <pc:sldMasterMk cId="761367490" sldId="2147483752"/>
        </pc:sldMasterMkLst>
        <pc:grpChg chg="add">
          <ac:chgData name="Clements, William" userId="cbdb0636-a496-422a-8d40-98c53d494d26" providerId="ADAL" clId="{40159F5C-0053-4A48-A1FB-09F78D9E359F}" dt="2022-09-12T18:25:04.991" v="271"/>
          <ac:grpSpMkLst>
            <pc:docMk/>
            <pc:sldMasterMk cId="761367490" sldId="2147483752"/>
            <ac:grpSpMk id="7" creationId="{BD664440-1C9A-73AE-EBF0-AEA9A310E0AF}"/>
          </ac:grpSpMkLst>
        </pc:grpChg>
      </pc:sldMasterChg>
    </pc:docChg>
  </pc:docChgLst>
  <pc:docChgLst>
    <pc:chgData name="William Clements" userId="cbdb0636-a496-422a-8d40-98c53d494d26" providerId="ADAL" clId="{83BA83CD-ABBB-47D1-A71A-1233603FE010}"/>
    <pc:docChg chg="undo custSel addSld modSld sldOrd">
      <pc:chgData name="William Clements" userId="cbdb0636-a496-422a-8d40-98c53d494d26" providerId="ADAL" clId="{83BA83CD-ABBB-47D1-A71A-1233603FE010}" dt="2022-04-14T20:41:46.392" v="609" actId="6549"/>
      <pc:docMkLst>
        <pc:docMk/>
      </pc:docMkLst>
      <pc:sldChg chg="modSp mod">
        <pc:chgData name="William Clements" userId="cbdb0636-a496-422a-8d40-98c53d494d26" providerId="ADAL" clId="{83BA83CD-ABBB-47D1-A71A-1233603FE010}" dt="2022-04-14T18:30:46.462" v="10" actId="14"/>
        <pc:sldMkLst>
          <pc:docMk/>
          <pc:sldMk cId="1415805029" sldId="416"/>
        </pc:sldMkLst>
        <pc:spChg chg="mod">
          <ac:chgData name="William Clements" userId="cbdb0636-a496-422a-8d40-98c53d494d26" providerId="ADAL" clId="{83BA83CD-ABBB-47D1-A71A-1233603FE010}" dt="2022-04-14T18:30:46.462" v="10" actId="14"/>
          <ac:spMkLst>
            <pc:docMk/>
            <pc:sldMk cId="1415805029" sldId="416"/>
            <ac:spMk id="3" creationId="{CEE0EEEA-B97E-4DE4-A000-239FC72810E6}"/>
          </ac:spMkLst>
        </pc:spChg>
      </pc:sldChg>
      <pc:sldChg chg="modSp mod">
        <pc:chgData name="William Clements" userId="cbdb0636-a496-422a-8d40-98c53d494d26" providerId="ADAL" clId="{83BA83CD-ABBB-47D1-A71A-1233603FE010}" dt="2022-04-14T15:52:20.178" v="0" actId="6549"/>
        <pc:sldMkLst>
          <pc:docMk/>
          <pc:sldMk cId="1450089913" sldId="417"/>
        </pc:sldMkLst>
        <pc:graphicFrameChg chg="modGraphic">
          <ac:chgData name="William Clements" userId="cbdb0636-a496-422a-8d40-98c53d494d26" providerId="ADAL" clId="{83BA83CD-ABBB-47D1-A71A-1233603FE010}" dt="2022-04-14T15:52:20.178" v="0" actId="6549"/>
          <ac:graphicFrameMkLst>
            <pc:docMk/>
            <pc:sldMk cId="1450089913" sldId="417"/>
            <ac:graphicFrameMk id="4" creationId="{7FBA03B4-3560-4ED4-8DAB-CFE9652B09C9}"/>
          </ac:graphicFrameMkLst>
        </pc:graphicFrameChg>
      </pc:sldChg>
      <pc:sldChg chg="modSp mod">
        <pc:chgData name="William Clements" userId="cbdb0636-a496-422a-8d40-98c53d494d26" providerId="ADAL" clId="{83BA83CD-ABBB-47D1-A71A-1233603FE010}" dt="2022-04-14T18:32:20.321" v="83" actId="20577"/>
        <pc:sldMkLst>
          <pc:docMk/>
          <pc:sldMk cId="3830522960" sldId="418"/>
        </pc:sldMkLst>
        <pc:spChg chg="mod">
          <ac:chgData name="William Clements" userId="cbdb0636-a496-422a-8d40-98c53d494d26" providerId="ADAL" clId="{83BA83CD-ABBB-47D1-A71A-1233603FE010}" dt="2022-04-14T18:32:20.321" v="83" actId="20577"/>
          <ac:spMkLst>
            <pc:docMk/>
            <pc:sldMk cId="3830522960" sldId="418"/>
            <ac:spMk id="3" creationId="{18FFB0C6-C9A3-4A56-A06B-B323898D7E01}"/>
          </ac:spMkLst>
        </pc:spChg>
      </pc:sldChg>
      <pc:sldChg chg="ord">
        <pc:chgData name="William Clements" userId="cbdb0636-a496-422a-8d40-98c53d494d26" providerId="ADAL" clId="{83BA83CD-ABBB-47D1-A71A-1233603FE010}" dt="2022-04-14T18:41:32.615" v="419"/>
        <pc:sldMkLst>
          <pc:docMk/>
          <pc:sldMk cId="747626513" sldId="419"/>
        </pc:sldMkLst>
      </pc:sldChg>
      <pc:sldChg chg="modSp mod">
        <pc:chgData name="William Clements" userId="cbdb0636-a496-422a-8d40-98c53d494d26" providerId="ADAL" clId="{83BA83CD-ABBB-47D1-A71A-1233603FE010}" dt="2022-04-14T18:36:58.167" v="410" actId="20577"/>
        <pc:sldMkLst>
          <pc:docMk/>
          <pc:sldMk cId="2500496841" sldId="420"/>
        </pc:sldMkLst>
        <pc:spChg chg="mod">
          <ac:chgData name="William Clements" userId="cbdb0636-a496-422a-8d40-98c53d494d26" providerId="ADAL" clId="{83BA83CD-ABBB-47D1-A71A-1233603FE010}" dt="2022-04-14T18:36:58.167" v="410" actId="20577"/>
          <ac:spMkLst>
            <pc:docMk/>
            <pc:sldMk cId="2500496841" sldId="420"/>
            <ac:spMk id="2" creationId="{C3470C08-BAD4-481B-89A7-44B82F81B27D}"/>
          </ac:spMkLst>
        </pc:spChg>
        <pc:spChg chg="mod">
          <ac:chgData name="William Clements" userId="cbdb0636-a496-422a-8d40-98c53d494d26" providerId="ADAL" clId="{83BA83CD-ABBB-47D1-A71A-1233603FE010}" dt="2022-04-14T18:36:47.911" v="402" actId="20577"/>
          <ac:spMkLst>
            <pc:docMk/>
            <pc:sldMk cId="2500496841" sldId="420"/>
            <ac:spMk id="3" creationId="{44A455EF-CF2F-4ED5-9855-F73C46AA441F}"/>
          </ac:spMkLst>
        </pc:spChg>
      </pc:sldChg>
      <pc:sldChg chg="modSp">
        <pc:chgData name="William Clements" userId="cbdb0636-a496-422a-8d40-98c53d494d26" providerId="ADAL" clId="{83BA83CD-ABBB-47D1-A71A-1233603FE010}" dt="2022-04-14T18:38:22.092" v="417" actId="478"/>
        <pc:sldMkLst>
          <pc:docMk/>
          <pc:sldMk cId="737120726" sldId="427"/>
        </pc:sldMkLst>
        <pc:graphicFrameChg chg="mod">
          <ac:chgData name="William Clements" userId="cbdb0636-a496-422a-8d40-98c53d494d26" providerId="ADAL" clId="{83BA83CD-ABBB-47D1-A71A-1233603FE010}" dt="2022-04-14T18:38:22.092" v="417" actId="478"/>
          <ac:graphicFrameMkLst>
            <pc:docMk/>
            <pc:sldMk cId="737120726" sldId="427"/>
            <ac:graphicFrameMk id="5" creationId="{51370C5C-F2AD-47B1-9A71-9D421B887B8C}"/>
          </ac:graphicFrameMkLst>
        </pc:graphicFrameChg>
      </pc:sldChg>
      <pc:sldChg chg="addSp delSp modSp mod">
        <pc:chgData name="William Clements" userId="cbdb0636-a496-422a-8d40-98c53d494d26" providerId="ADAL" clId="{83BA83CD-ABBB-47D1-A71A-1233603FE010}" dt="2022-04-14T18:35:29.721" v="281" actId="14"/>
        <pc:sldMkLst>
          <pc:docMk/>
          <pc:sldMk cId="2501953845" sldId="430"/>
        </pc:sldMkLst>
        <pc:spChg chg="mod">
          <ac:chgData name="William Clements" userId="cbdb0636-a496-422a-8d40-98c53d494d26" providerId="ADAL" clId="{83BA83CD-ABBB-47D1-A71A-1233603FE010}" dt="2022-04-14T18:35:29.721" v="281" actId="14"/>
          <ac:spMkLst>
            <pc:docMk/>
            <pc:sldMk cId="2501953845" sldId="430"/>
            <ac:spMk id="3" creationId="{922BE2CB-154E-44F5-B2C2-DFE6EF38C270}"/>
          </ac:spMkLst>
        </pc:spChg>
        <pc:picChg chg="del">
          <ac:chgData name="William Clements" userId="cbdb0636-a496-422a-8d40-98c53d494d26" providerId="ADAL" clId="{83BA83CD-ABBB-47D1-A71A-1233603FE010}" dt="2022-04-14T18:32:47.500" v="85" actId="478"/>
          <ac:picMkLst>
            <pc:docMk/>
            <pc:sldMk cId="2501953845" sldId="430"/>
            <ac:picMk id="5" creationId="{8205D8EB-90F5-4E62-8DF3-5691C7C32EF8}"/>
          </ac:picMkLst>
        </pc:picChg>
        <pc:picChg chg="add mod">
          <ac:chgData name="William Clements" userId="cbdb0636-a496-422a-8d40-98c53d494d26" providerId="ADAL" clId="{83BA83CD-ABBB-47D1-A71A-1233603FE010}" dt="2022-04-14T18:32:54.858" v="89" actId="14100"/>
          <ac:picMkLst>
            <pc:docMk/>
            <pc:sldMk cId="2501953845" sldId="430"/>
            <ac:picMk id="6" creationId="{7411F530-777D-43D3-9E3B-09B8A412FFA2}"/>
          </ac:picMkLst>
        </pc:picChg>
      </pc:sldChg>
      <pc:sldChg chg="ord">
        <pc:chgData name="William Clements" userId="cbdb0636-a496-422a-8d40-98c53d494d26" providerId="ADAL" clId="{83BA83CD-ABBB-47D1-A71A-1233603FE010}" dt="2022-04-14T18:37:41.881" v="412"/>
        <pc:sldMkLst>
          <pc:docMk/>
          <pc:sldMk cId="1354366829" sldId="431"/>
        </pc:sldMkLst>
      </pc:sldChg>
      <pc:sldChg chg="modSp new mod">
        <pc:chgData name="William Clements" userId="cbdb0636-a496-422a-8d40-98c53d494d26" providerId="ADAL" clId="{83BA83CD-ABBB-47D1-A71A-1233603FE010}" dt="2022-04-14T20:41:46.392" v="609" actId="6549"/>
        <pc:sldMkLst>
          <pc:docMk/>
          <pc:sldMk cId="2916944437" sldId="435"/>
        </pc:sldMkLst>
        <pc:spChg chg="mod">
          <ac:chgData name="William Clements" userId="cbdb0636-a496-422a-8d40-98c53d494d26" providerId="ADAL" clId="{83BA83CD-ABBB-47D1-A71A-1233603FE010}" dt="2022-04-14T20:36:39.992" v="430" actId="20577"/>
          <ac:spMkLst>
            <pc:docMk/>
            <pc:sldMk cId="2916944437" sldId="435"/>
            <ac:spMk id="2" creationId="{FA7BE5B3-83AD-4D98-9602-5670DD06C4B7}"/>
          </ac:spMkLst>
        </pc:spChg>
        <pc:spChg chg="mod">
          <ac:chgData name="William Clements" userId="cbdb0636-a496-422a-8d40-98c53d494d26" providerId="ADAL" clId="{83BA83CD-ABBB-47D1-A71A-1233603FE010}" dt="2022-04-14T20:41:46.392" v="609" actId="6549"/>
          <ac:spMkLst>
            <pc:docMk/>
            <pc:sldMk cId="2916944437" sldId="435"/>
            <ac:spMk id="3" creationId="{93827146-2D91-4B8A-B2A1-FCE4C3780CDD}"/>
          </ac:spMkLst>
        </pc:spChg>
      </pc:sldChg>
    </pc:docChg>
  </pc:docChgLst>
  <pc:docChgLst>
    <pc:chgData name="Clements, William" userId="cbdb0636-a496-422a-8d40-98c53d494d26" providerId="ADAL" clId="{5D584C52-25D1-0F40-8F2C-C9FA08E6E1D8}"/>
    <pc:docChg chg="addSld delSld modSld">
      <pc:chgData name="Clements, William" userId="cbdb0636-a496-422a-8d40-98c53d494d26" providerId="ADAL" clId="{5D584C52-25D1-0F40-8F2C-C9FA08E6E1D8}" dt="2022-04-18T14:23:33.312" v="62" actId="2696"/>
      <pc:docMkLst>
        <pc:docMk/>
      </pc:docMkLst>
      <pc:sldChg chg="mod modShow">
        <pc:chgData name="Clements, William" userId="cbdb0636-a496-422a-8d40-98c53d494d26" providerId="ADAL" clId="{5D584C52-25D1-0F40-8F2C-C9FA08E6E1D8}" dt="2022-04-18T14:20:50.780" v="50" actId="729"/>
        <pc:sldMkLst>
          <pc:docMk/>
          <pc:sldMk cId="3959854613" sldId="286"/>
        </pc:sldMkLst>
      </pc:sldChg>
      <pc:sldChg chg="modSp mod">
        <pc:chgData name="Clements, William" userId="cbdb0636-a496-422a-8d40-98c53d494d26" providerId="ADAL" clId="{5D584C52-25D1-0F40-8F2C-C9FA08E6E1D8}" dt="2022-04-18T14:12:20.972" v="0" actId="6549"/>
        <pc:sldMkLst>
          <pc:docMk/>
          <pc:sldMk cId="1450089913" sldId="417"/>
        </pc:sldMkLst>
        <pc:graphicFrameChg chg="modGraphic">
          <ac:chgData name="Clements, William" userId="cbdb0636-a496-422a-8d40-98c53d494d26" providerId="ADAL" clId="{5D584C52-25D1-0F40-8F2C-C9FA08E6E1D8}" dt="2022-04-18T14:12:20.972" v="0" actId="6549"/>
          <ac:graphicFrameMkLst>
            <pc:docMk/>
            <pc:sldMk cId="1450089913" sldId="417"/>
            <ac:graphicFrameMk id="4" creationId="{7FBA03B4-3560-4ED4-8DAB-CFE9652B09C9}"/>
          </ac:graphicFrameMkLst>
        </pc:graphicFrameChg>
      </pc:sldChg>
      <pc:sldChg chg="modSp mod">
        <pc:chgData name="Clements, William" userId="cbdb0636-a496-422a-8d40-98c53d494d26" providerId="ADAL" clId="{5D584C52-25D1-0F40-8F2C-C9FA08E6E1D8}" dt="2022-04-18T14:15:35.629" v="11" actId="6549"/>
        <pc:sldMkLst>
          <pc:docMk/>
          <pc:sldMk cId="2936266736" sldId="425"/>
        </pc:sldMkLst>
        <pc:spChg chg="mod">
          <ac:chgData name="Clements, William" userId="cbdb0636-a496-422a-8d40-98c53d494d26" providerId="ADAL" clId="{5D584C52-25D1-0F40-8F2C-C9FA08E6E1D8}" dt="2022-04-18T14:15:35.629" v="11" actId="6549"/>
          <ac:spMkLst>
            <pc:docMk/>
            <pc:sldMk cId="2936266736" sldId="425"/>
            <ac:spMk id="3" creationId="{00000000-0000-0000-0000-000000000000}"/>
          </ac:spMkLst>
        </pc:spChg>
      </pc:sldChg>
      <pc:sldChg chg="modSp">
        <pc:chgData name="Clements, William" userId="cbdb0636-a496-422a-8d40-98c53d494d26" providerId="ADAL" clId="{5D584C52-25D1-0F40-8F2C-C9FA08E6E1D8}" dt="2022-04-18T14:20:30.169" v="48" actId="20577"/>
        <pc:sldMkLst>
          <pc:docMk/>
          <pc:sldMk cId="737120726" sldId="427"/>
        </pc:sldMkLst>
        <pc:graphicFrameChg chg="mod">
          <ac:chgData name="Clements, William" userId="cbdb0636-a496-422a-8d40-98c53d494d26" providerId="ADAL" clId="{5D584C52-25D1-0F40-8F2C-C9FA08E6E1D8}" dt="2022-04-18T14:20:30.169" v="48" actId="20577"/>
          <ac:graphicFrameMkLst>
            <pc:docMk/>
            <pc:sldMk cId="737120726" sldId="427"/>
            <ac:graphicFrameMk id="5" creationId="{51370C5C-F2AD-47B1-9A71-9D421B887B8C}"/>
          </ac:graphicFrameMkLst>
        </pc:graphicFrameChg>
      </pc:sldChg>
      <pc:sldChg chg="mod modShow">
        <pc:chgData name="Clements, William" userId="cbdb0636-a496-422a-8d40-98c53d494d26" providerId="ADAL" clId="{5D584C52-25D1-0F40-8F2C-C9FA08E6E1D8}" dt="2022-04-18T14:20:48.708" v="49" actId="729"/>
        <pc:sldMkLst>
          <pc:docMk/>
          <pc:sldMk cId="2823020799" sldId="428"/>
        </pc:sldMkLst>
      </pc:sldChg>
      <pc:sldChg chg="modSp mod">
        <pc:chgData name="Clements, William" userId="cbdb0636-a496-422a-8d40-98c53d494d26" providerId="ADAL" clId="{5D584C52-25D1-0F40-8F2C-C9FA08E6E1D8}" dt="2022-04-18T14:12:43.154" v="1" actId="1076"/>
        <pc:sldMkLst>
          <pc:docMk/>
          <pc:sldMk cId="2501953845" sldId="430"/>
        </pc:sldMkLst>
        <pc:spChg chg="mod">
          <ac:chgData name="Clements, William" userId="cbdb0636-a496-422a-8d40-98c53d494d26" providerId="ADAL" clId="{5D584C52-25D1-0F40-8F2C-C9FA08E6E1D8}" dt="2022-04-18T14:12:43.154" v="1" actId="1076"/>
          <ac:spMkLst>
            <pc:docMk/>
            <pc:sldMk cId="2501953845" sldId="430"/>
            <ac:spMk id="3" creationId="{922BE2CB-154E-44F5-B2C2-DFE6EF38C270}"/>
          </ac:spMkLst>
        </pc:spChg>
      </pc:sldChg>
      <pc:sldChg chg="modSp new del mod">
        <pc:chgData name="Clements, William" userId="cbdb0636-a496-422a-8d40-98c53d494d26" providerId="ADAL" clId="{5D584C52-25D1-0F40-8F2C-C9FA08E6E1D8}" dt="2022-04-18T14:23:33.312" v="62" actId="2696"/>
        <pc:sldMkLst>
          <pc:docMk/>
          <pc:sldMk cId="2490505225" sldId="436"/>
        </pc:sldMkLst>
        <pc:spChg chg="mod">
          <ac:chgData name="Clements, William" userId="cbdb0636-a496-422a-8d40-98c53d494d26" providerId="ADAL" clId="{5D584C52-25D1-0F40-8F2C-C9FA08E6E1D8}" dt="2022-04-18T14:22:42.636" v="56" actId="20577"/>
          <ac:spMkLst>
            <pc:docMk/>
            <pc:sldMk cId="2490505225" sldId="436"/>
            <ac:spMk id="2" creationId="{20EFDF5C-A2C0-2A40-BFDC-E8019E0CBF24}"/>
          </ac:spMkLst>
        </pc:spChg>
        <pc:spChg chg="mod">
          <ac:chgData name="Clements, William" userId="cbdb0636-a496-422a-8d40-98c53d494d26" providerId="ADAL" clId="{5D584C52-25D1-0F40-8F2C-C9FA08E6E1D8}" dt="2022-04-18T14:23:23.076" v="61" actId="21"/>
          <ac:spMkLst>
            <pc:docMk/>
            <pc:sldMk cId="2490505225" sldId="436"/>
            <ac:spMk id="3" creationId="{FC1F6045-FD03-0A4D-9541-C361F5C016E4}"/>
          </ac:spMkLst>
        </pc:spChg>
      </pc:sldChg>
    </pc:docChg>
  </pc:docChgLst>
  <pc:docChgLst>
    <pc:chgData name="Clements, William" userId="cbdb0636-a496-422a-8d40-98c53d494d26" providerId="ADAL" clId="{3CE9021E-49ED-440E-ACB7-CD72A971D59D}"/>
    <pc:docChg chg="modSld">
      <pc:chgData name="Clements, William" userId="cbdb0636-a496-422a-8d40-98c53d494d26" providerId="ADAL" clId="{3CE9021E-49ED-440E-ACB7-CD72A971D59D}" dt="2021-10-25T15:56:46.945" v="1" actId="6549"/>
      <pc:docMkLst>
        <pc:docMk/>
      </pc:docMkLst>
      <pc:sldChg chg="modSp mod">
        <pc:chgData name="Clements, William" userId="cbdb0636-a496-422a-8d40-98c53d494d26" providerId="ADAL" clId="{3CE9021E-49ED-440E-ACB7-CD72A971D59D}" dt="2021-10-25T15:56:46.945" v="1" actId="6549"/>
        <pc:sldMkLst>
          <pc:docMk/>
          <pc:sldMk cId="2501953845" sldId="430"/>
        </pc:sldMkLst>
        <pc:spChg chg="mod">
          <ac:chgData name="Clements, William" userId="cbdb0636-a496-422a-8d40-98c53d494d26" providerId="ADAL" clId="{3CE9021E-49ED-440E-ACB7-CD72A971D59D}" dt="2021-10-25T15:56:46.945" v="1" actId="6549"/>
          <ac:spMkLst>
            <pc:docMk/>
            <pc:sldMk cId="2501953845" sldId="430"/>
            <ac:spMk id="3" creationId="{922BE2CB-154E-44F5-B2C2-DFE6EF38C270}"/>
          </ac:spMkLst>
        </pc:spChg>
      </pc:sldChg>
    </pc:docChg>
  </pc:docChgLst>
  <pc:docChgLst>
    <pc:chgData name="Clements, William" userId="cbdb0636-a496-422a-8d40-98c53d494d26" providerId="ADAL" clId="{29E5382C-0AB3-4BE2-9310-F86E8278E988}"/>
    <pc:docChg chg="undo custSel mod addSld delSld modSld sldOrd addMainMaster">
      <pc:chgData name="Clements, William" userId="cbdb0636-a496-422a-8d40-98c53d494d26" providerId="ADAL" clId="{29E5382C-0AB3-4BE2-9310-F86E8278E988}" dt="2020-09-15T18:44:15.965" v="2116" actId="47"/>
      <pc:docMkLst>
        <pc:docMk/>
      </pc:docMkLst>
      <pc:sldChg chg="addSp modSp add del mod">
        <pc:chgData name="Clements, William" userId="cbdb0636-a496-422a-8d40-98c53d494d26" providerId="ADAL" clId="{29E5382C-0AB3-4BE2-9310-F86E8278E988}" dt="2020-09-15T18:44:15.161" v="2115" actId="47"/>
        <pc:sldMkLst>
          <pc:docMk/>
          <pc:sldMk cId="3628786094" sldId="265"/>
        </pc:sldMkLst>
        <pc:picChg chg="add mod">
          <ac:chgData name="Clements, William" userId="cbdb0636-a496-422a-8d40-98c53d494d26" providerId="ADAL" clId="{29E5382C-0AB3-4BE2-9310-F86E8278E988}" dt="2020-09-15T15:07:58.674" v="1882" actId="1076"/>
          <ac:picMkLst>
            <pc:docMk/>
            <pc:sldMk cId="3628786094" sldId="265"/>
            <ac:picMk id="5" creationId="{255CC11F-8D09-4EDA-8502-FD31EC17C0D3}"/>
          </ac:picMkLst>
        </pc:picChg>
      </pc:sldChg>
      <pc:sldChg chg="addSp delSp modSp add del mod setBg">
        <pc:chgData name="Clements, William" userId="cbdb0636-a496-422a-8d40-98c53d494d26" providerId="ADAL" clId="{29E5382C-0AB3-4BE2-9310-F86E8278E988}" dt="2020-09-15T18:44:15.965" v="2116" actId="47"/>
        <pc:sldMkLst>
          <pc:docMk/>
          <pc:sldMk cId="3050331420" sldId="274"/>
        </pc:sldMkLst>
        <pc:spChg chg="mod">
          <ac:chgData name="Clements, William" userId="cbdb0636-a496-422a-8d40-98c53d494d26" providerId="ADAL" clId="{29E5382C-0AB3-4BE2-9310-F86E8278E988}" dt="2020-09-15T15:10:57.852" v="1969" actId="26606"/>
          <ac:spMkLst>
            <pc:docMk/>
            <pc:sldMk cId="3050331420" sldId="274"/>
            <ac:spMk id="2" creationId="{00000000-0000-0000-0000-000000000000}"/>
          </ac:spMkLst>
        </pc:spChg>
        <pc:spChg chg="mod ord">
          <ac:chgData name="Clements, William" userId="cbdb0636-a496-422a-8d40-98c53d494d26" providerId="ADAL" clId="{29E5382C-0AB3-4BE2-9310-F86E8278E988}" dt="2020-09-15T15:10:57.852" v="1969" actId="26606"/>
          <ac:spMkLst>
            <pc:docMk/>
            <pc:sldMk cId="3050331420" sldId="274"/>
            <ac:spMk id="3" creationId="{00000000-0000-0000-0000-000000000000}"/>
          </ac:spMkLst>
        </pc:spChg>
        <pc:spChg chg="add del">
          <ac:chgData name="Clements, William" userId="cbdb0636-a496-422a-8d40-98c53d494d26" providerId="ADAL" clId="{29E5382C-0AB3-4BE2-9310-F86E8278E988}" dt="2020-09-15T15:10:43.367" v="1958" actId="26606"/>
          <ac:spMkLst>
            <pc:docMk/>
            <pc:sldMk cId="3050331420" sldId="274"/>
            <ac:spMk id="10" creationId="{EBF87945-A001-489F-9D9B-7D9435F0B9CA}"/>
          </ac:spMkLst>
        </pc:spChg>
        <pc:spChg chg="add del">
          <ac:chgData name="Clements, William" userId="cbdb0636-a496-422a-8d40-98c53d494d26" providerId="ADAL" clId="{29E5382C-0AB3-4BE2-9310-F86E8278E988}" dt="2020-09-15T15:10:45.630" v="1960" actId="26606"/>
          <ac:spMkLst>
            <pc:docMk/>
            <pc:sldMk cId="3050331420" sldId="274"/>
            <ac:spMk id="13" creationId="{F56F5174-31D9-4DBB-AAB7-A1FD7BDB1352}"/>
          </ac:spMkLst>
        </pc:spChg>
        <pc:spChg chg="add del">
          <ac:chgData name="Clements, William" userId="cbdb0636-a496-422a-8d40-98c53d494d26" providerId="ADAL" clId="{29E5382C-0AB3-4BE2-9310-F86E8278E988}" dt="2020-09-15T15:10:45.630" v="1960" actId="26606"/>
          <ac:spMkLst>
            <pc:docMk/>
            <pc:sldMk cId="3050331420" sldId="274"/>
            <ac:spMk id="14" creationId="{F9A95BEE-6BB1-4A28-A8E6-A34B2E42EF87}"/>
          </ac:spMkLst>
        </pc:spChg>
        <pc:spChg chg="add del">
          <ac:chgData name="Clements, William" userId="cbdb0636-a496-422a-8d40-98c53d494d26" providerId="ADAL" clId="{29E5382C-0AB3-4BE2-9310-F86E8278E988}" dt="2020-09-15T15:10:49.719" v="1962" actId="26606"/>
          <ac:spMkLst>
            <pc:docMk/>
            <pc:sldMk cId="3050331420" sldId="274"/>
            <ac:spMk id="16" creationId="{768EB4DD-3704-43AD-92B3-C4E0C6EA92CB}"/>
          </ac:spMkLst>
        </pc:spChg>
        <pc:spChg chg="add del">
          <ac:chgData name="Clements, William" userId="cbdb0636-a496-422a-8d40-98c53d494d26" providerId="ADAL" clId="{29E5382C-0AB3-4BE2-9310-F86E8278E988}" dt="2020-09-15T15:10:49.719" v="1962" actId="26606"/>
          <ac:spMkLst>
            <pc:docMk/>
            <pc:sldMk cId="3050331420" sldId="274"/>
            <ac:spMk id="17" creationId="{84ECDE7A-6944-466D-8FFE-149A29BA6BAE}"/>
          </ac:spMkLst>
        </pc:spChg>
        <pc:spChg chg="add del">
          <ac:chgData name="Clements, William" userId="cbdb0636-a496-422a-8d40-98c53d494d26" providerId="ADAL" clId="{29E5382C-0AB3-4BE2-9310-F86E8278E988}" dt="2020-09-15T15:10:49.719" v="1962" actId="26606"/>
          <ac:spMkLst>
            <pc:docMk/>
            <pc:sldMk cId="3050331420" sldId="274"/>
            <ac:spMk id="18" creationId="{B3420082-9415-44EC-802E-C77D71D59C57}"/>
          </ac:spMkLst>
        </pc:spChg>
        <pc:spChg chg="add del">
          <ac:chgData name="Clements, William" userId="cbdb0636-a496-422a-8d40-98c53d494d26" providerId="ADAL" clId="{29E5382C-0AB3-4BE2-9310-F86E8278E988}" dt="2020-09-15T15:10:49.719" v="1962" actId="26606"/>
          <ac:spMkLst>
            <pc:docMk/>
            <pc:sldMk cId="3050331420" sldId="274"/>
            <ac:spMk id="19" creationId="{55A52C45-1FCB-4636-A80F-2849B8226C01}"/>
          </ac:spMkLst>
        </pc:spChg>
        <pc:spChg chg="add del">
          <ac:chgData name="Clements, William" userId="cbdb0636-a496-422a-8d40-98c53d494d26" providerId="ADAL" clId="{29E5382C-0AB3-4BE2-9310-F86E8278E988}" dt="2020-09-15T15:10:53.438" v="1964" actId="26606"/>
          <ac:spMkLst>
            <pc:docMk/>
            <pc:sldMk cId="3050331420" sldId="274"/>
            <ac:spMk id="21" creationId="{4038CB10-1F5C-4D54-9DF7-12586DE5B007}"/>
          </ac:spMkLst>
        </pc:spChg>
        <pc:spChg chg="add del">
          <ac:chgData name="Clements, William" userId="cbdb0636-a496-422a-8d40-98c53d494d26" providerId="ADAL" clId="{29E5382C-0AB3-4BE2-9310-F86E8278E988}" dt="2020-09-15T15:10:53.438" v="1964" actId="26606"/>
          <ac:spMkLst>
            <pc:docMk/>
            <pc:sldMk cId="3050331420" sldId="274"/>
            <ac:spMk id="22" creationId="{73ED6512-6858-4552-B699-9A97FE9A4EA2}"/>
          </ac:spMkLst>
        </pc:spChg>
        <pc:spChg chg="add del">
          <ac:chgData name="Clements, William" userId="cbdb0636-a496-422a-8d40-98c53d494d26" providerId="ADAL" clId="{29E5382C-0AB3-4BE2-9310-F86E8278E988}" dt="2020-09-15T15:10:55.221" v="1966" actId="26606"/>
          <ac:spMkLst>
            <pc:docMk/>
            <pc:sldMk cId="3050331420" sldId="274"/>
            <ac:spMk id="24" creationId="{5E39A796-BE83-48B1-B33F-35C4A32AAB57}"/>
          </ac:spMkLst>
        </pc:spChg>
        <pc:spChg chg="add del">
          <ac:chgData name="Clements, William" userId="cbdb0636-a496-422a-8d40-98c53d494d26" providerId="ADAL" clId="{29E5382C-0AB3-4BE2-9310-F86E8278E988}" dt="2020-09-15T15:10:55.221" v="1966" actId="26606"/>
          <ac:spMkLst>
            <pc:docMk/>
            <pc:sldMk cId="3050331420" sldId="274"/>
            <ac:spMk id="25" creationId="{72F84B47-E267-4194-8194-831DB7B5547F}"/>
          </ac:spMkLst>
        </pc:spChg>
        <pc:spChg chg="add del">
          <ac:chgData name="Clements, William" userId="cbdb0636-a496-422a-8d40-98c53d494d26" providerId="ADAL" clId="{29E5382C-0AB3-4BE2-9310-F86E8278E988}" dt="2020-09-15T15:10:57.845" v="1968" actId="26606"/>
          <ac:spMkLst>
            <pc:docMk/>
            <pc:sldMk cId="3050331420" sldId="274"/>
            <ac:spMk id="27" creationId="{EBF87945-A001-489F-9D9B-7D9435F0B9CA}"/>
          </ac:spMkLst>
        </pc:spChg>
        <pc:spChg chg="add">
          <ac:chgData name="Clements, William" userId="cbdb0636-a496-422a-8d40-98c53d494d26" providerId="ADAL" clId="{29E5382C-0AB3-4BE2-9310-F86E8278E988}" dt="2020-09-15T15:10:57.852" v="1969" actId="26606"/>
          <ac:spMkLst>
            <pc:docMk/>
            <pc:sldMk cId="3050331420" sldId="274"/>
            <ac:spMk id="29" creationId="{5E39A796-BE83-48B1-B33F-35C4A32AAB57}"/>
          </ac:spMkLst>
        </pc:spChg>
        <pc:spChg chg="add">
          <ac:chgData name="Clements, William" userId="cbdb0636-a496-422a-8d40-98c53d494d26" providerId="ADAL" clId="{29E5382C-0AB3-4BE2-9310-F86E8278E988}" dt="2020-09-15T15:10:57.852" v="1969" actId="26606"/>
          <ac:spMkLst>
            <pc:docMk/>
            <pc:sldMk cId="3050331420" sldId="274"/>
            <ac:spMk id="30" creationId="{72F84B47-E267-4194-8194-831DB7B5547F}"/>
          </ac:spMkLst>
        </pc:spChg>
        <pc:picChg chg="mod">
          <ac:chgData name="Clements, William" userId="cbdb0636-a496-422a-8d40-98c53d494d26" providerId="ADAL" clId="{29E5382C-0AB3-4BE2-9310-F86E8278E988}" dt="2020-09-15T15:10:57.852" v="1969" actId="26606"/>
          <ac:picMkLst>
            <pc:docMk/>
            <pc:sldMk cId="3050331420" sldId="274"/>
            <ac:picMk id="5" creationId="{00000000-0000-0000-0000-000000000000}"/>
          </ac:picMkLst>
        </pc:picChg>
        <pc:picChg chg="add del">
          <ac:chgData name="Clements, William" userId="cbdb0636-a496-422a-8d40-98c53d494d26" providerId="ADAL" clId="{29E5382C-0AB3-4BE2-9310-F86E8278E988}" dt="2020-09-15T15:10:45.630" v="1960" actId="26606"/>
          <ac:picMkLst>
            <pc:docMk/>
            <pc:sldMk cId="3050331420" sldId="274"/>
            <ac:picMk id="12" creationId="{AE113210-7872-481A-ADE6-3A05CCAF5EB2}"/>
          </ac:picMkLst>
        </pc:picChg>
      </pc:sldChg>
      <pc:sldChg chg="delSp add del setBg delDesignElem">
        <pc:chgData name="Clements, William" userId="cbdb0636-a496-422a-8d40-98c53d494d26" providerId="ADAL" clId="{29E5382C-0AB3-4BE2-9310-F86E8278E988}" dt="2020-09-15T13:37:21.151" v="131" actId="47"/>
        <pc:sldMkLst>
          <pc:docMk/>
          <pc:sldMk cId="4266559986" sldId="285"/>
        </pc:sldMkLst>
        <pc:spChg chg="del">
          <ac:chgData name="Clements, William" userId="cbdb0636-a496-422a-8d40-98c53d494d26" providerId="ADAL" clId="{29E5382C-0AB3-4BE2-9310-F86E8278E988}" dt="2020-09-15T13:30:58.953" v="3"/>
          <ac:spMkLst>
            <pc:docMk/>
            <pc:sldMk cId="4266559986" sldId="285"/>
            <ac:spMk id="62" creationId="{0855A890-B60B-4670-9DC2-69DC05015AB3}"/>
          </ac:spMkLst>
        </pc:spChg>
        <pc:spChg chg="del">
          <ac:chgData name="Clements, William" userId="cbdb0636-a496-422a-8d40-98c53d494d26" providerId="ADAL" clId="{29E5382C-0AB3-4BE2-9310-F86E8278E988}" dt="2020-09-15T13:30:58.953" v="3"/>
          <ac:spMkLst>
            <pc:docMk/>
            <pc:sldMk cId="4266559986" sldId="285"/>
            <ac:spMk id="63" creationId="{90F533E9-6690-41A8-A372-4C6C622D028D}"/>
          </ac:spMkLst>
        </pc:spChg>
        <pc:spChg chg="del">
          <ac:chgData name="Clements, William" userId="cbdb0636-a496-422a-8d40-98c53d494d26" providerId="ADAL" clId="{29E5382C-0AB3-4BE2-9310-F86E8278E988}" dt="2020-09-15T13:30:58.953" v="3"/>
          <ac:spMkLst>
            <pc:docMk/>
            <pc:sldMk cId="4266559986" sldId="285"/>
            <ac:spMk id="64" creationId="{99413ED5-9ED4-4772-BCE4-2BCAE6B12E35}"/>
          </ac:spMkLst>
        </pc:spChg>
        <pc:spChg chg="del">
          <ac:chgData name="Clements, William" userId="cbdb0636-a496-422a-8d40-98c53d494d26" providerId="ADAL" clId="{29E5382C-0AB3-4BE2-9310-F86E8278E988}" dt="2020-09-15T13:30:58.953" v="3"/>
          <ac:spMkLst>
            <pc:docMk/>
            <pc:sldMk cId="4266559986" sldId="285"/>
            <ac:spMk id="65" creationId="{04357C93-F0CB-4A1C-8F77-4E9063789819}"/>
          </ac:spMkLst>
        </pc:spChg>
      </pc:sldChg>
      <pc:sldChg chg="addSp delSp modSp add mod setBg delDesignElem">
        <pc:chgData name="Clements, William" userId="cbdb0636-a496-422a-8d40-98c53d494d26" providerId="ADAL" clId="{29E5382C-0AB3-4BE2-9310-F86E8278E988}" dt="2020-09-15T13:39:33.820" v="162" actId="1076"/>
        <pc:sldMkLst>
          <pc:docMk/>
          <pc:sldMk cId="3959854613" sldId="286"/>
        </pc:sldMkLst>
        <pc:spChg chg="del">
          <ac:chgData name="Clements, William" userId="cbdb0636-a496-422a-8d40-98c53d494d26" providerId="ADAL" clId="{29E5382C-0AB3-4BE2-9310-F86E8278E988}" dt="2020-09-15T13:30:58.953" v="3"/>
          <ac:spMkLst>
            <pc:docMk/>
            <pc:sldMk cId="3959854613" sldId="286"/>
            <ac:spMk id="16" creationId="{D4771268-CB57-404A-9271-370EB28F6090}"/>
          </ac:spMkLst>
        </pc:spChg>
        <pc:picChg chg="add mod">
          <ac:chgData name="Clements, William" userId="cbdb0636-a496-422a-8d40-98c53d494d26" providerId="ADAL" clId="{29E5382C-0AB3-4BE2-9310-F86E8278E988}" dt="2020-09-15T13:39:33.820" v="162" actId="1076"/>
          <ac:picMkLst>
            <pc:docMk/>
            <pc:sldMk cId="3959854613" sldId="286"/>
            <ac:picMk id="3" creationId="{44177D3A-7347-452F-8A5B-297CADA34171}"/>
          </ac:picMkLst>
        </pc:picChg>
        <pc:picChg chg="del mod">
          <ac:chgData name="Clements, William" userId="cbdb0636-a496-422a-8d40-98c53d494d26" providerId="ADAL" clId="{29E5382C-0AB3-4BE2-9310-F86E8278E988}" dt="2020-09-15T13:39:12.541" v="156" actId="478"/>
          <ac:picMkLst>
            <pc:docMk/>
            <pc:sldMk cId="3959854613" sldId="286"/>
            <ac:picMk id="4" creationId="{00000000-0000-0000-0000-000000000000}"/>
          </ac:picMkLst>
        </pc:picChg>
        <pc:picChg chg="del mod">
          <ac:chgData name="Clements, William" userId="cbdb0636-a496-422a-8d40-98c53d494d26" providerId="ADAL" clId="{29E5382C-0AB3-4BE2-9310-F86E8278E988}" dt="2020-09-15T13:39:25.869" v="160" actId="478"/>
          <ac:picMkLst>
            <pc:docMk/>
            <pc:sldMk cId="3959854613" sldId="286"/>
            <ac:picMk id="6" creationId="{00000000-0000-0000-0000-000000000000}"/>
          </ac:picMkLst>
        </pc:picChg>
        <pc:picChg chg="del">
          <ac:chgData name="Clements, William" userId="cbdb0636-a496-422a-8d40-98c53d494d26" providerId="ADAL" clId="{29E5382C-0AB3-4BE2-9310-F86E8278E988}" dt="2020-09-15T13:38:07.225" v="143" actId="478"/>
          <ac:picMkLst>
            <pc:docMk/>
            <pc:sldMk cId="3959854613" sldId="286"/>
            <ac:picMk id="9" creationId="{00000000-0000-0000-0000-000000000000}"/>
          </ac:picMkLst>
        </pc:picChg>
        <pc:picChg chg="mod">
          <ac:chgData name="Clements, William" userId="cbdb0636-a496-422a-8d40-98c53d494d26" providerId="ADAL" clId="{29E5382C-0AB3-4BE2-9310-F86E8278E988}" dt="2020-09-15T13:39:28.748" v="161" actId="1076"/>
          <ac:picMkLst>
            <pc:docMk/>
            <pc:sldMk cId="3959854613" sldId="286"/>
            <ac:picMk id="10" creationId="{00000000-0000-0000-0000-000000000000}"/>
          </ac:picMkLst>
        </pc:picChg>
        <pc:picChg chg="mod">
          <ac:chgData name="Clements, William" userId="cbdb0636-a496-422a-8d40-98c53d494d26" providerId="ADAL" clId="{29E5382C-0AB3-4BE2-9310-F86E8278E988}" dt="2020-09-15T13:39:20.276" v="158" actId="14100"/>
          <ac:picMkLst>
            <pc:docMk/>
            <pc:sldMk cId="3959854613" sldId="286"/>
            <ac:picMk id="11" creationId="{00000000-0000-0000-0000-000000000000}"/>
          </ac:picMkLst>
        </pc:picChg>
      </pc:sldChg>
      <pc:sldChg chg="add">
        <pc:chgData name="Clements, William" userId="cbdb0636-a496-422a-8d40-98c53d494d26" providerId="ADAL" clId="{29E5382C-0AB3-4BE2-9310-F86E8278E988}" dt="2020-09-15T13:30:58.953" v="3"/>
        <pc:sldMkLst>
          <pc:docMk/>
          <pc:sldMk cId="3635551182" sldId="287"/>
        </pc:sldMkLst>
      </pc:sldChg>
      <pc:sldChg chg="modSp add mod">
        <pc:chgData name="Clements, William" userId="cbdb0636-a496-422a-8d40-98c53d494d26" providerId="ADAL" clId="{29E5382C-0AB3-4BE2-9310-F86E8278E988}" dt="2020-09-15T14:04:38.718" v="1256" actId="113"/>
        <pc:sldMkLst>
          <pc:docMk/>
          <pc:sldMk cId="3811775644" sldId="335"/>
        </pc:sldMkLst>
        <pc:spChg chg="mod">
          <ac:chgData name="Clements, William" userId="cbdb0636-a496-422a-8d40-98c53d494d26" providerId="ADAL" clId="{29E5382C-0AB3-4BE2-9310-F86E8278E988}" dt="2020-09-15T14:04:38.718" v="1256" actId="113"/>
          <ac:spMkLst>
            <pc:docMk/>
            <pc:sldMk cId="3811775644" sldId="335"/>
            <ac:spMk id="2" creationId="{5B592C77-6229-4C83-9A79-662ED288AB2F}"/>
          </ac:spMkLst>
        </pc:spChg>
      </pc:sldChg>
      <pc:sldChg chg="delSp modSp add del mod setBg delDesignElem">
        <pc:chgData name="Clements, William" userId="cbdb0636-a496-422a-8d40-98c53d494d26" providerId="ADAL" clId="{29E5382C-0AB3-4BE2-9310-F86E8278E988}" dt="2020-09-15T13:34:51.069" v="95" actId="47"/>
        <pc:sldMkLst>
          <pc:docMk/>
          <pc:sldMk cId="104965781" sldId="413"/>
        </pc:sldMkLst>
        <pc:spChg chg="mod">
          <ac:chgData name="Clements, William" userId="cbdb0636-a496-422a-8d40-98c53d494d26" providerId="ADAL" clId="{29E5382C-0AB3-4BE2-9310-F86E8278E988}" dt="2020-09-15T13:34:24.805" v="88" actId="113"/>
          <ac:spMkLst>
            <pc:docMk/>
            <pc:sldMk cId="104965781" sldId="413"/>
            <ac:spMk id="3" creationId="{CFB05481-F9E0-4D65-B47D-10CA6C6593B4}"/>
          </ac:spMkLst>
        </pc:spChg>
        <pc:spChg chg="del">
          <ac:chgData name="Clements, William" userId="cbdb0636-a496-422a-8d40-98c53d494d26" providerId="ADAL" clId="{29E5382C-0AB3-4BE2-9310-F86E8278E988}" dt="2020-09-15T13:30:58.953" v="3"/>
          <ac:spMkLst>
            <pc:docMk/>
            <pc:sldMk cId="104965781" sldId="413"/>
            <ac:spMk id="8" creationId="{7CB4857B-ED7C-444D-9F04-2F885114A1C2}"/>
          </ac:spMkLst>
        </pc:spChg>
        <pc:spChg chg="del">
          <ac:chgData name="Clements, William" userId="cbdb0636-a496-422a-8d40-98c53d494d26" providerId="ADAL" clId="{29E5382C-0AB3-4BE2-9310-F86E8278E988}" dt="2020-09-15T13:30:58.953" v="3"/>
          <ac:spMkLst>
            <pc:docMk/>
            <pc:sldMk cId="104965781" sldId="413"/>
            <ac:spMk id="10" creationId="{D18046FB-44EA-4FD8-A585-EA09A319B2D0}"/>
          </ac:spMkLst>
        </pc:spChg>
        <pc:spChg chg="del">
          <ac:chgData name="Clements, William" userId="cbdb0636-a496-422a-8d40-98c53d494d26" providerId="ADAL" clId="{29E5382C-0AB3-4BE2-9310-F86E8278E988}" dt="2020-09-15T13:30:58.953" v="3"/>
          <ac:spMkLst>
            <pc:docMk/>
            <pc:sldMk cId="104965781" sldId="413"/>
            <ac:spMk id="12" creationId="{479F5F2B-8B58-4140-AE6A-51F6C67B18D9}"/>
          </ac:spMkLst>
        </pc:spChg>
      </pc:sldChg>
      <pc:sldChg chg="modSp add mod">
        <pc:chgData name="Clements, William" userId="cbdb0636-a496-422a-8d40-98c53d494d26" providerId="ADAL" clId="{29E5382C-0AB3-4BE2-9310-F86E8278E988}" dt="2020-09-15T14:03:09.375" v="1240" actId="207"/>
        <pc:sldMkLst>
          <pc:docMk/>
          <pc:sldMk cId="2570287311" sldId="414"/>
        </pc:sldMkLst>
        <pc:spChg chg="mod">
          <ac:chgData name="Clements, William" userId="cbdb0636-a496-422a-8d40-98c53d494d26" providerId="ADAL" clId="{29E5382C-0AB3-4BE2-9310-F86E8278E988}" dt="2020-09-15T14:03:09.375" v="1240" actId="207"/>
          <ac:spMkLst>
            <pc:docMk/>
            <pc:sldMk cId="2570287311" sldId="414"/>
            <ac:spMk id="3" creationId="{CFB05481-F9E0-4D65-B47D-10CA6C6593B4}"/>
          </ac:spMkLst>
        </pc:spChg>
      </pc:sldChg>
      <pc:sldChg chg="addSp delSp modSp add mod setBg">
        <pc:chgData name="Clements, William" userId="cbdb0636-a496-422a-8d40-98c53d494d26" providerId="ADAL" clId="{29E5382C-0AB3-4BE2-9310-F86E8278E988}" dt="2020-09-15T13:37:06.640" v="126" actId="14100"/>
        <pc:sldMkLst>
          <pc:docMk/>
          <pc:sldMk cId="3185024205" sldId="415"/>
        </pc:sldMkLst>
        <pc:spChg chg="mod ord">
          <ac:chgData name="Clements, William" userId="cbdb0636-a496-422a-8d40-98c53d494d26" providerId="ADAL" clId="{29E5382C-0AB3-4BE2-9310-F86E8278E988}" dt="2020-09-15T13:35:19.812" v="100" actId="26606"/>
          <ac:spMkLst>
            <pc:docMk/>
            <pc:sldMk cId="3185024205" sldId="415"/>
            <ac:spMk id="8" creationId="{00000000-0000-0000-0000-000000000000}"/>
          </ac:spMkLst>
        </pc:spChg>
        <pc:spChg chg="add del">
          <ac:chgData name="Clements, William" userId="cbdb0636-a496-422a-8d40-98c53d494d26" providerId="ADAL" clId="{29E5382C-0AB3-4BE2-9310-F86E8278E988}" dt="2020-09-15T13:35:19.812" v="100" actId="26606"/>
          <ac:spMkLst>
            <pc:docMk/>
            <pc:sldMk cId="3185024205" sldId="415"/>
            <ac:spMk id="62" creationId="{0855A890-B60B-4670-9DC2-69DC05015AB3}"/>
          </ac:spMkLst>
        </pc:spChg>
        <pc:spChg chg="add del">
          <ac:chgData name="Clements, William" userId="cbdb0636-a496-422a-8d40-98c53d494d26" providerId="ADAL" clId="{29E5382C-0AB3-4BE2-9310-F86E8278E988}" dt="2020-09-15T13:35:19.812" v="100" actId="26606"/>
          <ac:spMkLst>
            <pc:docMk/>
            <pc:sldMk cId="3185024205" sldId="415"/>
            <ac:spMk id="63" creationId="{90F533E9-6690-41A8-A372-4C6C622D028D}"/>
          </ac:spMkLst>
        </pc:spChg>
        <pc:spChg chg="add del">
          <ac:chgData name="Clements, William" userId="cbdb0636-a496-422a-8d40-98c53d494d26" providerId="ADAL" clId="{29E5382C-0AB3-4BE2-9310-F86E8278E988}" dt="2020-09-15T13:35:19.812" v="100" actId="26606"/>
          <ac:spMkLst>
            <pc:docMk/>
            <pc:sldMk cId="3185024205" sldId="415"/>
            <ac:spMk id="64" creationId="{99413ED5-9ED4-4772-BCE4-2BCAE6B12E35}"/>
          </ac:spMkLst>
        </pc:spChg>
        <pc:spChg chg="add del">
          <ac:chgData name="Clements, William" userId="cbdb0636-a496-422a-8d40-98c53d494d26" providerId="ADAL" clId="{29E5382C-0AB3-4BE2-9310-F86E8278E988}" dt="2020-09-15T13:35:19.812" v="100" actId="26606"/>
          <ac:spMkLst>
            <pc:docMk/>
            <pc:sldMk cId="3185024205" sldId="415"/>
            <ac:spMk id="65" creationId="{04357C93-F0CB-4A1C-8F77-4E9063789819}"/>
          </ac:spMkLst>
        </pc:spChg>
        <pc:spChg chg="add del">
          <ac:chgData name="Clements, William" userId="cbdb0636-a496-422a-8d40-98c53d494d26" providerId="ADAL" clId="{29E5382C-0AB3-4BE2-9310-F86E8278E988}" dt="2020-09-15T13:35:07.852" v="97" actId="26606"/>
          <ac:spMkLst>
            <pc:docMk/>
            <pc:sldMk cId="3185024205" sldId="415"/>
            <ac:spMk id="70" creationId="{2BE2D1B8-0887-4D2B-8C42-999040132B03}"/>
          </ac:spMkLst>
        </pc:spChg>
        <pc:spChg chg="add del">
          <ac:chgData name="Clements, William" userId="cbdb0636-a496-422a-8d40-98c53d494d26" providerId="ADAL" clId="{29E5382C-0AB3-4BE2-9310-F86E8278E988}" dt="2020-09-15T13:35:07.852" v="97" actId="26606"/>
          <ac:spMkLst>
            <pc:docMk/>
            <pc:sldMk cId="3185024205" sldId="415"/>
            <ac:spMk id="72" creationId="{FA085277-BAF7-40CC-A608-B030CA969FE9}"/>
          </ac:spMkLst>
        </pc:spChg>
        <pc:spChg chg="add del">
          <ac:chgData name="Clements, William" userId="cbdb0636-a496-422a-8d40-98c53d494d26" providerId="ADAL" clId="{29E5382C-0AB3-4BE2-9310-F86E8278E988}" dt="2020-09-15T13:35:07.852" v="97" actId="26606"/>
          <ac:spMkLst>
            <pc:docMk/>
            <pc:sldMk cId="3185024205" sldId="415"/>
            <ac:spMk id="74" creationId="{64009F90-86BF-44AE-B0EB-D68140E0E0DA}"/>
          </ac:spMkLst>
        </pc:spChg>
        <pc:spChg chg="add del">
          <ac:chgData name="Clements, William" userId="cbdb0636-a496-422a-8d40-98c53d494d26" providerId="ADAL" clId="{29E5382C-0AB3-4BE2-9310-F86E8278E988}" dt="2020-09-15T13:35:19.799" v="99" actId="26606"/>
          <ac:spMkLst>
            <pc:docMk/>
            <pc:sldMk cId="3185024205" sldId="415"/>
            <ac:spMk id="78" creationId="{A5711A0E-A428-4ED1-96CB-33D69FD842E4}"/>
          </ac:spMkLst>
        </pc:spChg>
        <pc:spChg chg="add">
          <ac:chgData name="Clements, William" userId="cbdb0636-a496-422a-8d40-98c53d494d26" providerId="ADAL" clId="{29E5382C-0AB3-4BE2-9310-F86E8278E988}" dt="2020-09-15T13:35:19.812" v="100" actId="26606"/>
          <ac:spMkLst>
            <pc:docMk/>
            <pc:sldMk cId="3185024205" sldId="415"/>
            <ac:spMk id="95" creationId="{7316481C-0A49-4796-812B-0D64F063B720}"/>
          </ac:spMkLst>
        </pc:spChg>
        <pc:spChg chg="add">
          <ac:chgData name="Clements, William" userId="cbdb0636-a496-422a-8d40-98c53d494d26" providerId="ADAL" clId="{29E5382C-0AB3-4BE2-9310-F86E8278E988}" dt="2020-09-15T13:35:19.812" v="100" actId="26606"/>
          <ac:spMkLst>
            <pc:docMk/>
            <pc:sldMk cId="3185024205" sldId="415"/>
            <ac:spMk id="96" creationId="{D9F5512A-48E1-4C07-B75E-3CCC517B6804}"/>
          </ac:spMkLst>
        </pc:spChg>
        <pc:spChg chg="add">
          <ac:chgData name="Clements, William" userId="cbdb0636-a496-422a-8d40-98c53d494d26" providerId="ADAL" clId="{29E5382C-0AB3-4BE2-9310-F86E8278E988}" dt="2020-09-15T13:35:19.812" v="100" actId="26606"/>
          <ac:spMkLst>
            <pc:docMk/>
            <pc:sldMk cId="3185024205" sldId="415"/>
            <ac:spMk id="97" creationId="{A5271697-90F1-4A23-8EF2-0179F2EAFACB}"/>
          </ac:spMkLst>
        </pc:spChg>
        <pc:grpChg chg="add">
          <ac:chgData name="Clements, William" userId="cbdb0636-a496-422a-8d40-98c53d494d26" providerId="ADAL" clId="{29E5382C-0AB3-4BE2-9310-F86E8278E988}" dt="2020-09-15T13:35:19.812" v="100" actId="26606"/>
          <ac:grpSpMkLst>
            <pc:docMk/>
            <pc:sldMk cId="3185024205" sldId="415"/>
            <ac:grpSpMk id="98" creationId="{4CB581D0-0B25-4552-8130-B8C8B8D8EA5C}"/>
          </ac:grpSpMkLst>
        </pc:grpChg>
        <pc:picChg chg="del mod ord">
          <ac:chgData name="Clements, William" userId="cbdb0636-a496-422a-8d40-98c53d494d26" providerId="ADAL" clId="{29E5382C-0AB3-4BE2-9310-F86E8278E988}" dt="2020-09-15T13:36:28.072" v="115" actId="478"/>
          <ac:picMkLst>
            <pc:docMk/>
            <pc:sldMk cId="3185024205" sldId="415"/>
            <ac:picMk id="5" creationId="{00000000-0000-0000-0000-000000000000}"/>
          </ac:picMkLst>
        </pc:picChg>
        <pc:picChg chg="mod ord">
          <ac:chgData name="Clements, William" userId="cbdb0636-a496-422a-8d40-98c53d494d26" providerId="ADAL" clId="{29E5382C-0AB3-4BE2-9310-F86E8278E988}" dt="2020-09-15T13:36:56.696" v="124" actId="14100"/>
          <ac:picMkLst>
            <pc:docMk/>
            <pc:sldMk cId="3185024205" sldId="415"/>
            <ac:picMk id="6" creationId="{00000000-0000-0000-0000-000000000000}"/>
          </ac:picMkLst>
        </pc:picChg>
        <pc:picChg chg="mod ord">
          <ac:chgData name="Clements, William" userId="cbdb0636-a496-422a-8d40-98c53d494d26" providerId="ADAL" clId="{29E5382C-0AB3-4BE2-9310-F86E8278E988}" dt="2020-09-15T13:37:06.640" v="126" actId="14100"/>
          <ac:picMkLst>
            <pc:docMk/>
            <pc:sldMk cId="3185024205" sldId="415"/>
            <ac:picMk id="7" creationId="{00000000-0000-0000-0000-000000000000}"/>
          </ac:picMkLst>
        </pc:picChg>
        <pc:picChg chg="mod">
          <ac:chgData name="Clements, William" userId="cbdb0636-a496-422a-8d40-98c53d494d26" providerId="ADAL" clId="{29E5382C-0AB3-4BE2-9310-F86E8278E988}" dt="2020-09-15T13:36:35.991" v="118" actId="1076"/>
          <ac:picMkLst>
            <pc:docMk/>
            <pc:sldMk cId="3185024205" sldId="415"/>
            <ac:picMk id="9" creationId="{00000000-0000-0000-0000-000000000000}"/>
          </ac:picMkLst>
        </pc:picChg>
        <pc:cxnChg chg="add del">
          <ac:chgData name="Clements, William" userId="cbdb0636-a496-422a-8d40-98c53d494d26" providerId="ADAL" clId="{29E5382C-0AB3-4BE2-9310-F86E8278E988}" dt="2020-09-15T13:35:07.852" v="97" actId="26606"/>
          <ac:cxnSpMkLst>
            <pc:docMk/>
            <pc:sldMk cId="3185024205" sldId="415"/>
            <ac:cxnSpMk id="76" creationId="{14254369-4B26-4D6A-A4CD-BE3438297C30}"/>
          </ac:cxnSpMkLst>
        </pc:cxnChg>
      </pc:sldChg>
      <pc:sldChg chg="addSp delSp modSp add mod ord">
        <pc:chgData name="Clements, William" userId="cbdb0636-a496-422a-8d40-98c53d494d26" providerId="ADAL" clId="{29E5382C-0AB3-4BE2-9310-F86E8278E988}" dt="2020-09-15T14:06:57.314" v="1301" actId="21"/>
        <pc:sldMkLst>
          <pc:docMk/>
          <pc:sldMk cId="1415805029" sldId="416"/>
        </pc:sldMkLst>
        <pc:spChg chg="mod">
          <ac:chgData name="Clements, William" userId="cbdb0636-a496-422a-8d40-98c53d494d26" providerId="ADAL" clId="{29E5382C-0AB3-4BE2-9310-F86E8278E988}" dt="2020-09-15T13:32:48.833" v="37" actId="20577"/>
          <ac:spMkLst>
            <pc:docMk/>
            <pc:sldMk cId="1415805029" sldId="416"/>
            <ac:spMk id="3" creationId="{CEE0EEEA-B97E-4DE4-A000-239FC72810E6}"/>
          </ac:spMkLst>
        </pc:spChg>
        <pc:picChg chg="add del mod">
          <ac:chgData name="Clements, William" userId="cbdb0636-a496-422a-8d40-98c53d494d26" providerId="ADAL" clId="{29E5382C-0AB3-4BE2-9310-F86E8278E988}" dt="2020-09-15T14:06:57.314" v="1301" actId="21"/>
          <ac:picMkLst>
            <pc:docMk/>
            <pc:sldMk cId="1415805029" sldId="416"/>
            <ac:picMk id="5" creationId="{B4FD30F6-0103-4AD5-9716-2483F6426B35}"/>
          </ac:picMkLst>
        </pc:picChg>
      </pc:sldChg>
      <pc:sldChg chg="modSp add mod">
        <pc:chgData name="Clements, William" userId="cbdb0636-a496-422a-8d40-98c53d494d26" providerId="ADAL" clId="{29E5382C-0AB3-4BE2-9310-F86E8278E988}" dt="2020-09-15T14:06:15.227" v="1298" actId="20577"/>
        <pc:sldMkLst>
          <pc:docMk/>
          <pc:sldMk cId="1450089913" sldId="417"/>
        </pc:sldMkLst>
        <pc:graphicFrameChg chg="mod modGraphic">
          <ac:chgData name="Clements, William" userId="cbdb0636-a496-422a-8d40-98c53d494d26" providerId="ADAL" clId="{29E5382C-0AB3-4BE2-9310-F86E8278E988}" dt="2020-09-15T14:06:15.227" v="1298" actId="20577"/>
          <ac:graphicFrameMkLst>
            <pc:docMk/>
            <pc:sldMk cId="1450089913" sldId="417"/>
            <ac:graphicFrameMk id="4" creationId="{7FBA03B4-3560-4ED4-8DAB-CFE9652B09C9}"/>
          </ac:graphicFrameMkLst>
        </pc:graphicFrameChg>
      </pc:sldChg>
      <pc:sldChg chg="modSp add mod">
        <pc:chgData name="Clements, William" userId="cbdb0636-a496-422a-8d40-98c53d494d26" providerId="ADAL" clId="{29E5382C-0AB3-4BE2-9310-F86E8278E988}" dt="2020-09-15T14:28:50.030" v="1376" actId="20577"/>
        <pc:sldMkLst>
          <pc:docMk/>
          <pc:sldMk cId="3830522960" sldId="418"/>
        </pc:sldMkLst>
        <pc:spChg chg="mod">
          <ac:chgData name="Clements, William" userId="cbdb0636-a496-422a-8d40-98c53d494d26" providerId="ADAL" clId="{29E5382C-0AB3-4BE2-9310-F86E8278E988}" dt="2020-09-15T14:28:50.030" v="1376" actId="20577"/>
          <ac:spMkLst>
            <pc:docMk/>
            <pc:sldMk cId="3830522960" sldId="418"/>
            <ac:spMk id="3" creationId="{18FFB0C6-C9A3-4A56-A06B-B323898D7E01}"/>
          </ac:spMkLst>
        </pc:spChg>
      </pc:sldChg>
      <pc:sldChg chg="addSp delSp modSp add mod setBg">
        <pc:chgData name="Clements, William" userId="cbdb0636-a496-422a-8d40-98c53d494d26" providerId="ADAL" clId="{29E5382C-0AB3-4BE2-9310-F86E8278E988}" dt="2020-09-15T14:23:46.207" v="1354" actId="403"/>
        <pc:sldMkLst>
          <pc:docMk/>
          <pc:sldMk cId="747626513" sldId="419"/>
        </pc:sldMkLst>
        <pc:spChg chg="mod">
          <ac:chgData name="Clements, William" userId="cbdb0636-a496-422a-8d40-98c53d494d26" providerId="ADAL" clId="{29E5382C-0AB3-4BE2-9310-F86E8278E988}" dt="2020-09-15T14:07:44.995" v="1317" actId="26606"/>
          <ac:spMkLst>
            <pc:docMk/>
            <pc:sldMk cId="747626513" sldId="419"/>
            <ac:spMk id="2" creationId="{895B3AC3-5CB9-408B-BCDC-1A319DA594DE}"/>
          </ac:spMkLst>
        </pc:spChg>
        <pc:spChg chg="del mod">
          <ac:chgData name="Clements, William" userId="cbdb0636-a496-422a-8d40-98c53d494d26" providerId="ADAL" clId="{29E5382C-0AB3-4BE2-9310-F86E8278E988}" dt="2020-09-15T14:07:44.995" v="1317" actId="26606"/>
          <ac:spMkLst>
            <pc:docMk/>
            <pc:sldMk cId="747626513" sldId="419"/>
            <ac:spMk id="3" creationId="{6811877C-2244-4A60-BACD-B33D3DCB01F9}"/>
          </ac:spMkLst>
        </pc:spChg>
        <pc:spChg chg="add">
          <ac:chgData name="Clements, William" userId="cbdb0636-a496-422a-8d40-98c53d494d26" providerId="ADAL" clId="{29E5382C-0AB3-4BE2-9310-F86E8278E988}" dt="2020-09-15T14:07:44.995" v="1317" actId="26606"/>
          <ac:spMkLst>
            <pc:docMk/>
            <pc:sldMk cId="747626513" sldId="419"/>
            <ac:spMk id="9" creationId="{3A5B4632-C963-4296-86F0-79AA9EA5AE98}"/>
          </ac:spMkLst>
        </pc:spChg>
        <pc:graphicFrameChg chg="add mod">
          <ac:chgData name="Clements, William" userId="cbdb0636-a496-422a-8d40-98c53d494d26" providerId="ADAL" clId="{29E5382C-0AB3-4BE2-9310-F86E8278E988}" dt="2020-09-15T14:23:46.207" v="1354" actId="403"/>
          <ac:graphicFrameMkLst>
            <pc:docMk/>
            <pc:sldMk cId="747626513" sldId="419"/>
            <ac:graphicFrameMk id="5" creationId="{8180B45F-FF26-40D7-90BC-77D94FAA7150}"/>
          </ac:graphicFrameMkLst>
        </pc:graphicFrameChg>
      </pc:sldChg>
      <pc:sldChg chg="addSp modSp add mod setBg">
        <pc:chgData name="Clements, William" userId="cbdb0636-a496-422a-8d40-98c53d494d26" providerId="ADAL" clId="{29E5382C-0AB3-4BE2-9310-F86E8278E988}" dt="2020-09-15T14:08:05.162" v="1318" actId="26606"/>
        <pc:sldMkLst>
          <pc:docMk/>
          <pc:sldMk cId="2500496841" sldId="420"/>
        </pc:sldMkLst>
        <pc:spChg chg="mod">
          <ac:chgData name="Clements, William" userId="cbdb0636-a496-422a-8d40-98c53d494d26" providerId="ADAL" clId="{29E5382C-0AB3-4BE2-9310-F86E8278E988}" dt="2020-09-15T14:08:05.162" v="1318" actId="26606"/>
          <ac:spMkLst>
            <pc:docMk/>
            <pc:sldMk cId="2500496841" sldId="420"/>
            <ac:spMk id="2" creationId="{C3470C08-BAD4-481B-89A7-44B82F81B27D}"/>
          </ac:spMkLst>
        </pc:spChg>
        <pc:spChg chg="mod">
          <ac:chgData name="Clements, William" userId="cbdb0636-a496-422a-8d40-98c53d494d26" providerId="ADAL" clId="{29E5382C-0AB3-4BE2-9310-F86E8278E988}" dt="2020-09-15T14:08:05.162" v="1318" actId="26606"/>
          <ac:spMkLst>
            <pc:docMk/>
            <pc:sldMk cId="2500496841" sldId="420"/>
            <ac:spMk id="3" creationId="{44A455EF-CF2F-4ED5-9855-F73C46AA441F}"/>
          </ac:spMkLst>
        </pc:spChg>
        <pc:spChg chg="add">
          <ac:chgData name="Clements, William" userId="cbdb0636-a496-422a-8d40-98c53d494d26" providerId="ADAL" clId="{29E5382C-0AB3-4BE2-9310-F86E8278E988}" dt="2020-09-15T14:08:05.162" v="1318" actId="26606"/>
          <ac:spMkLst>
            <pc:docMk/>
            <pc:sldMk cId="2500496841" sldId="420"/>
            <ac:spMk id="8" creationId="{907EF6B7-1338-4443-8C46-6A318D952DFD}"/>
          </ac:spMkLst>
        </pc:spChg>
        <pc:spChg chg="add">
          <ac:chgData name="Clements, William" userId="cbdb0636-a496-422a-8d40-98c53d494d26" providerId="ADAL" clId="{29E5382C-0AB3-4BE2-9310-F86E8278E988}" dt="2020-09-15T14:08:05.162" v="1318" actId="26606"/>
          <ac:spMkLst>
            <pc:docMk/>
            <pc:sldMk cId="2500496841" sldId="420"/>
            <ac:spMk id="10" creationId="{DAAE4CDD-124C-4DCF-9584-B6033B545DD5}"/>
          </ac:spMkLst>
        </pc:spChg>
        <pc:spChg chg="add">
          <ac:chgData name="Clements, William" userId="cbdb0636-a496-422a-8d40-98c53d494d26" providerId="ADAL" clId="{29E5382C-0AB3-4BE2-9310-F86E8278E988}" dt="2020-09-15T14:08:05.162" v="1318" actId="26606"/>
          <ac:spMkLst>
            <pc:docMk/>
            <pc:sldMk cId="2500496841" sldId="420"/>
            <ac:spMk id="12" creationId="{081E4A58-353D-44AE-B2FC-2A74E2E400F7}"/>
          </ac:spMkLst>
        </pc:spChg>
      </pc:sldChg>
      <pc:sldChg chg="modSp add mod">
        <pc:chgData name="Clements, William" userId="cbdb0636-a496-422a-8d40-98c53d494d26" providerId="ADAL" clId="{29E5382C-0AB3-4BE2-9310-F86E8278E988}" dt="2020-09-15T13:52:49.223" v="805" actId="20577"/>
        <pc:sldMkLst>
          <pc:docMk/>
          <pc:sldMk cId="1440146800" sldId="421"/>
        </pc:sldMkLst>
        <pc:spChg chg="mod">
          <ac:chgData name="Clements, William" userId="cbdb0636-a496-422a-8d40-98c53d494d26" providerId="ADAL" clId="{29E5382C-0AB3-4BE2-9310-F86E8278E988}" dt="2020-09-15T13:52:49.223" v="805" actId="20577"/>
          <ac:spMkLst>
            <pc:docMk/>
            <pc:sldMk cId="1440146800" sldId="421"/>
            <ac:spMk id="3" creationId="{1385C487-097D-B146-BA49-242904A7055A}"/>
          </ac:spMkLst>
        </pc:spChg>
      </pc:sldChg>
      <pc:sldChg chg="add">
        <pc:chgData name="Clements, William" userId="cbdb0636-a496-422a-8d40-98c53d494d26" providerId="ADAL" clId="{29E5382C-0AB3-4BE2-9310-F86E8278E988}" dt="2020-09-15T13:31:53.015" v="23"/>
        <pc:sldMkLst>
          <pc:docMk/>
          <pc:sldMk cId="7141563" sldId="422"/>
        </pc:sldMkLst>
      </pc:sldChg>
      <pc:sldChg chg="addSp modSp add mod setBg">
        <pc:chgData name="Clements, William" userId="cbdb0636-a496-422a-8d40-98c53d494d26" providerId="ADAL" clId="{29E5382C-0AB3-4BE2-9310-F86E8278E988}" dt="2020-09-15T14:08:38.195" v="1319" actId="26606"/>
        <pc:sldMkLst>
          <pc:docMk/>
          <pc:sldMk cId="1533148214" sldId="423"/>
        </pc:sldMkLst>
        <pc:spChg chg="mod">
          <ac:chgData name="Clements, William" userId="cbdb0636-a496-422a-8d40-98c53d494d26" providerId="ADAL" clId="{29E5382C-0AB3-4BE2-9310-F86E8278E988}" dt="2020-09-15T14:08:38.195" v="1319" actId="26606"/>
          <ac:spMkLst>
            <pc:docMk/>
            <pc:sldMk cId="1533148214" sldId="423"/>
            <ac:spMk id="2" creationId="{00000000-0000-0000-0000-000000000000}"/>
          </ac:spMkLst>
        </pc:spChg>
        <pc:spChg chg="mod ord">
          <ac:chgData name="Clements, William" userId="cbdb0636-a496-422a-8d40-98c53d494d26" providerId="ADAL" clId="{29E5382C-0AB3-4BE2-9310-F86E8278E988}" dt="2020-09-15T14:08:38.195" v="1319" actId="26606"/>
          <ac:spMkLst>
            <pc:docMk/>
            <pc:sldMk cId="1533148214" sldId="423"/>
            <ac:spMk id="3" creationId="{00000000-0000-0000-0000-000000000000}"/>
          </ac:spMkLst>
        </pc:spChg>
        <pc:spChg chg="add">
          <ac:chgData name="Clements, William" userId="cbdb0636-a496-422a-8d40-98c53d494d26" providerId="ADAL" clId="{29E5382C-0AB3-4BE2-9310-F86E8278E988}" dt="2020-09-15T14:08:38.195" v="1319" actId="26606"/>
          <ac:spMkLst>
            <pc:docMk/>
            <pc:sldMk cId="1533148214" sldId="423"/>
            <ac:spMk id="9" creationId="{56C20283-73E0-40EC-8AD8-057F581F64C2}"/>
          </ac:spMkLst>
        </pc:spChg>
        <pc:spChg chg="add">
          <ac:chgData name="Clements, William" userId="cbdb0636-a496-422a-8d40-98c53d494d26" providerId="ADAL" clId="{29E5382C-0AB3-4BE2-9310-F86E8278E988}" dt="2020-09-15T14:08:38.195" v="1319" actId="26606"/>
          <ac:spMkLst>
            <pc:docMk/>
            <pc:sldMk cId="1533148214" sldId="423"/>
            <ac:spMk id="11" creationId="{3FCC729B-E528-40C3-82D3-BA4375575E87}"/>
          </ac:spMkLst>
        </pc:spChg>
        <pc:spChg chg="add">
          <ac:chgData name="Clements, William" userId="cbdb0636-a496-422a-8d40-98c53d494d26" providerId="ADAL" clId="{29E5382C-0AB3-4BE2-9310-F86E8278E988}" dt="2020-09-15T14:08:38.195" v="1319" actId="26606"/>
          <ac:spMkLst>
            <pc:docMk/>
            <pc:sldMk cId="1533148214" sldId="423"/>
            <ac:spMk id="13" creationId="{58F1FB8D-1842-4A04-998D-6CF047AB2790}"/>
          </ac:spMkLst>
        </pc:spChg>
        <pc:picChg chg="mod">
          <ac:chgData name="Clements, William" userId="cbdb0636-a496-422a-8d40-98c53d494d26" providerId="ADAL" clId="{29E5382C-0AB3-4BE2-9310-F86E8278E988}" dt="2020-09-15T14:08:38.195" v="1319" actId="26606"/>
          <ac:picMkLst>
            <pc:docMk/>
            <pc:sldMk cId="1533148214" sldId="423"/>
            <ac:picMk id="4" creationId="{00000000-0000-0000-0000-000000000000}"/>
          </ac:picMkLst>
        </pc:picChg>
      </pc:sldChg>
      <pc:sldChg chg="add">
        <pc:chgData name="Clements, William" userId="cbdb0636-a496-422a-8d40-98c53d494d26" providerId="ADAL" clId="{29E5382C-0AB3-4BE2-9310-F86E8278E988}" dt="2020-09-15T13:32:04.089" v="27"/>
        <pc:sldMkLst>
          <pc:docMk/>
          <pc:sldMk cId="1124907246" sldId="424"/>
        </pc:sldMkLst>
      </pc:sldChg>
      <pc:sldChg chg="modSp add mod">
        <pc:chgData name="Clements, William" userId="cbdb0636-a496-422a-8d40-98c53d494d26" providerId="ADAL" clId="{29E5382C-0AB3-4BE2-9310-F86E8278E988}" dt="2020-09-15T13:53:55.736" v="823" actId="20577"/>
        <pc:sldMkLst>
          <pc:docMk/>
          <pc:sldMk cId="2936266736" sldId="425"/>
        </pc:sldMkLst>
        <pc:spChg chg="mod">
          <ac:chgData name="Clements, William" userId="cbdb0636-a496-422a-8d40-98c53d494d26" providerId="ADAL" clId="{29E5382C-0AB3-4BE2-9310-F86E8278E988}" dt="2020-09-15T13:53:55.736" v="823" actId="20577"/>
          <ac:spMkLst>
            <pc:docMk/>
            <pc:sldMk cId="2936266736" sldId="425"/>
            <ac:spMk id="2" creationId="{00000000-0000-0000-0000-000000000000}"/>
          </ac:spMkLst>
        </pc:spChg>
        <pc:spChg chg="mod">
          <ac:chgData name="Clements, William" userId="cbdb0636-a496-422a-8d40-98c53d494d26" providerId="ADAL" clId="{29E5382C-0AB3-4BE2-9310-F86E8278E988}" dt="2020-09-15T13:53:50.205" v="815"/>
          <ac:spMkLst>
            <pc:docMk/>
            <pc:sldMk cId="2936266736" sldId="425"/>
            <ac:spMk id="3" creationId="{00000000-0000-0000-0000-000000000000}"/>
          </ac:spMkLst>
        </pc:spChg>
      </pc:sldChg>
      <pc:sldChg chg="addSp delSp modSp add mod setBg">
        <pc:chgData name="Clements, William" userId="cbdb0636-a496-422a-8d40-98c53d494d26" providerId="ADAL" clId="{29E5382C-0AB3-4BE2-9310-F86E8278E988}" dt="2020-09-15T18:41:54.320" v="2113" actId="403"/>
        <pc:sldMkLst>
          <pc:docMk/>
          <pc:sldMk cId="745963947" sldId="426"/>
        </pc:sldMkLst>
        <pc:spChg chg="mod">
          <ac:chgData name="Clements, William" userId="cbdb0636-a496-422a-8d40-98c53d494d26" providerId="ADAL" clId="{29E5382C-0AB3-4BE2-9310-F86E8278E988}" dt="2020-09-15T14:23:18.050" v="1340" actId="26606"/>
          <ac:spMkLst>
            <pc:docMk/>
            <pc:sldMk cId="745963947" sldId="426"/>
            <ac:spMk id="2" creationId="{7D97D61E-44EC-1149-A99A-5983310397AA}"/>
          </ac:spMkLst>
        </pc:spChg>
        <pc:spChg chg="mod">
          <ac:chgData name="Clements, William" userId="cbdb0636-a496-422a-8d40-98c53d494d26" providerId="ADAL" clId="{29E5382C-0AB3-4BE2-9310-F86E8278E988}" dt="2020-09-15T18:41:54.320" v="2113" actId="403"/>
          <ac:spMkLst>
            <pc:docMk/>
            <pc:sldMk cId="745963947" sldId="426"/>
            <ac:spMk id="3" creationId="{9FEA205E-40A1-4A46-AD41-87B5D2187E85}"/>
          </ac:spMkLst>
        </pc:spChg>
        <pc:spChg chg="add del">
          <ac:chgData name="Clements, William" userId="cbdb0636-a496-422a-8d40-98c53d494d26" providerId="ADAL" clId="{29E5382C-0AB3-4BE2-9310-F86E8278E988}" dt="2020-09-15T18:41:17.188" v="2058"/>
          <ac:spMkLst>
            <pc:docMk/>
            <pc:sldMk cId="745963947" sldId="426"/>
            <ac:spMk id="4" creationId="{E2609BE2-CA40-4CFE-917C-0FECCC78160E}"/>
          </ac:spMkLst>
        </pc:spChg>
        <pc:spChg chg="add mod">
          <ac:chgData name="Clements, William" userId="cbdb0636-a496-422a-8d40-98c53d494d26" providerId="ADAL" clId="{29E5382C-0AB3-4BE2-9310-F86E8278E988}" dt="2020-09-15T18:41:24.198" v="2060" actId="21"/>
          <ac:spMkLst>
            <pc:docMk/>
            <pc:sldMk cId="745963947" sldId="426"/>
            <ac:spMk id="5" creationId="{A7A6DB16-E421-46F8-9B75-1BA8B5725342}"/>
          </ac:spMkLst>
        </pc:spChg>
        <pc:spChg chg="add del">
          <ac:chgData name="Clements, William" userId="cbdb0636-a496-422a-8d40-98c53d494d26" providerId="ADAL" clId="{29E5382C-0AB3-4BE2-9310-F86E8278E988}" dt="2020-09-15T14:23:09.190" v="1335" actId="26606"/>
          <ac:spMkLst>
            <pc:docMk/>
            <pc:sldMk cId="745963947" sldId="426"/>
            <ac:spMk id="8" creationId="{18873D23-2DCF-4B31-A009-95721C06E8E1}"/>
          </ac:spMkLst>
        </pc:spChg>
        <pc:spChg chg="add del">
          <ac:chgData name="Clements, William" userId="cbdb0636-a496-422a-8d40-98c53d494d26" providerId="ADAL" clId="{29E5382C-0AB3-4BE2-9310-F86E8278E988}" dt="2020-09-15T14:23:09.190" v="1335" actId="26606"/>
          <ac:spMkLst>
            <pc:docMk/>
            <pc:sldMk cId="745963947" sldId="426"/>
            <ac:spMk id="10" creationId="{C13EF075-D4EF-4929-ADBC-91B27DA19955}"/>
          </ac:spMkLst>
        </pc:spChg>
        <pc:spChg chg="add">
          <ac:chgData name="Clements, William" userId="cbdb0636-a496-422a-8d40-98c53d494d26" providerId="ADAL" clId="{29E5382C-0AB3-4BE2-9310-F86E8278E988}" dt="2020-09-15T14:23:18.050" v="1340" actId="26606"/>
          <ac:spMkLst>
            <pc:docMk/>
            <pc:sldMk cId="745963947" sldId="426"/>
            <ac:spMk id="14" creationId="{2EC40DB1-B719-4A13-9A4D-0966B4B27866}"/>
          </ac:spMkLst>
        </pc:spChg>
        <pc:spChg chg="add">
          <ac:chgData name="Clements, William" userId="cbdb0636-a496-422a-8d40-98c53d494d26" providerId="ADAL" clId="{29E5382C-0AB3-4BE2-9310-F86E8278E988}" dt="2020-09-15T14:23:18.050" v="1340" actId="26606"/>
          <ac:spMkLst>
            <pc:docMk/>
            <pc:sldMk cId="745963947" sldId="426"/>
            <ac:spMk id="16" creationId="{82211336-CFF3-412D-868A-6679C1004C45}"/>
          </ac:spMkLst>
        </pc:spChg>
        <pc:spChg chg="add del">
          <ac:chgData name="Clements, William" userId="cbdb0636-a496-422a-8d40-98c53d494d26" providerId="ADAL" clId="{29E5382C-0AB3-4BE2-9310-F86E8278E988}" dt="2020-09-15T14:23:14.405" v="1337" actId="26606"/>
          <ac:spMkLst>
            <pc:docMk/>
            <pc:sldMk cId="745963947" sldId="426"/>
            <ac:spMk id="19" creationId="{F837543A-6020-4505-A233-C9DB4BF74011}"/>
          </ac:spMkLst>
        </pc:spChg>
        <pc:spChg chg="add del">
          <ac:chgData name="Clements, William" userId="cbdb0636-a496-422a-8d40-98c53d494d26" providerId="ADAL" clId="{29E5382C-0AB3-4BE2-9310-F86E8278E988}" dt="2020-09-15T14:23:14.405" v="1337" actId="26606"/>
          <ac:spMkLst>
            <pc:docMk/>
            <pc:sldMk cId="745963947" sldId="426"/>
            <ac:spMk id="20" creationId="{88853921-7BC9-4BDE-ACAB-133C683C82D6}"/>
          </ac:spMkLst>
        </pc:spChg>
        <pc:spChg chg="add del">
          <ac:chgData name="Clements, William" userId="cbdb0636-a496-422a-8d40-98c53d494d26" providerId="ADAL" clId="{29E5382C-0AB3-4BE2-9310-F86E8278E988}" dt="2020-09-15T14:23:14.405" v="1337" actId="26606"/>
          <ac:spMkLst>
            <pc:docMk/>
            <pc:sldMk cId="745963947" sldId="426"/>
            <ac:spMk id="21" creationId="{35B16301-FB18-48BA-A6DD-C37CAF6F9A18}"/>
          </ac:spMkLst>
        </pc:spChg>
        <pc:spChg chg="add del">
          <ac:chgData name="Clements, William" userId="cbdb0636-a496-422a-8d40-98c53d494d26" providerId="ADAL" clId="{29E5382C-0AB3-4BE2-9310-F86E8278E988}" dt="2020-09-15T14:23:14.405" v="1337" actId="26606"/>
          <ac:spMkLst>
            <pc:docMk/>
            <pc:sldMk cId="745963947" sldId="426"/>
            <ac:spMk id="22" creationId="{09192968-3AE7-4470-A61C-97294BB92731}"/>
          </ac:spMkLst>
        </pc:spChg>
        <pc:spChg chg="add del">
          <ac:chgData name="Clements, William" userId="cbdb0636-a496-422a-8d40-98c53d494d26" providerId="ADAL" clId="{29E5382C-0AB3-4BE2-9310-F86E8278E988}" dt="2020-09-15T14:23:14.405" v="1337" actId="26606"/>
          <ac:spMkLst>
            <pc:docMk/>
            <pc:sldMk cId="745963947" sldId="426"/>
            <ac:spMk id="23" creationId="{C3C0D90E-074A-4F52-9B11-B52BEF4BCBE5}"/>
          </ac:spMkLst>
        </pc:spChg>
        <pc:spChg chg="add del">
          <ac:chgData name="Clements, William" userId="cbdb0636-a496-422a-8d40-98c53d494d26" providerId="ADAL" clId="{29E5382C-0AB3-4BE2-9310-F86E8278E988}" dt="2020-09-15T14:23:14.405" v="1337" actId="26606"/>
          <ac:spMkLst>
            <pc:docMk/>
            <pc:sldMk cId="745963947" sldId="426"/>
            <ac:spMk id="24" creationId="{3AB72E55-43E4-4356-BFE8-E2102CB0B505}"/>
          </ac:spMkLst>
        </pc:spChg>
        <pc:spChg chg="add del">
          <ac:chgData name="Clements, William" userId="cbdb0636-a496-422a-8d40-98c53d494d26" providerId="ADAL" clId="{29E5382C-0AB3-4BE2-9310-F86E8278E988}" dt="2020-09-15T14:23:14.405" v="1337" actId="26606"/>
          <ac:spMkLst>
            <pc:docMk/>
            <pc:sldMk cId="745963947" sldId="426"/>
            <ac:spMk id="25" creationId="{CABBD4C1-E6F8-46F6-8152-A8A97490BF4D}"/>
          </ac:spMkLst>
        </pc:spChg>
        <pc:spChg chg="add del">
          <ac:chgData name="Clements, William" userId="cbdb0636-a496-422a-8d40-98c53d494d26" providerId="ADAL" clId="{29E5382C-0AB3-4BE2-9310-F86E8278E988}" dt="2020-09-15T14:23:14.405" v="1337" actId="26606"/>
          <ac:spMkLst>
            <pc:docMk/>
            <pc:sldMk cId="745963947" sldId="426"/>
            <ac:spMk id="26" creationId="{83BA5EF5-1FE9-4BF9-83BB-269BCDDF6156}"/>
          </ac:spMkLst>
        </pc:spChg>
        <pc:spChg chg="add del">
          <ac:chgData name="Clements, William" userId="cbdb0636-a496-422a-8d40-98c53d494d26" providerId="ADAL" clId="{29E5382C-0AB3-4BE2-9310-F86E8278E988}" dt="2020-09-15T14:23:18.038" v="1339" actId="26606"/>
          <ac:spMkLst>
            <pc:docMk/>
            <pc:sldMk cId="745963947" sldId="426"/>
            <ac:spMk id="28" creationId="{907EF6B7-1338-4443-8C46-6A318D952DFD}"/>
          </ac:spMkLst>
        </pc:spChg>
        <pc:spChg chg="add del">
          <ac:chgData name="Clements, William" userId="cbdb0636-a496-422a-8d40-98c53d494d26" providerId="ADAL" clId="{29E5382C-0AB3-4BE2-9310-F86E8278E988}" dt="2020-09-15T14:23:18.038" v="1339" actId="26606"/>
          <ac:spMkLst>
            <pc:docMk/>
            <pc:sldMk cId="745963947" sldId="426"/>
            <ac:spMk id="29" creationId="{DAAE4CDD-124C-4DCF-9584-B6033B545DD5}"/>
          </ac:spMkLst>
        </pc:spChg>
        <pc:spChg chg="add del">
          <ac:chgData name="Clements, William" userId="cbdb0636-a496-422a-8d40-98c53d494d26" providerId="ADAL" clId="{29E5382C-0AB3-4BE2-9310-F86E8278E988}" dt="2020-09-15T14:23:18.038" v="1339" actId="26606"/>
          <ac:spMkLst>
            <pc:docMk/>
            <pc:sldMk cId="745963947" sldId="426"/>
            <ac:spMk id="30" creationId="{081E4A58-353D-44AE-B2FC-2A74E2E400F7}"/>
          </ac:spMkLst>
        </pc:spChg>
        <pc:spChg chg="add">
          <ac:chgData name="Clements, William" userId="cbdb0636-a496-422a-8d40-98c53d494d26" providerId="ADAL" clId="{29E5382C-0AB3-4BE2-9310-F86E8278E988}" dt="2020-09-15T14:23:18.050" v="1340" actId="26606"/>
          <ac:spMkLst>
            <pc:docMk/>
            <pc:sldMk cId="745963947" sldId="426"/>
            <ac:spMk id="32" creationId="{76EFD3D9-44F0-4267-BCC1-1613E79D8274}"/>
          </ac:spMkLst>
        </pc:spChg>
        <pc:spChg chg="add">
          <ac:chgData name="Clements, William" userId="cbdb0636-a496-422a-8d40-98c53d494d26" providerId="ADAL" clId="{29E5382C-0AB3-4BE2-9310-F86E8278E988}" dt="2020-09-15T14:23:18.050" v="1340" actId="26606"/>
          <ac:spMkLst>
            <pc:docMk/>
            <pc:sldMk cId="745963947" sldId="426"/>
            <ac:spMk id="33" creationId="{A779A851-95D6-41AF-937A-B0E4B7F6FA8D}"/>
          </ac:spMkLst>
        </pc:spChg>
        <pc:spChg chg="add">
          <ac:chgData name="Clements, William" userId="cbdb0636-a496-422a-8d40-98c53d494d26" providerId="ADAL" clId="{29E5382C-0AB3-4BE2-9310-F86E8278E988}" dt="2020-09-15T14:23:18.050" v="1340" actId="26606"/>
          <ac:spMkLst>
            <pc:docMk/>
            <pc:sldMk cId="745963947" sldId="426"/>
            <ac:spMk id="34" creationId="{953FB2E7-B6CB-429C-81EB-D9516D6D5C8D}"/>
          </ac:spMkLst>
        </pc:spChg>
        <pc:grpChg chg="add del">
          <ac:chgData name="Clements, William" userId="cbdb0636-a496-422a-8d40-98c53d494d26" providerId="ADAL" clId="{29E5382C-0AB3-4BE2-9310-F86E8278E988}" dt="2020-09-15T14:23:09.190" v="1335" actId="26606"/>
          <ac:grpSpMkLst>
            <pc:docMk/>
            <pc:sldMk cId="745963947" sldId="426"/>
            <ac:grpSpMk id="12" creationId="{DAA26DFA-AAB2-4973-9C17-16D587C7B198}"/>
          </ac:grpSpMkLst>
        </pc:grpChg>
        <pc:cxnChg chg="add del">
          <ac:chgData name="Clements, William" userId="cbdb0636-a496-422a-8d40-98c53d494d26" providerId="ADAL" clId="{29E5382C-0AB3-4BE2-9310-F86E8278E988}" dt="2020-09-15T14:23:14.405" v="1337" actId="26606"/>
          <ac:cxnSpMkLst>
            <pc:docMk/>
            <pc:sldMk cId="745963947" sldId="426"/>
            <ac:cxnSpMk id="18" creationId="{4B3BCACB-5880-460B-9606-8C433A9AF99D}"/>
          </ac:cxnSpMkLst>
        </pc:cxnChg>
      </pc:sldChg>
      <pc:sldChg chg="addSp delSp modSp add mod setBg">
        <pc:chgData name="Clements, William" userId="cbdb0636-a496-422a-8d40-98c53d494d26" providerId="ADAL" clId="{29E5382C-0AB3-4BE2-9310-F86E8278E988}" dt="2020-09-15T14:09:54.009" v="1333" actId="403"/>
        <pc:sldMkLst>
          <pc:docMk/>
          <pc:sldMk cId="737120726" sldId="427"/>
        </pc:sldMkLst>
        <pc:spChg chg="mod">
          <ac:chgData name="Clements, William" userId="cbdb0636-a496-422a-8d40-98c53d494d26" providerId="ADAL" clId="{29E5382C-0AB3-4BE2-9310-F86E8278E988}" dt="2020-09-15T14:09:05.841" v="1320" actId="26606"/>
          <ac:spMkLst>
            <pc:docMk/>
            <pc:sldMk cId="737120726" sldId="427"/>
            <ac:spMk id="2" creationId="{BDFD7C12-8642-544C-9527-B5563E8CCA0A}"/>
          </ac:spMkLst>
        </pc:spChg>
        <pc:spChg chg="del mod">
          <ac:chgData name="Clements, William" userId="cbdb0636-a496-422a-8d40-98c53d494d26" providerId="ADAL" clId="{29E5382C-0AB3-4BE2-9310-F86E8278E988}" dt="2020-09-15T14:09:05.841" v="1320" actId="26606"/>
          <ac:spMkLst>
            <pc:docMk/>
            <pc:sldMk cId="737120726" sldId="427"/>
            <ac:spMk id="3" creationId="{3D9140E1-CD89-494C-B0B7-50862E121180}"/>
          </ac:spMkLst>
        </pc:spChg>
        <pc:spChg chg="add">
          <ac:chgData name="Clements, William" userId="cbdb0636-a496-422a-8d40-98c53d494d26" providerId="ADAL" clId="{29E5382C-0AB3-4BE2-9310-F86E8278E988}" dt="2020-09-15T14:09:05.841" v="1320" actId="26606"/>
          <ac:spMkLst>
            <pc:docMk/>
            <pc:sldMk cId="737120726" sldId="427"/>
            <ac:spMk id="9" creationId="{53B021B3-DE93-4AB7-8A18-CF5F1CED88B8}"/>
          </ac:spMkLst>
        </pc:spChg>
        <pc:spChg chg="add">
          <ac:chgData name="Clements, William" userId="cbdb0636-a496-422a-8d40-98c53d494d26" providerId="ADAL" clId="{29E5382C-0AB3-4BE2-9310-F86E8278E988}" dt="2020-09-15T14:09:05.841" v="1320" actId="26606"/>
          <ac:spMkLst>
            <pc:docMk/>
            <pc:sldMk cId="737120726" sldId="427"/>
            <ac:spMk id="11" creationId="{52D502E5-F6B4-4D58-B4AE-FC466FF15EE8}"/>
          </ac:spMkLst>
        </pc:spChg>
        <pc:spChg chg="add">
          <ac:chgData name="Clements, William" userId="cbdb0636-a496-422a-8d40-98c53d494d26" providerId="ADAL" clId="{29E5382C-0AB3-4BE2-9310-F86E8278E988}" dt="2020-09-15T14:09:05.841" v="1320" actId="26606"/>
          <ac:spMkLst>
            <pc:docMk/>
            <pc:sldMk cId="737120726" sldId="427"/>
            <ac:spMk id="13" creationId="{9DECDBF4-02B6-4BB4-B65B-B8107AD6A9E8}"/>
          </ac:spMkLst>
        </pc:spChg>
        <pc:graphicFrameChg chg="add mod">
          <ac:chgData name="Clements, William" userId="cbdb0636-a496-422a-8d40-98c53d494d26" providerId="ADAL" clId="{29E5382C-0AB3-4BE2-9310-F86E8278E988}" dt="2020-09-15T14:09:54.009" v="1333" actId="403"/>
          <ac:graphicFrameMkLst>
            <pc:docMk/>
            <pc:sldMk cId="737120726" sldId="427"/>
            <ac:graphicFrameMk id="5" creationId="{51370C5C-F2AD-47B1-9A71-9D421B887B8C}"/>
          </ac:graphicFrameMkLst>
        </pc:graphicFrameChg>
      </pc:sldChg>
      <pc:sldChg chg="delSp modSp add mod setBg delDesignElem">
        <pc:chgData name="Clements, William" userId="cbdb0636-a496-422a-8d40-98c53d494d26" providerId="ADAL" clId="{29E5382C-0AB3-4BE2-9310-F86E8278E988}" dt="2020-09-15T13:37:17.304" v="130" actId="14100"/>
        <pc:sldMkLst>
          <pc:docMk/>
          <pc:sldMk cId="2823020799" sldId="428"/>
        </pc:sldMkLst>
        <pc:spChg chg="del">
          <ac:chgData name="Clements, William" userId="cbdb0636-a496-422a-8d40-98c53d494d26" providerId="ADAL" clId="{29E5382C-0AB3-4BE2-9310-F86E8278E988}" dt="2020-09-15T13:36:25.170" v="114"/>
          <ac:spMkLst>
            <pc:docMk/>
            <pc:sldMk cId="2823020799" sldId="428"/>
            <ac:spMk id="95" creationId="{7316481C-0A49-4796-812B-0D64F063B720}"/>
          </ac:spMkLst>
        </pc:spChg>
        <pc:spChg chg="del">
          <ac:chgData name="Clements, William" userId="cbdb0636-a496-422a-8d40-98c53d494d26" providerId="ADAL" clId="{29E5382C-0AB3-4BE2-9310-F86E8278E988}" dt="2020-09-15T13:36:25.170" v="114"/>
          <ac:spMkLst>
            <pc:docMk/>
            <pc:sldMk cId="2823020799" sldId="428"/>
            <ac:spMk id="96" creationId="{D9F5512A-48E1-4C07-B75E-3CCC517B6804}"/>
          </ac:spMkLst>
        </pc:spChg>
        <pc:spChg chg="del">
          <ac:chgData name="Clements, William" userId="cbdb0636-a496-422a-8d40-98c53d494d26" providerId="ADAL" clId="{29E5382C-0AB3-4BE2-9310-F86E8278E988}" dt="2020-09-15T13:36:25.170" v="114"/>
          <ac:spMkLst>
            <pc:docMk/>
            <pc:sldMk cId="2823020799" sldId="428"/>
            <ac:spMk id="97" creationId="{A5271697-90F1-4A23-8EF2-0179F2EAFACB}"/>
          </ac:spMkLst>
        </pc:spChg>
        <pc:grpChg chg="del">
          <ac:chgData name="Clements, William" userId="cbdb0636-a496-422a-8d40-98c53d494d26" providerId="ADAL" clId="{29E5382C-0AB3-4BE2-9310-F86E8278E988}" dt="2020-09-15T13:36:25.170" v="114"/>
          <ac:grpSpMkLst>
            <pc:docMk/>
            <pc:sldMk cId="2823020799" sldId="428"/>
            <ac:grpSpMk id="98" creationId="{4CB581D0-0B25-4552-8130-B8C8B8D8EA5C}"/>
          </ac:grpSpMkLst>
        </pc:grpChg>
        <pc:picChg chg="mod">
          <ac:chgData name="Clements, William" userId="cbdb0636-a496-422a-8d40-98c53d494d26" providerId="ADAL" clId="{29E5382C-0AB3-4BE2-9310-F86E8278E988}" dt="2020-09-15T13:37:17.304" v="130" actId="14100"/>
          <ac:picMkLst>
            <pc:docMk/>
            <pc:sldMk cId="2823020799" sldId="428"/>
            <ac:picMk id="5" creationId="{00000000-0000-0000-0000-000000000000}"/>
          </ac:picMkLst>
        </pc:picChg>
        <pc:picChg chg="del">
          <ac:chgData name="Clements, William" userId="cbdb0636-a496-422a-8d40-98c53d494d26" providerId="ADAL" clId="{29E5382C-0AB3-4BE2-9310-F86E8278E988}" dt="2020-09-15T13:37:12.440" v="128" actId="478"/>
          <ac:picMkLst>
            <pc:docMk/>
            <pc:sldMk cId="2823020799" sldId="428"/>
            <ac:picMk id="6" creationId="{00000000-0000-0000-0000-000000000000}"/>
          </ac:picMkLst>
        </pc:picChg>
        <pc:picChg chg="del">
          <ac:chgData name="Clements, William" userId="cbdb0636-a496-422a-8d40-98c53d494d26" providerId="ADAL" clId="{29E5382C-0AB3-4BE2-9310-F86E8278E988}" dt="2020-09-15T13:37:13.321" v="129" actId="478"/>
          <ac:picMkLst>
            <pc:docMk/>
            <pc:sldMk cId="2823020799" sldId="428"/>
            <ac:picMk id="7" creationId="{00000000-0000-0000-0000-000000000000}"/>
          </ac:picMkLst>
        </pc:picChg>
        <pc:picChg chg="del">
          <ac:chgData name="Clements, William" userId="cbdb0636-a496-422a-8d40-98c53d494d26" providerId="ADAL" clId="{29E5382C-0AB3-4BE2-9310-F86E8278E988}" dt="2020-09-15T13:37:11.608" v="127" actId="478"/>
          <ac:picMkLst>
            <pc:docMk/>
            <pc:sldMk cId="2823020799" sldId="428"/>
            <ac:picMk id="9" creationId="{00000000-0000-0000-0000-000000000000}"/>
          </ac:picMkLst>
        </pc:picChg>
      </pc:sldChg>
      <pc:sldChg chg="delSp modSp add mod">
        <pc:chgData name="Clements, William" userId="cbdb0636-a496-422a-8d40-98c53d494d26" providerId="ADAL" clId="{29E5382C-0AB3-4BE2-9310-F86E8278E988}" dt="2020-09-15T13:39:06.117" v="155" actId="207"/>
        <pc:sldMkLst>
          <pc:docMk/>
          <pc:sldMk cId="3780239760" sldId="429"/>
        </pc:sldMkLst>
        <pc:spChg chg="mod">
          <ac:chgData name="Clements, William" userId="cbdb0636-a496-422a-8d40-98c53d494d26" providerId="ADAL" clId="{29E5382C-0AB3-4BE2-9310-F86E8278E988}" dt="2020-09-15T13:39:06.117" v="155" actId="207"/>
          <ac:spMkLst>
            <pc:docMk/>
            <pc:sldMk cId="3780239760" sldId="429"/>
            <ac:spMk id="2" creationId="{00000000-0000-0000-0000-000000000000}"/>
          </ac:spMkLst>
        </pc:spChg>
        <pc:picChg chg="mod">
          <ac:chgData name="Clements, William" userId="cbdb0636-a496-422a-8d40-98c53d494d26" providerId="ADAL" clId="{29E5382C-0AB3-4BE2-9310-F86E8278E988}" dt="2020-09-15T13:38:46.828" v="151" actId="14100"/>
          <ac:picMkLst>
            <pc:docMk/>
            <pc:sldMk cId="3780239760" sldId="429"/>
            <ac:picMk id="3" creationId="{44177D3A-7347-452F-8A5B-297CADA34171}"/>
          </ac:picMkLst>
        </pc:picChg>
        <pc:picChg chg="mod">
          <ac:chgData name="Clements, William" userId="cbdb0636-a496-422a-8d40-98c53d494d26" providerId="ADAL" clId="{29E5382C-0AB3-4BE2-9310-F86E8278E988}" dt="2020-09-15T13:38:37.459" v="148" actId="14100"/>
          <ac:picMkLst>
            <pc:docMk/>
            <pc:sldMk cId="3780239760" sldId="429"/>
            <ac:picMk id="4" creationId="{00000000-0000-0000-0000-000000000000}"/>
          </ac:picMkLst>
        </pc:picChg>
        <pc:picChg chg="mod">
          <ac:chgData name="Clements, William" userId="cbdb0636-a496-422a-8d40-98c53d494d26" providerId="ADAL" clId="{29E5382C-0AB3-4BE2-9310-F86E8278E988}" dt="2020-09-15T13:38:40.684" v="149" actId="1076"/>
          <ac:picMkLst>
            <pc:docMk/>
            <pc:sldMk cId="3780239760" sldId="429"/>
            <ac:picMk id="6" creationId="{00000000-0000-0000-0000-000000000000}"/>
          </ac:picMkLst>
        </pc:picChg>
        <pc:picChg chg="mod">
          <ac:chgData name="Clements, William" userId="cbdb0636-a496-422a-8d40-98c53d494d26" providerId="ADAL" clId="{29E5382C-0AB3-4BE2-9310-F86E8278E988}" dt="2020-09-15T13:38:50.371" v="153" actId="14100"/>
          <ac:picMkLst>
            <pc:docMk/>
            <pc:sldMk cId="3780239760" sldId="429"/>
            <ac:picMk id="10" creationId="{00000000-0000-0000-0000-000000000000}"/>
          </ac:picMkLst>
        </pc:picChg>
        <pc:picChg chg="del">
          <ac:chgData name="Clements, William" userId="cbdb0636-a496-422a-8d40-98c53d494d26" providerId="ADAL" clId="{29E5382C-0AB3-4BE2-9310-F86E8278E988}" dt="2020-09-15T13:38:34.909" v="147" actId="478"/>
          <ac:picMkLst>
            <pc:docMk/>
            <pc:sldMk cId="3780239760" sldId="429"/>
            <ac:picMk id="11" creationId="{00000000-0000-0000-0000-000000000000}"/>
          </ac:picMkLst>
        </pc:picChg>
      </pc:sldChg>
      <pc:sldChg chg="addSp delSp modSp new mod setBg">
        <pc:chgData name="Clements, William" userId="cbdb0636-a496-422a-8d40-98c53d494d26" providerId="ADAL" clId="{29E5382C-0AB3-4BE2-9310-F86E8278E988}" dt="2020-09-15T14:07:39.727" v="1316" actId="26606"/>
        <pc:sldMkLst>
          <pc:docMk/>
          <pc:sldMk cId="2501953845" sldId="430"/>
        </pc:sldMkLst>
        <pc:spChg chg="mod">
          <ac:chgData name="Clements, William" userId="cbdb0636-a496-422a-8d40-98c53d494d26" providerId="ADAL" clId="{29E5382C-0AB3-4BE2-9310-F86E8278E988}" dt="2020-09-15T14:07:39.727" v="1316" actId="26606"/>
          <ac:spMkLst>
            <pc:docMk/>
            <pc:sldMk cId="2501953845" sldId="430"/>
            <ac:spMk id="2" creationId="{3238A3F0-438E-45C7-BF7E-B2210F8E9EE0}"/>
          </ac:spMkLst>
        </pc:spChg>
        <pc:spChg chg="mod">
          <ac:chgData name="Clements, William" userId="cbdb0636-a496-422a-8d40-98c53d494d26" providerId="ADAL" clId="{29E5382C-0AB3-4BE2-9310-F86E8278E988}" dt="2020-09-15T14:07:39.727" v="1316" actId="26606"/>
          <ac:spMkLst>
            <pc:docMk/>
            <pc:sldMk cId="2501953845" sldId="430"/>
            <ac:spMk id="3" creationId="{922BE2CB-154E-44F5-B2C2-DFE6EF38C270}"/>
          </ac:spMkLst>
        </pc:spChg>
        <pc:spChg chg="add del">
          <ac:chgData name="Clements, William" userId="cbdb0636-a496-422a-8d40-98c53d494d26" providerId="ADAL" clId="{29E5382C-0AB3-4BE2-9310-F86E8278E988}" dt="2020-09-15T14:07:33.257" v="1311" actId="26606"/>
          <ac:spMkLst>
            <pc:docMk/>
            <pc:sldMk cId="2501953845" sldId="430"/>
            <ac:spMk id="12" creationId="{AAAE94E3-A7DB-4868-B1E3-E49703488BBC}"/>
          </ac:spMkLst>
        </pc:spChg>
        <pc:spChg chg="add del">
          <ac:chgData name="Clements, William" userId="cbdb0636-a496-422a-8d40-98c53d494d26" providerId="ADAL" clId="{29E5382C-0AB3-4BE2-9310-F86E8278E988}" dt="2020-09-15T14:07:33.257" v="1311" actId="26606"/>
          <ac:spMkLst>
            <pc:docMk/>
            <pc:sldMk cId="2501953845" sldId="430"/>
            <ac:spMk id="18" creationId="{3873B707-463F-40B0-8227-E8CC6C67EB25}"/>
          </ac:spMkLst>
        </pc:spChg>
        <pc:spChg chg="add del">
          <ac:chgData name="Clements, William" userId="cbdb0636-a496-422a-8d40-98c53d494d26" providerId="ADAL" clId="{29E5382C-0AB3-4BE2-9310-F86E8278E988}" dt="2020-09-15T14:07:33.257" v="1311" actId="26606"/>
          <ac:spMkLst>
            <pc:docMk/>
            <pc:sldMk cId="2501953845" sldId="430"/>
            <ac:spMk id="20" creationId="{C13237C8-E62C-4F0D-A318-BD6FB6C2D138}"/>
          </ac:spMkLst>
        </pc:spChg>
        <pc:spChg chg="add del">
          <ac:chgData name="Clements, William" userId="cbdb0636-a496-422a-8d40-98c53d494d26" providerId="ADAL" clId="{29E5382C-0AB3-4BE2-9310-F86E8278E988}" dt="2020-09-15T14:07:33.257" v="1311" actId="26606"/>
          <ac:spMkLst>
            <pc:docMk/>
            <pc:sldMk cId="2501953845" sldId="430"/>
            <ac:spMk id="22" creationId="{19C9EAEA-39D0-4B0E-A0EB-51E7B26740B1}"/>
          </ac:spMkLst>
        </pc:spChg>
        <pc:spChg chg="add del">
          <ac:chgData name="Clements, William" userId="cbdb0636-a496-422a-8d40-98c53d494d26" providerId="ADAL" clId="{29E5382C-0AB3-4BE2-9310-F86E8278E988}" dt="2020-09-15T14:07:33.257" v="1311" actId="26606"/>
          <ac:spMkLst>
            <pc:docMk/>
            <pc:sldMk cId="2501953845" sldId="430"/>
            <ac:spMk id="24" creationId="{8CB5D2D7-DF65-4E86-BFBA-FFB9B5ACEB64}"/>
          </ac:spMkLst>
        </pc:spChg>
        <pc:spChg chg="add del">
          <ac:chgData name="Clements, William" userId="cbdb0636-a496-422a-8d40-98c53d494d26" providerId="ADAL" clId="{29E5382C-0AB3-4BE2-9310-F86E8278E988}" dt="2020-09-15T14:07:34.869" v="1313" actId="26606"/>
          <ac:spMkLst>
            <pc:docMk/>
            <pc:sldMk cId="2501953845" sldId="430"/>
            <ac:spMk id="26" creationId="{FC7A3AA1-44C4-4CBE-8808-D86A411AD665}"/>
          </ac:spMkLst>
        </pc:spChg>
        <pc:spChg chg="add del">
          <ac:chgData name="Clements, William" userId="cbdb0636-a496-422a-8d40-98c53d494d26" providerId="ADAL" clId="{29E5382C-0AB3-4BE2-9310-F86E8278E988}" dt="2020-09-15T14:07:34.869" v="1313" actId="26606"/>
          <ac:spMkLst>
            <pc:docMk/>
            <pc:sldMk cId="2501953845" sldId="430"/>
            <ac:spMk id="28" creationId="{091C9E05-1ED5-4438-8E0F-38219974999F}"/>
          </ac:spMkLst>
        </pc:spChg>
        <pc:spChg chg="add del">
          <ac:chgData name="Clements, William" userId="cbdb0636-a496-422a-8d40-98c53d494d26" providerId="ADAL" clId="{29E5382C-0AB3-4BE2-9310-F86E8278E988}" dt="2020-09-15T14:07:39.712" v="1315" actId="26606"/>
          <ac:spMkLst>
            <pc:docMk/>
            <pc:sldMk cId="2501953845" sldId="430"/>
            <ac:spMk id="30" creationId="{D052D0E8-5725-42F1-BA8A-2E793289AB6A}"/>
          </ac:spMkLst>
        </pc:spChg>
        <pc:spChg chg="add del">
          <ac:chgData name="Clements, William" userId="cbdb0636-a496-422a-8d40-98c53d494d26" providerId="ADAL" clId="{29E5382C-0AB3-4BE2-9310-F86E8278E988}" dt="2020-09-15T14:07:39.712" v="1315" actId="26606"/>
          <ac:spMkLst>
            <pc:docMk/>
            <pc:sldMk cId="2501953845" sldId="430"/>
            <ac:spMk id="31" creationId="{31C81BFC-A665-4DFF-AFE8-B85ACB3E04B0}"/>
          </ac:spMkLst>
        </pc:spChg>
        <pc:spChg chg="add">
          <ac:chgData name="Clements, William" userId="cbdb0636-a496-422a-8d40-98c53d494d26" providerId="ADAL" clId="{29E5382C-0AB3-4BE2-9310-F86E8278E988}" dt="2020-09-15T14:07:39.727" v="1316" actId="26606"/>
          <ac:spMkLst>
            <pc:docMk/>
            <pc:sldMk cId="2501953845" sldId="430"/>
            <ac:spMk id="33" creationId="{AAAE94E3-A7DB-4868-B1E3-E49703488BBC}"/>
          </ac:spMkLst>
        </pc:spChg>
        <pc:spChg chg="add">
          <ac:chgData name="Clements, William" userId="cbdb0636-a496-422a-8d40-98c53d494d26" providerId="ADAL" clId="{29E5382C-0AB3-4BE2-9310-F86E8278E988}" dt="2020-09-15T14:07:39.727" v="1316" actId="26606"/>
          <ac:spMkLst>
            <pc:docMk/>
            <pc:sldMk cId="2501953845" sldId="430"/>
            <ac:spMk id="35" creationId="{3873B707-463F-40B0-8227-E8CC6C67EB25}"/>
          </ac:spMkLst>
        </pc:spChg>
        <pc:spChg chg="add">
          <ac:chgData name="Clements, William" userId="cbdb0636-a496-422a-8d40-98c53d494d26" providerId="ADAL" clId="{29E5382C-0AB3-4BE2-9310-F86E8278E988}" dt="2020-09-15T14:07:39.727" v="1316" actId="26606"/>
          <ac:spMkLst>
            <pc:docMk/>
            <pc:sldMk cId="2501953845" sldId="430"/>
            <ac:spMk id="36" creationId="{C13237C8-E62C-4F0D-A318-BD6FB6C2D138}"/>
          </ac:spMkLst>
        </pc:spChg>
        <pc:spChg chg="add">
          <ac:chgData name="Clements, William" userId="cbdb0636-a496-422a-8d40-98c53d494d26" providerId="ADAL" clId="{29E5382C-0AB3-4BE2-9310-F86E8278E988}" dt="2020-09-15T14:07:39.727" v="1316" actId="26606"/>
          <ac:spMkLst>
            <pc:docMk/>
            <pc:sldMk cId="2501953845" sldId="430"/>
            <ac:spMk id="37" creationId="{19C9EAEA-39D0-4B0E-A0EB-51E7B26740B1}"/>
          </ac:spMkLst>
        </pc:spChg>
        <pc:spChg chg="add">
          <ac:chgData name="Clements, William" userId="cbdb0636-a496-422a-8d40-98c53d494d26" providerId="ADAL" clId="{29E5382C-0AB3-4BE2-9310-F86E8278E988}" dt="2020-09-15T14:07:39.727" v="1316" actId="26606"/>
          <ac:spMkLst>
            <pc:docMk/>
            <pc:sldMk cId="2501953845" sldId="430"/>
            <ac:spMk id="38" creationId="{8CB5D2D7-DF65-4E86-BFBA-FFB9B5ACEB64}"/>
          </ac:spMkLst>
        </pc:spChg>
        <pc:grpChg chg="add del">
          <ac:chgData name="Clements, William" userId="cbdb0636-a496-422a-8d40-98c53d494d26" providerId="ADAL" clId="{29E5382C-0AB3-4BE2-9310-F86E8278E988}" dt="2020-09-15T14:07:33.257" v="1311" actId="26606"/>
          <ac:grpSpMkLst>
            <pc:docMk/>
            <pc:sldMk cId="2501953845" sldId="430"/>
            <ac:grpSpMk id="14" creationId="{1DE889C7-FAD6-4397-98E2-05D503484459}"/>
          </ac:grpSpMkLst>
        </pc:grpChg>
        <pc:grpChg chg="add">
          <ac:chgData name="Clements, William" userId="cbdb0636-a496-422a-8d40-98c53d494d26" providerId="ADAL" clId="{29E5382C-0AB3-4BE2-9310-F86E8278E988}" dt="2020-09-15T14:07:39.727" v="1316" actId="26606"/>
          <ac:grpSpMkLst>
            <pc:docMk/>
            <pc:sldMk cId="2501953845" sldId="430"/>
            <ac:grpSpMk id="34" creationId="{1DE889C7-FAD6-4397-98E2-05D503484459}"/>
          </ac:grpSpMkLst>
        </pc:grpChg>
        <pc:picChg chg="add mod ord">
          <ac:chgData name="Clements, William" userId="cbdb0636-a496-422a-8d40-98c53d494d26" providerId="ADAL" clId="{29E5382C-0AB3-4BE2-9310-F86E8278E988}" dt="2020-09-15T14:07:39.727" v="1316" actId="26606"/>
          <ac:picMkLst>
            <pc:docMk/>
            <pc:sldMk cId="2501953845" sldId="430"/>
            <ac:picMk id="5" creationId="{8205D8EB-90F5-4E62-8DF3-5691C7C32EF8}"/>
          </ac:picMkLst>
        </pc:picChg>
        <pc:picChg chg="add mod">
          <ac:chgData name="Clements, William" userId="cbdb0636-a496-422a-8d40-98c53d494d26" providerId="ADAL" clId="{29E5382C-0AB3-4BE2-9310-F86E8278E988}" dt="2020-09-15T14:07:39.727" v="1316" actId="26606"/>
          <ac:picMkLst>
            <pc:docMk/>
            <pc:sldMk cId="2501953845" sldId="430"/>
            <ac:picMk id="7" creationId="{3256849E-FD45-4722-90E8-5146933FE9C9}"/>
          </ac:picMkLst>
        </pc:picChg>
        <pc:picChg chg="add del">
          <ac:chgData name="Clements, William" userId="cbdb0636-a496-422a-8d40-98c53d494d26" providerId="ADAL" clId="{29E5382C-0AB3-4BE2-9310-F86E8278E988}" dt="2020-09-15T14:07:34.869" v="1313" actId="26606"/>
          <ac:picMkLst>
            <pc:docMk/>
            <pc:sldMk cId="2501953845" sldId="430"/>
            <ac:picMk id="27" creationId="{4FDAB746-A9A3-4EC2-8997-5EB71BC96424}"/>
          </ac:picMkLst>
        </pc:picChg>
      </pc:sldChg>
      <pc:sldChg chg="delSp modSp add mod ord setBg delDesignElem">
        <pc:chgData name="Clements, William" userId="cbdb0636-a496-422a-8d40-98c53d494d26" providerId="ADAL" clId="{29E5382C-0AB3-4BE2-9310-F86E8278E988}" dt="2020-09-15T14:29:50.566" v="1413" actId="255"/>
        <pc:sldMkLst>
          <pc:docMk/>
          <pc:sldMk cId="1354366829" sldId="431"/>
        </pc:sldMkLst>
        <pc:spChg chg="mod">
          <ac:chgData name="Clements, William" userId="cbdb0636-a496-422a-8d40-98c53d494d26" providerId="ADAL" clId="{29E5382C-0AB3-4BE2-9310-F86E8278E988}" dt="2020-09-15T14:29:11.389" v="1388" actId="20577"/>
          <ac:spMkLst>
            <pc:docMk/>
            <pc:sldMk cId="1354366829" sldId="431"/>
            <ac:spMk id="2" creationId="{7D97D61E-44EC-1149-A99A-5983310397AA}"/>
          </ac:spMkLst>
        </pc:spChg>
        <pc:spChg chg="mod">
          <ac:chgData name="Clements, William" userId="cbdb0636-a496-422a-8d40-98c53d494d26" providerId="ADAL" clId="{29E5382C-0AB3-4BE2-9310-F86E8278E988}" dt="2020-09-15T14:29:50.566" v="1413" actId="255"/>
          <ac:spMkLst>
            <pc:docMk/>
            <pc:sldMk cId="1354366829" sldId="431"/>
            <ac:spMk id="3" creationId="{9FEA205E-40A1-4A46-AD41-87B5D2187E85}"/>
          </ac:spMkLst>
        </pc:spChg>
        <pc:spChg chg="del">
          <ac:chgData name="Clements, William" userId="cbdb0636-a496-422a-8d40-98c53d494d26" providerId="ADAL" clId="{29E5382C-0AB3-4BE2-9310-F86E8278E988}" dt="2020-09-15T14:29:05.527" v="1378"/>
          <ac:spMkLst>
            <pc:docMk/>
            <pc:sldMk cId="1354366829" sldId="431"/>
            <ac:spMk id="14" creationId="{2EC40DB1-B719-4A13-9A4D-0966B4B27866}"/>
          </ac:spMkLst>
        </pc:spChg>
        <pc:spChg chg="del">
          <ac:chgData name="Clements, William" userId="cbdb0636-a496-422a-8d40-98c53d494d26" providerId="ADAL" clId="{29E5382C-0AB3-4BE2-9310-F86E8278E988}" dt="2020-09-15T14:29:05.527" v="1378"/>
          <ac:spMkLst>
            <pc:docMk/>
            <pc:sldMk cId="1354366829" sldId="431"/>
            <ac:spMk id="16" creationId="{82211336-CFF3-412D-868A-6679C1004C45}"/>
          </ac:spMkLst>
        </pc:spChg>
        <pc:spChg chg="del">
          <ac:chgData name="Clements, William" userId="cbdb0636-a496-422a-8d40-98c53d494d26" providerId="ADAL" clId="{29E5382C-0AB3-4BE2-9310-F86E8278E988}" dt="2020-09-15T14:29:05.527" v="1378"/>
          <ac:spMkLst>
            <pc:docMk/>
            <pc:sldMk cId="1354366829" sldId="431"/>
            <ac:spMk id="32" creationId="{76EFD3D9-44F0-4267-BCC1-1613E79D8274}"/>
          </ac:spMkLst>
        </pc:spChg>
        <pc:spChg chg="del">
          <ac:chgData name="Clements, William" userId="cbdb0636-a496-422a-8d40-98c53d494d26" providerId="ADAL" clId="{29E5382C-0AB3-4BE2-9310-F86E8278E988}" dt="2020-09-15T14:29:05.527" v="1378"/>
          <ac:spMkLst>
            <pc:docMk/>
            <pc:sldMk cId="1354366829" sldId="431"/>
            <ac:spMk id="33" creationId="{A779A851-95D6-41AF-937A-B0E4B7F6FA8D}"/>
          </ac:spMkLst>
        </pc:spChg>
        <pc:spChg chg="del">
          <ac:chgData name="Clements, William" userId="cbdb0636-a496-422a-8d40-98c53d494d26" providerId="ADAL" clId="{29E5382C-0AB3-4BE2-9310-F86E8278E988}" dt="2020-09-15T14:29:05.527" v="1378"/>
          <ac:spMkLst>
            <pc:docMk/>
            <pc:sldMk cId="1354366829" sldId="431"/>
            <ac:spMk id="34" creationId="{953FB2E7-B6CB-429C-81EB-D9516D6D5C8D}"/>
          </ac:spMkLst>
        </pc:spChg>
      </pc:sldChg>
      <pc:sldChg chg="modSp add del mod">
        <pc:chgData name="Clements, William" userId="cbdb0636-a496-422a-8d40-98c53d494d26" providerId="ADAL" clId="{29E5382C-0AB3-4BE2-9310-F86E8278E988}" dt="2020-09-15T14:30:38.172" v="1492" actId="47"/>
        <pc:sldMkLst>
          <pc:docMk/>
          <pc:sldMk cId="1480135512" sldId="432"/>
        </pc:sldMkLst>
        <pc:spChg chg="mod">
          <ac:chgData name="Clements, William" userId="cbdb0636-a496-422a-8d40-98c53d494d26" providerId="ADAL" clId="{29E5382C-0AB3-4BE2-9310-F86E8278E988}" dt="2020-09-15T14:30:25.409" v="1478" actId="6549"/>
          <ac:spMkLst>
            <pc:docMk/>
            <pc:sldMk cId="1480135512" sldId="432"/>
            <ac:spMk id="3" creationId="{9FEA205E-40A1-4A46-AD41-87B5D2187E85}"/>
          </ac:spMkLst>
        </pc:spChg>
      </pc:sldChg>
      <pc:sldChg chg="modSp new del mod">
        <pc:chgData name="Clements, William" userId="cbdb0636-a496-422a-8d40-98c53d494d26" providerId="ADAL" clId="{29E5382C-0AB3-4BE2-9310-F86E8278E988}" dt="2020-09-15T18:44:13.724" v="2114" actId="47"/>
        <pc:sldMkLst>
          <pc:docMk/>
          <pc:sldMk cId="1938662023" sldId="432"/>
        </pc:sldMkLst>
        <pc:spChg chg="mod">
          <ac:chgData name="Clements, William" userId="cbdb0636-a496-422a-8d40-98c53d494d26" providerId="ADAL" clId="{29E5382C-0AB3-4BE2-9310-F86E8278E988}" dt="2020-09-15T15:05:07.961" v="1726" actId="20577"/>
          <ac:spMkLst>
            <pc:docMk/>
            <pc:sldMk cId="1938662023" sldId="432"/>
            <ac:spMk id="2" creationId="{9710BB63-D5FE-4CB4-A8B5-74F49BA5170A}"/>
          </ac:spMkLst>
        </pc:spChg>
        <pc:spChg chg="mod">
          <ac:chgData name="Clements, William" userId="cbdb0636-a496-422a-8d40-98c53d494d26" providerId="ADAL" clId="{29E5382C-0AB3-4BE2-9310-F86E8278E988}" dt="2020-09-15T15:12:12.880" v="2009" actId="20577"/>
          <ac:spMkLst>
            <pc:docMk/>
            <pc:sldMk cId="1938662023" sldId="432"/>
            <ac:spMk id="3" creationId="{651B4732-24E4-4F87-8B8C-54265CB709BC}"/>
          </ac:spMkLst>
        </pc:spChg>
      </pc:sldChg>
      <pc:sldChg chg="addSp modSp new mod modClrScheme chgLayout">
        <pc:chgData name="Clements, William" userId="cbdb0636-a496-422a-8d40-98c53d494d26" providerId="ADAL" clId="{29E5382C-0AB3-4BE2-9310-F86E8278E988}" dt="2020-09-15T16:02:58.363" v="2056" actId="6549"/>
        <pc:sldMkLst>
          <pc:docMk/>
          <pc:sldMk cId="923288145" sldId="433"/>
        </pc:sldMkLst>
        <pc:spChg chg="mod ord">
          <ac:chgData name="Clements, William" userId="cbdb0636-a496-422a-8d40-98c53d494d26" providerId="ADAL" clId="{29E5382C-0AB3-4BE2-9310-F86E8278E988}" dt="2020-09-15T16:02:28.281" v="2019" actId="700"/>
          <ac:spMkLst>
            <pc:docMk/>
            <pc:sldMk cId="923288145" sldId="433"/>
            <ac:spMk id="2" creationId="{13C99DBD-6735-4897-A501-D23A029C2FFE}"/>
          </ac:spMkLst>
        </pc:spChg>
        <pc:spChg chg="add mod ord">
          <ac:chgData name="Clements, William" userId="cbdb0636-a496-422a-8d40-98c53d494d26" providerId="ADAL" clId="{29E5382C-0AB3-4BE2-9310-F86E8278E988}" dt="2020-09-15T16:02:58.363" v="2056" actId="6549"/>
          <ac:spMkLst>
            <pc:docMk/>
            <pc:sldMk cId="923288145" sldId="433"/>
            <ac:spMk id="3" creationId="{6A772D9A-2BC3-4861-A894-5FC0F620AAF7}"/>
          </ac:spMkLst>
        </pc:spChg>
      </pc:sldChg>
      <pc:sldMasterChg chg="add addSldLayout">
        <pc:chgData name="Clements, William" userId="cbdb0636-a496-422a-8d40-98c53d494d26" providerId="ADAL" clId="{29E5382C-0AB3-4BE2-9310-F86E8278E988}" dt="2020-09-15T13:31:32.530" v="6" actId="27028"/>
        <pc:sldMasterMkLst>
          <pc:docMk/>
          <pc:sldMasterMk cId="1886421498" sldId="2147483732"/>
        </pc:sldMasterMkLst>
        <pc:sldLayoutChg chg="add">
          <pc:chgData name="Clements, William" userId="cbdb0636-a496-422a-8d40-98c53d494d26" providerId="ADAL" clId="{29E5382C-0AB3-4BE2-9310-F86E8278E988}" dt="2020-09-15T13:31:31.155" v="4" actId="27028"/>
          <pc:sldLayoutMkLst>
            <pc:docMk/>
            <pc:sldMasterMk cId="1886421498" sldId="2147483732"/>
            <pc:sldLayoutMk cId="3368017204" sldId="2147483734"/>
          </pc:sldLayoutMkLst>
        </pc:sldLayoutChg>
        <pc:sldLayoutChg chg="add">
          <pc:chgData name="Clements, William" userId="cbdb0636-a496-422a-8d40-98c53d494d26" providerId="ADAL" clId="{29E5382C-0AB3-4BE2-9310-F86E8278E988}" dt="2020-09-15T13:31:32.530" v="6" actId="27028"/>
          <pc:sldLayoutMkLst>
            <pc:docMk/>
            <pc:sldMasterMk cId="1886421498" sldId="2147483732"/>
            <pc:sldLayoutMk cId="1579785815" sldId="2147483738"/>
          </pc:sldLayoutMkLst>
        </pc:sldLayoutChg>
      </pc:sldMasterChg>
    </pc:docChg>
  </pc:docChgLst>
  <pc:docChgLst>
    <pc:chgData name="Clements, William" userId="cbdb0636-a496-422a-8d40-98c53d494d26" providerId="ADAL" clId="{83BA83CD-ABBB-47D1-A71A-1233603FE010}"/>
    <pc:docChg chg="undo custSel addSld delSld modSld">
      <pc:chgData name="Clements, William" userId="cbdb0636-a496-422a-8d40-98c53d494d26" providerId="ADAL" clId="{83BA83CD-ABBB-47D1-A71A-1233603FE010}" dt="2021-09-13T19:11:52.512" v="711" actId="20577"/>
      <pc:docMkLst>
        <pc:docMk/>
      </pc:docMkLst>
      <pc:sldChg chg="mod modShow">
        <pc:chgData name="Clements, William" userId="cbdb0636-a496-422a-8d40-98c53d494d26" providerId="ADAL" clId="{83BA83CD-ABBB-47D1-A71A-1233603FE010}" dt="2021-09-13T15:31:30.844" v="7" actId="729"/>
        <pc:sldMkLst>
          <pc:docMk/>
          <pc:sldMk cId="3959854613" sldId="286"/>
        </pc:sldMkLst>
      </pc:sldChg>
      <pc:sldChg chg="modSp mod">
        <pc:chgData name="Clements, William" userId="cbdb0636-a496-422a-8d40-98c53d494d26" providerId="ADAL" clId="{83BA83CD-ABBB-47D1-A71A-1233603FE010}" dt="2021-09-13T15:31:51.859" v="9" actId="1076"/>
        <pc:sldMkLst>
          <pc:docMk/>
          <pc:sldMk cId="3635551182" sldId="287"/>
        </pc:sldMkLst>
        <pc:grpChg chg="mod">
          <ac:chgData name="Clements, William" userId="cbdb0636-a496-422a-8d40-98c53d494d26" providerId="ADAL" clId="{83BA83CD-ABBB-47D1-A71A-1233603FE010}" dt="2021-09-13T15:31:47.738" v="8" actId="14100"/>
          <ac:grpSpMkLst>
            <pc:docMk/>
            <pc:sldMk cId="3635551182" sldId="287"/>
            <ac:grpSpMk id="4" creationId="{00000000-0000-0000-0000-000000000000}"/>
          </ac:grpSpMkLst>
        </pc:grpChg>
        <pc:picChg chg="mod">
          <ac:chgData name="Clements, William" userId="cbdb0636-a496-422a-8d40-98c53d494d26" providerId="ADAL" clId="{83BA83CD-ABBB-47D1-A71A-1233603FE010}" dt="2021-09-13T15:31:51.859" v="9" actId="1076"/>
          <ac:picMkLst>
            <pc:docMk/>
            <pc:sldMk cId="3635551182" sldId="287"/>
            <ac:picMk id="10" creationId="{00000000-0000-0000-0000-000000000000}"/>
          </ac:picMkLst>
        </pc:picChg>
      </pc:sldChg>
      <pc:sldChg chg="modSp mod">
        <pc:chgData name="Clements, William" userId="cbdb0636-a496-422a-8d40-98c53d494d26" providerId="ADAL" clId="{83BA83CD-ABBB-47D1-A71A-1233603FE010}" dt="2021-09-13T15:32:58.749" v="36" actId="20577"/>
        <pc:sldMkLst>
          <pc:docMk/>
          <pc:sldMk cId="1450089913" sldId="417"/>
        </pc:sldMkLst>
        <pc:graphicFrameChg chg="mod modGraphic">
          <ac:chgData name="Clements, William" userId="cbdb0636-a496-422a-8d40-98c53d494d26" providerId="ADAL" clId="{83BA83CD-ABBB-47D1-A71A-1233603FE010}" dt="2021-09-13T15:32:58.749" v="36" actId="20577"/>
          <ac:graphicFrameMkLst>
            <pc:docMk/>
            <pc:sldMk cId="1450089913" sldId="417"/>
            <ac:graphicFrameMk id="4" creationId="{7FBA03B4-3560-4ED4-8DAB-CFE9652B09C9}"/>
          </ac:graphicFrameMkLst>
        </pc:graphicFrameChg>
      </pc:sldChg>
      <pc:sldChg chg="modSp mod">
        <pc:chgData name="Clements, William" userId="cbdb0636-a496-422a-8d40-98c53d494d26" providerId="ADAL" clId="{83BA83CD-ABBB-47D1-A71A-1233603FE010}" dt="2021-09-13T19:11:42.536" v="703" actId="20577"/>
        <pc:sldMkLst>
          <pc:docMk/>
          <pc:sldMk cId="3830522960" sldId="418"/>
        </pc:sldMkLst>
        <pc:spChg chg="mod">
          <ac:chgData name="Clements, William" userId="cbdb0636-a496-422a-8d40-98c53d494d26" providerId="ADAL" clId="{83BA83CD-ABBB-47D1-A71A-1233603FE010}" dt="2021-09-13T19:11:42.536" v="703" actId="20577"/>
          <ac:spMkLst>
            <pc:docMk/>
            <pc:sldMk cId="3830522960" sldId="418"/>
            <ac:spMk id="3" creationId="{18FFB0C6-C9A3-4A56-A06B-B323898D7E01}"/>
          </ac:spMkLst>
        </pc:spChg>
      </pc:sldChg>
      <pc:sldChg chg="modSp">
        <pc:chgData name="Clements, William" userId="cbdb0636-a496-422a-8d40-98c53d494d26" providerId="ADAL" clId="{83BA83CD-ABBB-47D1-A71A-1233603FE010}" dt="2021-09-13T19:11:52.512" v="711" actId="20577"/>
        <pc:sldMkLst>
          <pc:docMk/>
          <pc:sldMk cId="747626513" sldId="419"/>
        </pc:sldMkLst>
        <pc:graphicFrameChg chg="mod">
          <ac:chgData name="Clements, William" userId="cbdb0636-a496-422a-8d40-98c53d494d26" providerId="ADAL" clId="{83BA83CD-ABBB-47D1-A71A-1233603FE010}" dt="2021-09-13T19:11:52.512" v="711" actId="20577"/>
          <ac:graphicFrameMkLst>
            <pc:docMk/>
            <pc:sldMk cId="747626513" sldId="419"/>
            <ac:graphicFrameMk id="5" creationId="{8180B45F-FF26-40D7-90BC-77D94FAA7150}"/>
          </ac:graphicFrameMkLst>
        </pc:graphicFrameChg>
      </pc:sldChg>
      <pc:sldChg chg="modSp del mod">
        <pc:chgData name="Clements, William" userId="cbdb0636-a496-422a-8d40-98c53d494d26" providerId="ADAL" clId="{83BA83CD-ABBB-47D1-A71A-1233603FE010}" dt="2021-09-13T15:41:12.653" v="652" actId="2696"/>
        <pc:sldMkLst>
          <pc:docMk/>
          <pc:sldMk cId="745963947" sldId="426"/>
        </pc:sldMkLst>
        <pc:spChg chg="mod">
          <ac:chgData name="Clements, William" userId="cbdb0636-a496-422a-8d40-98c53d494d26" providerId="ADAL" clId="{83BA83CD-ABBB-47D1-A71A-1233603FE010}" dt="2021-09-13T15:40:04.785" v="567" actId="20577"/>
          <ac:spMkLst>
            <pc:docMk/>
            <pc:sldMk cId="745963947" sldId="426"/>
            <ac:spMk id="3" creationId="{9FEA205E-40A1-4A46-AD41-87B5D2187E85}"/>
          </ac:spMkLst>
        </pc:spChg>
      </pc:sldChg>
      <pc:sldChg chg="modSp">
        <pc:chgData name="Clements, William" userId="cbdb0636-a496-422a-8d40-98c53d494d26" providerId="ADAL" clId="{83BA83CD-ABBB-47D1-A71A-1233603FE010}" dt="2021-09-13T15:42:52.676" v="694"/>
        <pc:sldMkLst>
          <pc:docMk/>
          <pc:sldMk cId="737120726" sldId="427"/>
        </pc:sldMkLst>
        <pc:graphicFrameChg chg="mod">
          <ac:chgData name="Clements, William" userId="cbdb0636-a496-422a-8d40-98c53d494d26" providerId="ADAL" clId="{83BA83CD-ABBB-47D1-A71A-1233603FE010}" dt="2021-09-13T15:42:52.676" v="694"/>
          <ac:graphicFrameMkLst>
            <pc:docMk/>
            <pc:sldMk cId="737120726" sldId="427"/>
            <ac:graphicFrameMk id="5" creationId="{51370C5C-F2AD-47B1-9A71-9D421B887B8C}"/>
          </ac:graphicFrameMkLst>
        </pc:graphicFrameChg>
      </pc:sldChg>
      <pc:sldChg chg="mod modShow">
        <pc:chgData name="Clements, William" userId="cbdb0636-a496-422a-8d40-98c53d494d26" providerId="ADAL" clId="{83BA83CD-ABBB-47D1-A71A-1233603FE010}" dt="2021-09-13T15:30:58.883" v="0" actId="729"/>
        <pc:sldMkLst>
          <pc:docMk/>
          <pc:sldMk cId="2823020799" sldId="428"/>
        </pc:sldMkLst>
      </pc:sldChg>
      <pc:sldChg chg="addSp modSp mod">
        <pc:chgData name="Clements, William" userId="cbdb0636-a496-422a-8d40-98c53d494d26" providerId="ADAL" clId="{83BA83CD-ABBB-47D1-A71A-1233603FE010}" dt="2021-09-13T15:31:24.719" v="6" actId="1076"/>
        <pc:sldMkLst>
          <pc:docMk/>
          <pc:sldMk cId="3780239760" sldId="429"/>
        </pc:sldMkLst>
        <pc:spChg chg="mod">
          <ac:chgData name="Clements, William" userId="cbdb0636-a496-422a-8d40-98c53d494d26" providerId="ADAL" clId="{83BA83CD-ABBB-47D1-A71A-1233603FE010}" dt="2021-09-13T15:31:10.888" v="3" actId="1076"/>
          <ac:spMkLst>
            <pc:docMk/>
            <pc:sldMk cId="3780239760" sldId="429"/>
            <ac:spMk id="2" creationId="{00000000-0000-0000-0000-000000000000}"/>
          </ac:spMkLst>
        </pc:spChg>
        <pc:picChg chg="add mod">
          <ac:chgData name="Clements, William" userId="cbdb0636-a496-422a-8d40-98c53d494d26" providerId="ADAL" clId="{83BA83CD-ABBB-47D1-A71A-1233603FE010}" dt="2021-09-13T15:31:24.719" v="6" actId="1076"/>
          <ac:picMkLst>
            <pc:docMk/>
            <pc:sldMk cId="3780239760" sldId="429"/>
            <ac:picMk id="7" creationId="{A773CA0A-F53A-4CD0-8382-02EDE9A5B430}"/>
          </ac:picMkLst>
        </pc:picChg>
      </pc:sldChg>
      <pc:sldChg chg="modSp mod">
        <pc:chgData name="Clements, William" userId="cbdb0636-a496-422a-8d40-98c53d494d26" providerId="ADAL" clId="{83BA83CD-ABBB-47D1-A71A-1233603FE010}" dt="2021-09-13T15:41:04.282" v="651" actId="20577"/>
        <pc:sldMkLst>
          <pc:docMk/>
          <pc:sldMk cId="1354366829" sldId="431"/>
        </pc:sldMkLst>
        <pc:spChg chg="mod">
          <ac:chgData name="Clements, William" userId="cbdb0636-a496-422a-8d40-98c53d494d26" providerId="ADAL" clId="{83BA83CD-ABBB-47D1-A71A-1233603FE010}" dt="2021-09-13T15:41:04.282" v="651" actId="20577"/>
          <ac:spMkLst>
            <pc:docMk/>
            <pc:sldMk cId="1354366829" sldId="431"/>
            <ac:spMk id="3" creationId="{9FEA205E-40A1-4A46-AD41-87B5D2187E85}"/>
          </ac:spMkLst>
        </pc:spChg>
      </pc:sldChg>
      <pc:sldChg chg="addSp delSp modSp new mod setBg">
        <pc:chgData name="Clements, William" userId="cbdb0636-a496-422a-8d40-98c53d494d26" providerId="ADAL" clId="{83BA83CD-ABBB-47D1-A71A-1233603FE010}" dt="2021-09-13T15:38:57.637" v="563" actId="20577"/>
        <pc:sldMkLst>
          <pc:docMk/>
          <pc:sldMk cId="1555974650" sldId="434"/>
        </pc:sldMkLst>
        <pc:spChg chg="mod">
          <ac:chgData name="Clements, William" userId="cbdb0636-a496-422a-8d40-98c53d494d26" providerId="ADAL" clId="{83BA83CD-ABBB-47D1-A71A-1233603FE010}" dt="2021-09-13T15:36:46.525" v="291" actId="26606"/>
          <ac:spMkLst>
            <pc:docMk/>
            <pc:sldMk cId="1555974650" sldId="434"/>
            <ac:spMk id="2" creationId="{7620930B-537C-4CBE-8EE8-642FBC496495}"/>
          </ac:spMkLst>
        </pc:spChg>
        <pc:spChg chg="mod">
          <ac:chgData name="Clements, William" userId="cbdb0636-a496-422a-8d40-98c53d494d26" providerId="ADAL" clId="{83BA83CD-ABBB-47D1-A71A-1233603FE010}" dt="2021-09-13T15:38:57.637" v="563" actId="20577"/>
          <ac:spMkLst>
            <pc:docMk/>
            <pc:sldMk cId="1555974650" sldId="434"/>
            <ac:spMk id="3" creationId="{744290C2-3B08-4B51-BF7E-F228567918B4}"/>
          </ac:spMkLst>
        </pc:spChg>
        <pc:spChg chg="add del">
          <ac:chgData name="Clements, William" userId="cbdb0636-a496-422a-8d40-98c53d494d26" providerId="ADAL" clId="{83BA83CD-ABBB-47D1-A71A-1233603FE010}" dt="2021-09-13T15:36:46.508" v="290" actId="26606"/>
          <ac:spMkLst>
            <pc:docMk/>
            <pc:sldMk cId="1555974650" sldId="434"/>
            <ac:spMk id="9" creationId="{73DE2CFE-42F2-48F0-8706-5264E012B10C}"/>
          </ac:spMkLst>
        </pc:spChg>
        <pc:spChg chg="add">
          <ac:chgData name="Clements, William" userId="cbdb0636-a496-422a-8d40-98c53d494d26" providerId="ADAL" clId="{83BA83CD-ABBB-47D1-A71A-1233603FE010}" dt="2021-09-13T15:36:46.525" v="291" actId="26606"/>
          <ac:spMkLst>
            <pc:docMk/>
            <pc:sldMk cId="1555974650" sldId="434"/>
            <ac:spMk id="12" creationId="{CEB41C5C-0F34-4DDA-9D7C-5E717F35F60C}"/>
          </ac:spMkLst>
        </pc:spChg>
        <pc:picChg chg="add mod">
          <ac:chgData name="Clements, William" userId="cbdb0636-a496-422a-8d40-98c53d494d26" providerId="ADAL" clId="{83BA83CD-ABBB-47D1-A71A-1233603FE010}" dt="2021-09-13T15:37:11.716" v="314" actId="1076"/>
          <ac:picMkLst>
            <pc:docMk/>
            <pc:sldMk cId="1555974650" sldId="434"/>
            <ac:picMk id="4" creationId="{15E70B47-8E86-40C0-90F0-B9614FC54E61}"/>
          </ac:picMkLst>
        </pc:picChg>
        <pc:picChg chg="add mod">
          <ac:chgData name="Clements, William" userId="cbdb0636-a496-422a-8d40-98c53d494d26" providerId="ADAL" clId="{83BA83CD-ABBB-47D1-A71A-1233603FE010}" dt="2021-09-13T15:37:09.158" v="313" actId="1076"/>
          <ac:picMkLst>
            <pc:docMk/>
            <pc:sldMk cId="1555974650" sldId="434"/>
            <ac:picMk id="8" creationId="{A2E2EC4A-39AD-4844-9770-98E74EC0DA1B}"/>
          </ac:picMkLst>
        </pc:picChg>
        <pc:picChg chg="add mod">
          <ac:chgData name="Clements, William" userId="cbdb0636-a496-422a-8d40-98c53d494d26" providerId="ADAL" clId="{83BA83CD-ABBB-47D1-A71A-1233603FE010}" dt="2021-09-13T15:37:09.158" v="313" actId="1076"/>
          <ac:picMkLst>
            <pc:docMk/>
            <pc:sldMk cId="1555974650" sldId="434"/>
            <ac:picMk id="10" creationId="{7ADD5E20-7949-40A1-A88C-21EC9EF7724D}"/>
          </ac:picMkLst>
        </pc:picChg>
        <pc:picChg chg="add mod">
          <ac:chgData name="Clements, William" userId="cbdb0636-a496-422a-8d40-98c53d494d26" providerId="ADAL" clId="{83BA83CD-ABBB-47D1-A71A-1233603FE010}" dt="2021-09-13T15:37:09.158" v="313" actId="1076"/>
          <ac:picMkLst>
            <pc:docMk/>
            <pc:sldMk cId="1555974650" sldId="434"/>
            <ac:picMk id="13" creationId="{D7DF2AE4-9C65-43A1-8E31-F699D88FE1AC}"/>
          </ac:picMkLst>
        </pc:picChg>
        <pc:picChg chg="add mod">
          <ac:chgData name="Clements, William" userId="cbdb0636-a496-422a-8d40-98c53d494d26" providerId="ADAL" clId="{83BA83CD-ABBB-47D1-A71A-1233603FE010}" dt="2021-09-13T15:37:09.158" v="313" actId="1076"/>
          <ac:picMkLst>
            <pc:docMk/>
            <pc:sldMk cId="1555974650" sldId="434"/>
            <ac:picMk id="14" creationId="{A50C5CC6-7C4D-4670-BCFC-909073FDFA37}"/>
          </ac:picMkLst>
        </pc:picChg>
        <pc:cxnChg chg="add">
          <ac:chgData name="Clements, William" userId="cbdb0636-a496-422a-8d40-98c53d494d26" providerId="ADAL" clId="{83BA83CD-ABBB-47D1-A71A-1233603FE010}" dt="2021-09-13T15:36:46.525" v="291" actId="26606"/>
          <ac:cxnSpMkLst>
            <pc:docMk/>
            <pc:sldMk cId="1555974650" sldId="434"/>
            <ac:cxnSpMk id="11" creationId="{57E1E5E6-F385-4E9C-B201-BA5BDE5CAD52}"/>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diagrams/_rels/data2.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E079F-E7B3-4831-9123-616D998C39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6DF1D9-7CD7-426A-914B-0456570FCC2D}">
      <dgm:prSet custT="1"/>
      <dgm:spPr/>
      <dgm:t>
        <a:bodyPr/>
        <a:lstStyle/>
        <a:p>
          <a:r>
            <a:rPr lang="en-US" sz="2000" dirty="0"/>
            <a:t>This is a 2-credit class</a:t>
          </a:r>
        </a:p>
      </dgm:t>
    </dgm:pt>
    <dgm:pt modelId="{FAE79892-33A1-4120-848D-231A5746685D}" type="parTrans" cxnId="{4BBA2C37-C791-45D5-AE97-F0250A4D3C6E}">
      <dgm:prSet/>
      <dgm:spPr/>
      <dgm:t>
        <a:bodyPr/>
        <a:lstStyle/>
        <a:p>
          <a:endParaRPr lang="en-US"/>
        </a:p>
      </dgm:t>
    </dgm:pt>
    <dgm:pt modelId="{C8897A63-B584-40C6-953B-9200D8AE6BB0}" type="sibTrans" cxnId="{4BBA2C37-C791-45D5-AE97-F0250A4D3C6E}">
      <dgm:prSet/>
      <dgm:spPr/>
      <dgm:t>
        <a:bodyPr/>
        <a:lstStyle/>
        <a:p>
          <a:endParaRPr lang="en-US"/>
        </a:p>
      </dgm:t>
    </dgm:pt>
    <dgm:pt modelId="{849FF1EB-78E0-45FC-8A40-CE0FFBEF8E53}">
      <dgm:prSet/>
      <dgm:spPr/>
      <dgm:t>
        <a:bodyPr/>
        <a:lstStyle/>
        <a:p>
          <a:r>
            <a:rPr lang="en-US"/>
            <a:t>Expectation is that you spend 2 hours for every class hour, so for a given week: 2 class hours + (2*2 class hours) = 6 hours/week</a:t>
          </a:r>
        </a:p>
      </dgm:t>
    </dgm:pt>
    <dgm:pt modelId="{D2190ADF-611F-4AB6-A7B7-5ECDB599CCA2}" type="parTrans" cxnId="{B1AD52AA-CDFB-4CA7-A4BE-A8EB5B498BCA}">
      <dgm:prSet/>
      <dgm:spPr/>
      <dgm:t>
        <a:bodyPr/>
        <a:lstStyle/>
        <a:p>
          <a:endParaRPr lang="en-US"/>
        </a:p>
      </dgm:t>
    </dgm:pt>
    <dgm:pt modelId="{C36461A6-5D72-42EE-BFF3-388599163DFA}" type="sibTrans" cxnId="{B1AD52AA-CDFB-4CA7-A4BE-A8EB5B498BCA}">
      <dgm:prSet/>
      <dgm:spPr/>
      <dgm:t>
        <a:bodyPr/>
        <a:lstStyle/>
        <a:p>
          <a:endParaRPr lang="en-US"/>
        </a:p>
      </dgm:t>
    </dgm:pt>
    <dgm:pt modelId="{AEF520B0-02E4-480A-9230-FF410A76C079}">
      <dgm:prSet custT="1"/>
      <dgm:spPr/>
      <dgm:t>
        <a:bodyPr/>
        <a:lstStyle/>
        <a:p>
          <a:r>
            <a:rPr lang="en-US" sz="2000" dirty="0"/>
            <a:t>1</a:t>
          </a:r>
          <a:r>
            <a:rPr lang="en-US" sz="2000" baseline="30000" dirty="0"/>
            <a:t>st</a:t>
          </a:r>
          <a:r>
            <a:rPr lang="en-US" sz="2000" dirty="0"/>
            <a:t> Hour: Read &amp; Complete Summary</a:t>
          </a:r>
        </a:p>
      </dgm:t>
    </dgm:pt>
    <dgm:pt modelId="{B54EED63-0D58-40C6-AB10-7869FA6E040D}" type="parTrans" cxnId="{B885DEBE-D087-4C79-A96E-FC216D898A62}">
      <dgm:prSet/>
      <dgm:spPr/>
      <dgm:t>
        <a:bodyPr/>
        <a:lstStyle/>
        <a:p>
          <a:endParaRPr lang="en-US"/>
        </a:p>
      </dgm:t>
    </dgm:pt>
    <dgm:pt modelId="{44EB94FD-830B-43AB-A0D2-3A08DF5CDDBF}" type="sibTrans" cxnId="{B885DEBE-D087-4C79-A96E-FC216D898A62}">
      <dgm:prSet/>
      <dgm:spPr/>
      <dgm:t>
        <a:bodyPr/>
        <a:lstStyle/>
        <a:p>
          <a:endParaRPr lang="en-US"/>
        </a:p>
      </dgm:t>
    </dgm:pt>
    <dgm:pt modelId="{0D7ECEB8-F19A-46AD-991C-99BDA9E0C604}">
      <dgm:prSet custT="1"/>
      <dgm:spPr/>
      <dgm:t>
        <a:bodyPr/>
        <a:lstStyle/>
        <a:p>
          <a:r>
            <a:rPr lang="en-US" sz="2000" dirty="0"/>
            <a:t>2</a:t>
          </a:r>
          <a:r>
            <a:rPr lang="en-US" sz="2000" baseline="30000" dirty="0"/>
            <a:t>nd</a:t>
          </a:r>
          <a:r>
            <a:rPr lang="en-US" sz="2000" dirty="0"/>
            <a:t> Hour: Class: Team Activities, Scenario</a:t>
          </a:r>
        </a:p>
      </dgm:t>
    </dgm:pt>
    <dgm:pt modelId="{76E510CE-5FD5-4D92-BA18-535255A9629D}" type="parTrans" cxnId="{4BA646AE-3011-46FD-93B9-5195E63A0886}">
      <dgm:prSet/>
      <dgm:spPr/>
      <dgm:t>
        <a:bodyPr/>
        <a:lstStyle/>
        <a:p>
          <a:endParaRPr lang="en-US"/>
        </a:p>
      </dgm:t>
    </dgm:pt>
    <dgm:pt modelId="{51EB30BC-B230-4353-8ED7-3A66C01E1F95}" type="sibTrans" cxnId="{4BA646AE-3011-46FD-93B9-5195E63A0886}">
      <dgm:prSet/>
      <dgm:spPr/>
      <dgm:t>
        <a:bodyPr/>
        <a:lstStyle/>
        <a:p>
          <a:endParaRPr lang="en-US"/>
        </a:p>
      </dgm:t>
    </dgm:pt>
    <dgm:pt modelId="{62ABD5F2-12A4-454C-BDDB-E793FD0B15D9}">
      <dgm:prSet custT="1"/>
      <dgm:spPr/>
      <dgm:t>
        <a:bodyPr/>
        <a:lstStyle/>
        <a:p>
          <a:r>
            <a:rPr lang="en-US" sz="2000" dirty="0"/>
            <a:t>3</a:t>
          </a:r>
          <a:r>
            <a:rPr lang="en-US" sz="2000" baseline="30000" dirty="0"/>
            <a:t>rd</a:t>
          </a:r>
          <a:r>
            <a:rPr lang="en-US" sz="2000" dirty="0"/>
            <a:t> Hour: Class: Q&amp;A, Kahoot, Review </a:t>
          </a:r>
        </a:p>
      </dgm:t>
    </dgm:pt>
    <dgm:pt modelId="{63CD865A-964B-4614-939E-C03646B5747A}" type="parTrans" cxnId="{5ED50F0E-4CAC-46D4-B2F6-4FFE7AE58E50}">
      <dgm:prSet/>
      <dgm:spPr/>
      <dgm:t>
        <a:bodyPr/>
        <a:lstStyle/>
        <a:p>
          <a:endParaRPr lang="en-US"/>
        </a:p>
      </dgm:t>
    </dgm:pt>
    <dgm:pt modelId="{15416604-C794-410A-9FD2-BD526F582FB2}" type="sibTrans" cxnId="{5ED50F0E-4CAC-46D4-B2F6-4FFE7AE58E50}">
      <dgm:prSet/>
      <dgm:spPr/>
      <dgm:t>
        <a:bodyPr/>
        <a:lstStyle/>
        <a:p>
          <a:endParaRPr lang="en-US"/>
        </a:p>
      </dgm:t>
    </dgm:pt>
    <dgm:pt modelId="{F721A36C-FF86-494A-A3B1-D4E58C304692}">
      <dgm:prSet custT="1"/>
      <dgm:spPr/>
      <dgm:t>
        <a:bodyPr/>
        <a:lstStyle/>
        <a:p>
          <a:r>
            <a:rPr lang="en-US" sz="2000" dirty="0"/>
            <a:t>4</a:t>
          </a:r>
          <a:r>
            <a:rPr lang="en-US" sz="2000" baseline="30000" dirty="0"/>
            <a:t>th </a:t>
          </a:r>
          <a:r>
            <a:rPr lang="en-US" sz="2000" dirty="0"/>
            <a:t>Hours: Team submission</a:t>
          </a:r>
        </a:p>
      </dgm:t>
    </dgm:pt>
    <dgm:pt modelId="{47B2135F-4A5F-4DE4-8B3C-3F6E1DBB7FE6}" type="parTrans" cxnId="{D5D5B523-651D-4593-AB8D-2469C59A24DD}">
      <dgm:prSet/>
      <dgm:spPr/>
      <dgm:t>
        <a:bodyPr/>
        <a:lstStyle/>
        <a:p>
          <a:endParaRPr lang="en-US"/>
        </a:p>
      </dgm:t>
    </dgm:pt>
    <dgm:pt modelId="{BB313047-3559-4D5E-B95A-6A19C022A817}" type="sibTrans" cxnId="{D5D5B523-651D-4593-AB8D-2469C59A24DD}">
      <dgm:prSet/>
      <dgm:spPr/>
      <dgm:t>
        <a:bodyPr/>
        <a:lstStyle/>
        <a:p>
          <a:endParaRPr lang="en-US"/>
        </a:p>
      </dgm:t>
    </dgm:pt>
    <dgm:pt modelId="{9BCAD6D2-9CC2-4F7F-923C-08042AF2F8BC}">
      <dgm:prSet custT="1"/>
      <dgm:spPr/>
      <dgm:t>
        <a:bodyPr/>
        <a:lstStyle/>
        <a:p>
          <a:r>
            <a:rPr lang="en-US" sz="2000" dirty="0"/>
            <a:t>5</a:t>
          </a:r>
          <a:r>
            <a:rPr lang="en-US" sz="2000" baseline="30000" dirty="0"/>
            <a:t>th</a:t>
          </a:r>
          <a:r>
            <a:rPr lang="en-US" sz="2000" dirty="0"/>
            <a:t> Hour: Prove</a:t>
          </a:r>
        </a:p>
      </dgm:t>
    </dgm:pt>
    <dgm:pt modelId="{250E0DCF-492F-429D-A1DF-C6AB08601ABC}" type="parTrans" cxnId="{6D54457A-1E08-4D63-A21C-A1C9CFE042C7}">
      <dgm:prSet/>
      <dgm:spPr/>
      <dgm:t>
        <a:bodyPr/>
        <a:lstStyle/>
        <a:p>
          <a:endParaRPr lang="en-US"/>
        </a:p>
      </dgm:t>
    </dgm:pt>
    <dgm:pt modelId="{569B6626-C4E6-4D65-AA47-A74A7F2451DA}" type="sibTrans" cxnId="{6D54457A-1E08-4D63-A21C-A1C9CFE042C7}">
      <dgm:prSet/>
      <dgm:spPr/>
      <dgm:t>
        <a:bodyPr/>
        <a:lstStyle/>
        <a:p>
          <a:endParaRPr lang="en-US"/>
        </a:p>
      </dgm:t>
    </dgm:pt>
    <dgm:pt modelId="{0BB6A321-640B-4B13-81A5-638042CFC075}">
      <dgm:prSet custT="1"/>
      <dgm:spPr/>
      <dgm:t>
        <a:bodyPr/>
        <a:lstStyle/>
        <a:p>
          <a:r>
            <a:rPr lang="en-US" sz="2000" dirty="0"/>
            <a:t>6</a:t>
          </a:r>
          <a:r>
            <a:rPr lang="en-US" sz="2000" baseline="30000" dirty="0"/>
            <a:t>th</a:t>
          </a:r>
          <a:r>
            <a:rPr lang="en-US" sz="2000" dirty="0"/>
            <a:t> Hour: Ponder</a:t>
          </a:r>
        </a:p>
      </dgm:t>
    </dgm:pt>
    <dgm:pt modelId="{F1D8433E-3B9F-43DD-BC73-8EDC5F65218B}" type="parTrans" cxnId="{C10DF495-6F21-4003-AD57-8285B8C4EC90}">
      <dgm:prSet/>
      <dgm:spPr/>
      <dgm:t>
        <a:bodyPr/>
        <a:lstStyle/>
        <a:p>
          <a:endParaRPr lang="en-US"/>
        </a:p>
      </dgm:t>
    </dgm:pt>
    <dgm:pt modelId="{EE8C2F14-96EF-46C9-8153-3D12A590AA0C}" type="sibTrans" cxnId="{C10DF495-6F21-4003-AD57-8285B8C4EC90}">
      <dgm:prSet/>
      <dgm:spPr/>
      <dgm:t>
        <a:bodyPr/>
        <a:lstStyle/>
        <a:p>
          <a:endParaRPr lang="en-US"/>
        </a:p>
      </dgm:t>
    </dgm:pt>
    <dgm:pt modelId="{A793E337-9714-4D22-BC24-C6F7C225CBB3}" type="pres">
      <dgm:prSet presAssocID="{909E079F-E7B3-4831-9123-616D998C398A}" presName="root" presStyleCnt="0">
        <dgm:presLayoutVars>
          <dgm:dir/>
          <dgm:resizeHandles val="exact"/>
        </dgm:presLayoutVars>
      </dgm:prSet>
      <dgm:spPr/>
    </dgm:pt>
    <dgm:pt modelId="{9ADA0659-037C-417B-A674-0A93F82E34CC}" type="pres">
      <dgm:prSet presAssocID="{2D6DF1D9-7CD7-426A-914B-0456570FCC2D}" presName="compNode" presStyleCnt="0"/>
      <dgm:spPr/>
    </dgm:pt>
    <dgm:pt modelId="{BD2FCBB9-EC4B-419E-BD09-76A9B246A09E}" type="pres">
      <dgm:prSet presAssocID="{2D6DF1D9-7CD7-426A-914B-0456570FCC2D}" presName="bgRect" presStyleLbl="bgShp" presStyleIdx="0" presStyleCnt="7"/>
      <dgm:spPr/>
    </dgm:pt>
    <dgm:pt modelId="{197710FE-2B00-4F3B-B8B8-364B8D9F7430}" type="pres">
      <dgm:prSet presAssocID="{2D6DF1D9-7CD7-426A-914B-0456570FCC2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D0B1A09F-A509-4931-80DD-7D43FE34076B}" type="pres">
      <dgm:prSet presAssocID="{2D6DF1D9-7CD7-426A-914B-0456570FCC2D}" presName="spaceRect" presStyleCnt="0"/>
      <dgm:spPr/>
    </dgm:pt>
    <dgm:pt modelId="{E4937804-EF97-4467-B362-AF533ADDB05B}" type="pres">
      <dgm:prSet presAssocID="{2D6DF1D9-7CD7-426A-914B-0456570FCC2D}" presName="parTx" presStyleLbl="revTx" presStyleIdx="0" presStyleCnt="8">
        <dgm:presLayoutVars>
          <dgm:chMax val="0"/>
          <dgm:chPref val="0"/>
        </dgm:presLayoutVars>
      </dgm:prSet>
      <dgm:spPr/>
    </dgm:pt>
    <dgm:pt modelId="{706CD996-50E1-4304-B62A-EB66B1B82E1F}" type="pres">
      <dgm:prSet presAssocID="{2D6DF1D9-7CD7-426A-914B-0456570FCC2D}" presName="desTx" presStyleLbl="revTx" presStyleIdx="1" presStyleCnt="8">
        <dgm:presLayoutVars/>
      </dgm:prSet>
      <dgm:spPr/>
    </dgm:pt>
    <dgm:pt modelId="{C1A1DC7A-4E69-44FF-87D1-323F3B7A714B}" type="pres">
      <dgm:prSet presAssocID="{C8897A63-B584-40C6-953B-9200D8AE6BB0}" presName="sibTrans" presStyleCnt="0"/>
      <dgm:spPr/>
    </dgm:pt>
    <dgm:pt modelId="{F20D1209-7E33-47C0-8B9D-FC0D402C0FAE}" type="pres">
      <dgm:prSet presAssocID="{AEF520B0-02E4-480A-9230-FF410A76C079}" presName="compNode" presStyleCnt="0"/>
      <dgm:spPr/>
    </dgm:pt>
    <dgm:pt modelId="{21D53066-7014-447E-A037-73369FE161CC}" type="pres">
      <dgm:prSet presAssocID="{AEF520B0-02E4-480A-9230-FF410A76C079}" presName="bgRect" presStyleLbl="bgShp" presStyleIdx="1" presStyleCnt="7"/>
      <dgm:spPr/>
    </dgm:pt>
    <dgm:pt modelId="{7AAB7373-971B-4058-A3B9-B298D9DE340A}" type="pres">
      <dgm:prSet presAssocID="{AEF520B0-02E4-480A-9230-FF410A76C07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C50B8DBC-46B1-4832-8002-FA198646D494}" type="pres">
      <dgm:prSet presAssocID="{AEF520B0-02E4-480A-9230-FF410A76C079}" presName="spaceRect" presStyleCnt="0"/>
      <dgm:spPr/>
    </dgm:pt>
    <dgm:pt modelId="{75E917E0-EE84-4607-AC8A-737111E03FFD}" type="pres">
      <dgm:prSet presAssocID="{AEF520B0-02E4-480A-9230-FF410A76C079}" presName="parTx" presStyleLbl="revTx" presStyleIdx="2" presStyleCnt="8">
        <dgm:presLayoutVars>
          <dgm:chMax val="0"/>
          <dgm:chPref val="0"/>
        </dgm:presLayoutVars>
      </dgm:prSet>
      <dgm:spPr/>
    </dgm:pt>
    <dgm:pt modelId="{342E1984-4B11-4839-9AAF-728911AA6526}" type="pres">
      <dgm:prSet presAssocID="{44EB94FD-830B-43AB-A0D2-3A08DF5CDDBF}" presName="sibTrans" presStyleCnt="0"/>
      <dgm:spPr/>
    </dgm:pt>
    <dgm:pt modelId="{E8F381C5-CA21-4E1B-919E-9350541A0853}" type="pres">
      <dgm:prSet presAssocID="{0D7ECEB8-F19A-46AD-991C-99BDA9E0C604}" presName="compNode" presStyleCnt="0"/>
      <dgm:spPr/>
    </dgm:pt>
    <dgm:pt modelId="{AC4A6A8B-D967-4F70-87FA-7F508C2CB3B4}" type="pres">
      <dgm:prSet presAssocID="{0D7ECEB8-F19A-46AD-991C-99BDA9E0C604}" presName="bgRect" presStyleLbl="bgShp" presStyleIdx="2" presStyleCnt="7"/>
      <dgm:spPr/>
    </dgm:pt>
    <dgm:pt modelId="{789DC5BC-EB8B-4145-8ADA-94E253F09CEA}" type="pres">
      <dgm:prSet presAssocID="{0D7ECEB8-F19A-46AD-991C-99BDA9E0C60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cer Player"/>
        </a:ext>
      </dgm:extLst>
    </dgm:pt>
    <dgm:pt modelId="{4119DD8B-98AE-4024-BB2D-4518F080C92D}" type="pres">
      <dgm:prSet presAssocID="{0D7ECEB8-F19A-46AD-991C-99BDA9E0C604}" presName="spaceRect" presStyleCnt="0"/>
      <dgm:spPr/>
    </dgm:pt>
    <dgm:pt modelId="{3B731DBA-FD3C-49CA-921E-C9B91243383D}" type="pres">
      <dgm:prSet presAssocID="{0D7ECEB8-F19A-46AD-991C-99BDA9E0C604}" presName="parTx" presStyleLbl="revTx" presStyleIdx="3" presStyleCnt="8">
        <dgm:presLayoutVars>
          <dgm:chMax val="0"/>
          <dgm:chPref val="0"/>
        </dgm:presLayoutVars>
      </dgm:prSet>
      <dgm:spPr/>
    </dgm:pt>
    <dgm:pt modelId="{A8ADCCE5-35F5-4FA7-9DB6-F0C2FC52C719}" type="pres">
      <dgm:prSet presAssocID="{51EB30BC-B230-4353-8ED7-3A66C01E1F95}" presName="sibTrans" presStyleCnt="0"/>
      <dgm:spPr/>
    </dgm:pt>
    <dgm:pt modelId="{B0AADC60-5C00-4771-9203-A686AEFA291C}" type="pres">
      <dgm:prSet presAssocID="{62ABD5F2-12A4-454C-BDDB-E793FD0B15D9}" presName="compNode" presStyleCnt="0"/>
      <dgm:spPr/>
    </dgm:pt>
    <dgm:pt modelId="{F8440233-C68C-4469-BFF1-635B29A4995E}" type="pres">
      <dgm:prSet presAssocID="{62ABD5F2-12A4-454C-BDDB-E793FD0B15D9}" presName="bgRect" presStyleLbl="bgShp" presStyleIdx="3" presStyleCnt="7"/>
      <dgm:spPr/>
    </dgm:pt>
    <dgm:pt modelId="{E138FE5C-A87C-4BD6-B6B6-DB39E5133FA2}" type="pres">
      <dgm:prSet presAssocID="{62ABD5F2-12A4-454C-BDDB-E793FD0B15D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C0EC9142-AB07-4617-A167-EF15C1CABBF6}" type="pres">
      <dgm:prSet presAssocID="{62ABD5F2-12A4-454C-BDDB-E793FD0B15D9}" presName="spaceRect" presStyleCnt="0"/>
      <dgm:spPr/>
    </dgm:pt>
    <dgm:pt modelId="{BAC7639D-4F58-4008-846B-A903DE46EC4B}" type="pres">
      <dgm:prSet presAssocID="{62ABD5F2-12A4-454C-BDDB-E793FD0B15D9}" presName="parTx" presStyleLbl="revTx" presStyleIdx="4" presStyleCnt="8">
        <dgm:presLayoutVars>
          <dgm:chMax val="0"/>
          <dgm:chPref val="0"/>
        </dgm:presLayoutVars>
      </dgm:prSet>
      <dgm:spPr/>
    </dgm:pt>
    <dgm:pt modelId="{99DE7C42-C9AA-4658-88D5-035A5A136C64}" type="pres">
      <dgm:prSet presAssocID="{15416604-C794-410A-9FD2-BD526F582FB2}" presName="sibTrans" presStyleCnt="0"/>
      <dgm:spPr/>
    </dgm:pt>
    <dgm:pt modelId="{4C063260-1D93-4470-AF7C-0FB5D58C3AAA}" type="pres">
      <dgm:prSet presAssocID="{F721A36C-FF86-494A-A3B1-D4E58C304692}" presName="compNode" presStyleCnt="0"/>
      <dgm:spPr/>
    </dgm:pt>
    <dgm:pt modelId="{2DB9B95C-A745-4C6C-97A9-45FEEF3058ED}" type="pres">
      <dgm:prSet presAssocID="{F721A36C-FF86-494A-A3B1-D4E58C304692}" presName="bgRect" presStyleLbl="bgShp" presStyleIdx="4" presStyleCnt="7"/>
      <dgm:spPr/>
    </dgm:pt>
    <dgm:pt modelId="{9F52E6ED-D90C-40AD-A148-473FEFFF851B}" type="pres">
      <dgm:prSet presAssocID="{F721A36C-FF86-494A-A3B1-D4E58C30469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7EF49250-B9B5-47F8-AE83-5C001437F07C}" type="pres">
      <dgm:prSet presAssocID="{F721A36C-FF86-494A-A3B1-D4E58C304692}" presName="spaceRect" presStyleCnt="0"/>
      <dgm:spPr/>
    </dgm:pt>
    <dgm:pt modelId="{0C6821D3-5032-47A1-863D-1E1B54A3E0C9}" type="pres">
      <dgm:prSet presAssocID="{F721A36C-FF86-494A-A3B1-D4E58C304692}" presName="parTx" presStyleLbl="revTx" presStyleIdx="5" presStyleCnt="8">
        <dgm:presLayoutVars>
          <dgm:chMax val="0"/>
          <dgm:chPref val="0"/>
        </dgm:presLayoutVars>
      </dgm:prSet>
      <dgm:spPr/>
    </dgm:pt>
    <dgm:pt modelId="{FB9EBD61-B5D2-43C9-B012-D06D146F2A93}" type="pres">
      <dgm:prSet presAssocID="{BB313047-3559-4D5E-B95A-6A19C022A817}" presName="sibTrans" presStyleCnt="0"/>
      <dgm:spPr/>
    </dgm:pt>
    <dgm:pt modelId="{EAC09EFA-2627-415B-9D89-5EA31E5A3BAD}" type="pres">
      <dgm:prSet presAssocID="{9BCAD6D2-9CC2-4F7F-923C-08042AF2F8BC}" presName="compNode" presStyleCnt="0"/>
      <dgm:spPr/>
    </dgm:pt>
    <dgm:pt modelId="{9E48C9CE-C3B3-495E-ABBE-C4AE324623B5}" type="pres">
      <dgm:prSet presAssocID="{9BCAD6D2-9CC2-4F7F-923C-08042AF2F8BC}" presName="bgRect" presStyleLbl="bgShp" presStyleIdx="5" presStyleCnt="7"/>
      <dgm:spPr/>
    </dgm:pt>
    <dgm:pt modelId="{13AB15FA-A900-4BE5-99AC-48DD18A81966}" type="pres">
      <dgm:prSet presAssocID="{9BCAD6D2-9CC2-4F7F-923C-08042AF2F8B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ck"/>
        </a:ext>
      </dgm:extLst>
    </dgm:pt>
    <dgm:pt modelId="{93132FFD-49C3-46BB-9D01-042200FA6A45}" type="pres">
      <dgm:prSet presAssocID="{9BCAD6D2-9CC2-4F7F-923C-08042AF2F8BC}" presName="spaceRect" presStyleCnt="0"/>
      <dgm:spPr/>
    </dgm:pt>
    <dgm:pt modelId="{75B7F796-CBAD-4186-A1BB-2F0BEB470DFD}" type="pres">
      <dgm:prSet presAssocID="{9BCAD6D2-9CC2-4F7F-923C-08042AF2F8BC}" presName="parTx" presStyleLbl="revTx" presStyleIdx="6" presStyleCnt="8">
        <dgm:presLayoutVars>
          <dgm:chMax val="0"/>
          <dgm:chPref val="0"/>
        </dgm:presLayoutVars>
      </dgm:prSet>
      <dgm:spPr/>
    </dgm:pt>
    <dgm:pt modelId="{BB62C35B-E7BB-4F73-AB5B-BCC87E98A564}" type="pres">
      <dgm:prSet presAssocID="{569B6626-C4E6-4D65-AA47-A74A7F2451DA}" presName="sibTrans" presStyleCnt="0"/>
      <dgm:spPr/>
    </dgm:pt>
    <dgm:pt modelId="{9395AA01-5D10-4544-A6B3-A68F610C4894}" type="pres">
      <dgm:prSet presAssocID="{0BB6A321-640B-4B13-81A5-638042CFC075}" presName="compNode" presStyleCnt="0"/>
      <dgm:spPr/>
    </dgm:pt>
    <dgm:pt modelId="{4CD9C258-A921-47D6-87D3-0DEB3D112917}" type="pres">
      <dgm:prSet presAssocID="{0BB6A321-640B-4B13-81A5-638042CFC075}" presName="bgRect" presStyleLbl="bgShp" presStyleIdx="6" presStyleCnt="7"/>
      <dgm:spPr/>
    </dgm:pt>
    <dgm:pt modelId="{74941791-D564-4436-94A6-93447E65C349}" type="pres">
      <dgm:prSet presAssocID="{0BB6A321-640B-4B13-81A5-638042CFC07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Questions"/>
        </a:ext>
      </dgm:extLst>
    </dgm:pt>
    <dgm:pt modelId="{B8A08831-A625-43F7-860A-FAF746247729}" type="pres">
      <dgm:prSet presAssocID="{0BB6A321-640B-4B13-81A5-638042CFC075}" presName="spaceRect" presStyleCnt="0"/>
      <dgm:spPr/>
    </dgm:pt>
    <dgm:pt modelId="{A2F5A339-0F1F-427D-B6C8-19C10BCE0F80}" type="pres">
      <dgm:prSet presAssocID="{0BB6A321-640B-4B13-81A5-638042CFC075}" presName="parTx" presStyleLbl="revTx" presStyleIdx="7" presStyleCnt="8">
        <dgm:presLayoutVars>
          <dgm:chMax val="0"/>
          <dgm:chPref val="0"/>
        </dgm:presLayoutVars>
      </dgm:prSet>
      <dgm:spPr/>
    </dgm:pt>
  </dgm:ptLst>
  <dgm:cxnLst>
    <dgm:cxn modelId="{5ED50F0E-4CAC-46D4-B2F6-4FFE7AE58E50}" srcId="{909E079F-E7B3-4831-9123-616D998C398A}" destId="{62ABD5F2-12A4-454C-BDDB-E793FD0B15D9}" srcOrd="3" destOrd="0" parTransId="{63CD865A-964B-4614-939E-C03646B5747A}" sibTransId="{15416604-C794-410A-9FD2-BD526F582FB2}"/>
    <dgm:cxn modelId="{D5D5B523-651D-4593-AB8D-2469C59A24DD}" srcId="{909E079F-E7B3-4831-9123-616D998C398A}" destId="{F721A36C-FF86-494A-A3B1-D4E58C304692}" srcOrd="4" destOrd="0" parTransId="{47B2135F-4A5F-4DE4-8B3C-3F6E1DBB7FE6}" sibTransId="{BB313047-3559-4D5E-B95A-6A19C022A817}"/>
    <dgm:cxn modelId="{A1B75927-147A-421D-A03B-32D39A5CE915}" type="presOf" srcId="{62ABD5F2-12A4-454C-BDDB-E793FD0B15D9}" destId="{BAC7639D-4F58-4008-846B-A903DE46EC4B}" srcOrd="0" destOrd="0" presId="urn:microsoft.com/office/officeart/2018/2/layout/IconVerticalSolidList"/>
    <dgm:cxn modelId="{4BBA2C37-C791-45D5-AE97-F0250A4D3C6E}" srcId="{909E079F-E7B3-4831-9123-616D998C398A}" destId="{2D6DF1D9-7CD7-426A-914B-0456570FCC2D}" srcOrd="0" destOrd="0" parTransId="{FAE79892-33A1-4120-848D-231A5746685D}" sibTransId="{C8897A63-B584-40C6-953B-9200D8AE6BB0}"/>
    <dgm:cxn modelId="{0902FF42-7D57-44F2-8BDF-50C45A72B6E8}" type="presOf" srcId="{9BCAD6D2-9CC2-4F7F-923C-08042AF2F8BC}" destId="{75B7F796-CBAD-4186-A1BB-2F0BEB470DFD}" srcOrd="0" destOrd="0" presId="urn:microsoft.com/office/officeart/2018/2/layout/IconVerticalSolidList"/>
    <dgm:cxn modelId="{5B38F053-D61D-4EA1-A3F5-7547B2BF5BF8}" type="presOf" srcId="{849FF1EB-78E0-45FC-8A40-CE0FFBEF8E53}" destId="{706CD996-50E1-4304-B62A-EB66B1B82E1F}" srcOrd="0" destOrd="0" presId="urn:microsoft.com/office/officeart/2018/2/layout/IconVerticalSolidList"/>
    <dgm:cxn modelId="{0C7CEE5D-841C-4101-9B78-440D101A7A4C}" type="presOf" srcId="{0D7ECEB8-F19A-46AD-991C-99BDA9E0C604}" destId="{3B731DBA-FD3C-49CA-921E-C9B91243383D}" srcOrd="0" destOrd="0" presId="urn:microsoft.com/office/officeart/2018/2/layout/IconVerticalSolidList"/>
    <dgm:cxn modelId="{07CF8A78-F78F-4A4C-9594-7F5C41AAA124}" type="presOf" srcId="{F721A36C-FF86-494A-A3B1-D4E58C304692}" destId="{0C6821D3-5032-47A1-863D-1E1B54A3E0C9}" srcOrd="0" destOrd="0" presId="urn:microsoft.com/office/officeart/2018/2/layout/IconVerticalSolidList"/>
    <dgm:cxn modelId="{6D54457A-1E08-4D63-A21C-A1C9CFE042C7}" srcId="{909E079F-E7B3-4831-9123-616D998C398A}" destId="{9BCAD6D2-9CC2-4F7F-923C-08042AF2F8BC}" srcOrd="5" destOrd="0" parTransId="{250E0DCF-492F-429D-A1DF-C6AB08601ABC}" sibTransId="{569B6626-C4E6-4D65-AA47-A74A7F2451DA}"/>
    <dgm:cxn modelId="{A1077F7B-86E9-4BB0-93DC-B538EC8F19DE}" type="presOf" srcId="{AEF520B0-02E4-480A-9230-FF410A76C079}" destId="{75E917E0-EE84-4607-AC8A-737111E03FFD}" srcOrd="0" destOrd="0" presId="urn:microsoft.com/office/officeart/2018/2/layout/IconVerticalSolidList"/>
    <dgm:cxn modelId="{C10DF495-6F21-4003-AD57-8285B8C4EC90}" srcId="{909E079F-E7B3-4831-9123-616D998C398A}" destId="{0BB6A321-640B-4B13-81A5-638042CFC075}" srcOrd="6" destOrd="0" parTransId="{F1D8433E-3B9F-43DD-BC73-8EDC5F65218B}" sibTransId="{EE8C2F14-96EF-46C9-8153-3D12A590AA0C}"/>
    <dgm:cxn modelId="{B1AD52AA-CDFB-4CA7-A4BE-A8EB5B498BCA}" srcId="{2D6DF1D9-7CD7-426A-914B-0456570FCC2D}" destId="{849FF1EB-78E0-45FC-8A40-CE0FFBEF8E53}" srcOrd="0" destOrd="0" parTransId="{D2190ADF-611F-4AB6-A7B7-5ECDB599CCA2}" sibTransId="{C36461A6-5D72-42EE-BFF3-388599163DFA}"/>
    <dgm:cxn modelId="{4BA646AE-3011-46FD-93B9-5195E63A0886}" srcId="{909E079F-E7B3-4831-9123-616D998C398A}" destId="{0D7ECEB8-F19A-46AD-991C-99BDA9E0C604}" srcOrd="2" destOrd="0" parTransId="{76E510CE-5FD5-4D92-BA18-535255A9629D}" sibTransId="{51EB30BC-B230-4353-8ED7-3A66C01E1F95}"/>
    <dgm:cxn modelId="{84BB74AE-AA7A-4729-8EC2-97106333B1F1}" type="presOf" srcId="{909E079F-E7B3-4831-9123-616D998C398A}" destId="{A793E337-9714-4D22-BC24-C6F7C225CBB3}" srcOrd="0" destOrd="0" presId="urn:microsoft.com/office/officeart/2018/2/layout/IconVerticalSolidList"/>
    <dgm:cxn modelId="{36CA84B0-02EA-4D79-9A8D-1F9EF482FA72}" type="presOf" srcId="{2D6DF1D9-7CD7-426A-914B-0456570FCC2D}" destId="{E4937804-EF97-4467-B362-AF533ADDB05B}" srcOrd="0" destOrd="0" presId="urn:microsoft.com/office/officeart/2018/2/layout/IconVerticalSolidList"/>
    <dgm:cxn modelId="{B885DEBE-D087-4C79-A96E-FC216D898A62}" srcId="{909E079F-E7B3-4831-9123-616D998C398A}" destId="{AEF520B0-02E4-480A-9230-FF410A76C079}" srcOrd="1" destOrd="0" parTransId="{B54EED63-0D58-40C6-AB10-7869FA6E040D}" sibTransId="{44EB94FD-830B-43AB-A0D2-3A08DF5CDDBF}"/>
    <dgm:cxn modelId="{BEF971FC-DB2B-4CB9-8132-9C9C668767B0}" type="presOf" srcId="{0BB6A321-640B-4B13-81A5-638042CFC075}" destId="{A2F5A339-0F1F-427D-B6C8-19C10BCE0F80}" srcOrd="0" destOrd="0" presId="urn:microsoft.com/office/officeart/2018/2/layout/IconVerticalSolidList"/>
    <dgm:cxn modelId="{19C2137E-7323-4999-B302-73F4F1B241A6}" type="presParOf" srcId="{A793E337-9714-4D22-BC24-C6F7C225CBB3}" destId="{9ADA0659-037C-417B-A674-0A93F82E34CC}" srcOrd="0" destOrd="0" presId="urn:microsoft.com/office/officeart/2018/2/layout/IconVerticalSolidList"/>
    <dgm:cxn modelId="{CBD2FDF5-BC00-469E-96C7-0F334DB85DC0}" type="presParOf" srcId="{9ADA0659-037C-417B-A674-0A93F82E34CC}" destId="{BD2FCBB9-EC4B-419E-BD09-76A9B246A09E}" srcOrd="0" destOrd="0" presId="urn:microsoft.com/office/officeart/2018/2/layout/IconVerticalSolidList"/>
    <dgm:cxn modelId="{0226E76D-EEFD-4C9F-A3F4-65FF71B90882}" type="presParOf" srcId="{9ADA0659-037C-417B-A674-0A93F82E34CC}" destId="{197710FE-2B00-4F3B-B8B8-364B8D9F7430}" srcOrd="1" destOrd="0" presId="urn:microsoft.com/office/officeart/2018/2/layout/IconVerticalSolidList"/>
    <dgm:cxn modelId="{3FA52B97-B97D-4263-B33F-C330E67F60F2}" type="presParOf" srcId="{9ADA0659-037C-417B-A674-0A93F82E34CC}" destId="{D0B1A09F-A509-4931-80DD-7D43FE34076B}" srcOrd="2" destOrd="0" presId="urn:microsoft.com/office/officeart/2018/2/layout/IconVerticalSolidList"/>
    <dgm:cxn modelId="{2BB6EF47-3915-43BA-B98B-ACD1D994C534}" type="presParOf" srcId="{9ADA0659-037C-417B-A674-0A93F82E34CC}" destId="{E4937804-EF97-4467-B362-AF533ADDB05B}" srcOrd="3" destOrd="0" presId="urn:microsoft.com/office/officeart/2018/2/layout/IconVerticalSolidList"/>
    <dgm:cxn modelId="{C497CA89-DCFE-4104-A1EF-B6267F18CCE3}" type="presParOf" srcId="{9ADA0659-037C-417B-A674-0A93F82E34CC}" destId="{706CD996-50E1-4304-B62A-EB66B1B82E1F}" srcOrd="4" destOrd="0" presId="urn:microsoft.com/office/officeart/2018/2/layout/IconVerticalSolidList"/>
    <dgm:cxn modelId="{B81A457A-F8C7-402D-BC09-51B00D5AC701}" type="presParOf" srcId="{A793E337-9714-4D22-BC24-C6F7C225CBB3}" destId="{C1A1DC7A-4E69-44FF-87D1-323F3B7A714B}" srcOrd="1" destOrd="0" presId="urn:microsoft.com/office/officeart/2018/2/layout/IconVerticalSolidList"/>
    <dgm:cxn modelId="{CEAF8C4A-D606-4B1E-AD84-01E9999D7208}" type="presParOf" srcId="{A793E337-9714-4D22-BC24-C6F7C225CBB3}" destId="{F20D1209-7E33-47C0-8B9D-FC0D402C0FAE}" srcOrd="2" destOrd="0" presId="urn:microsoft.com/office/officeart/2018/2/layout/IconVerticalSolidList"/>
    <dgm:cxn modelId="{DAEAF8E9-00C8-47F7-8FDD-381ACF49DD16}" type="presParOf" srcId="{F20D1209-7E33-47C0-8B9D-FC0D402C0FAE}" destId="{21D53066-7014-447E-A037-73369FE161CC}" srcOrd="0" destOrd="0" presId="urn:microsoft.com/office/officeart/2018/2/layout/IconVerticalSolidList"/>
    <dgm:cxn modelId="{A40F6304-B8A1-4AE3-8998-1949C681613B}" type="presParOf" srcId="{F20D1209-7E33-47C0-8B9D-FC0D402C0FAE}" destId="{7AAB7373-971B-4058-A3B9-B298D9DE340A}" srcOrd="1" destOrd="0" presId="urn:microsoft.com/office/officeart/2018/2/layout/IconVerticalSolidList"/>
    <dgm:cxn modelId="{07D20190-20AF-404C-A92F-5F6D60CD9F5B}" type="presParOf" srcId="{F20D1209-7E33-47C0-8B9D-FC0D402C0FAE}" destId="{C50B8DBC-46B1-4832-8002-FA198646D494}" srcOrd="2" destOrd="0" presId="urn:microsoft.com/office/officeart/2018/2/layout/IconVerticalSolidList"/>
    <dgm:cxn modelId="{6E2EF424-4437-4DAF-9AEB-F1CD51C48399}" type="presParOf" srcId="{F20D1209-7E33-47C0-8B9D-FC0D402C0FAE}" destId="{75E917E0-EE84-4607-AC8A-737111E03FFD}" srcOrd="3" destOrd="0" presId="urn:microsoft.com/office/officeart/2018/2/layout/IconVerticalSolidList"/>
    <dgm:cxn modelId="{707655D2-B771-4D53-8477-906B75273369}" type="presParOf" srcId="{A793E337-9714-4D22-BC24-C6F7C225CBB3}" destId="{342E1984-4B11-4839-9AAF-728911AA6526}" srcOrd="3" destOrd="0" presId="urn:microsoft.com/office/officeart/2018/2/layout/IconVerticalSolidList"/>
    <dgm:cxn modelId="{CC2907C1-5CBD-416D-9900-1AE108291CCE}" type="presParOf" srcId="{A793E337-9714-4D22-BC24-C6F7C225CBB3}" destId="{E8F381C5-CA21-4E1B-919E-9350541A0853}" srcOrd="4" destOrd="0" presId="urn:microsoft.com/office/officeart/2018/2/layout/IconVerticalSolidList"/>
    <dgm:cxn modelId="{90FBAE20-458B-4C28-AC39-0821CE35EB64}" type="presParOf" srcId="{E8F381C5-CA21-4E1B-919E-9350541A0853}" destId="{AC4A6A8B-D967-4F70-87FA-7F508C2CB3B4}" srcOrd="0" destOrd="0" presId="urn:microsoft.com/office/officeart/2018/2/layout/IconVerticalSolidList"/>
    <dgm:cxn modelId="{9A58B6F4-F260-4E72-9922-503EB7DA058D}" type="presParOf" srcId="{E8F381C5-CA21-4E1B-919E-9350541A0853}" destId="{789DC5BC-EB8B-4145-8ADA-94E253F09CEA}" srcOrd="1" destOrd="0" presId="urn:microsoft.com/office/officeart/2018/2/layout/IconVerticalSolidList"/>
    <dgm:cxn modelId="{C5ADFAB4-880D-42FD-A63D-69993B0B6D49}" type="presParOf" srcId="{E8F381C5-CA21-4E1B-919E-9350541A0853}" destId="{4119DD8B-98AE-4024-BB2D-4518F080C92D}" srcOrd="2" destOrd="0" presId="urn:microsoft.com/office/officeart/2018/2/layout/IconVerticalSolidList"/>
    <dgm:cxn modelId="{82155832-88F2-4E44-B9A3-66A988ACEEAE}" type="presParOf" srcId="{E8F381C5-CA21-4E1B-919E-9350541A0853}" destId="{3B731DBA-FD3C-49CA-921E-C9B91243383D}" srcOrd="3" destOrd="0" presId="urn:microsoft.com/office/officeart/2018/2/layout/IconVerticalSolidList"/>
    <dgm:cxn modelId="{C938A1C6-AD24-45B8-9C29-EDE4FB38CBAA}" type="presParOf" srcId="{A793E337-9714-4D22-BC24-C6F7C225CBB3}" destId="{A8ADCCE5-35F5-4FA7-9DB6-F0C2FC52C719}" srcOrd="5" destOrd="0" presId="urn:microsoft.com/office/officeart/2018/2/layout/IconVerticalSolidList"/>
    <dgm:cxn modelId="{AA24B862-F7E2-4F71-B0DE-7D5A0435FD89}" type="presParOf" srcId="{A793E337-9714-4D22-BC24-C6F7C225CBB3}" destId="{B0AADC60-5C00-4771-9203-A686AEFA291C}" srcOrd="6" destOrd="0" presId="urn:microsoft.com/office/officeart/2018/2/layout/IconVerticalSolidList"/>
    <dgm:cxn modelId="{9F3B0F53-8511-48E3-B304-355FF13BE8FF}" type="presParOf" srcId="{B0AADC60-5C00-4771-9203-A686AEFA291C}" destId="{F8440233-C68C-4469-BFF1-635B29A4995E}" srcOrd="0" destOrd="0" presId="urn:microsoft.com/office/officeart/2018/2/layout/IconVerticalSolidList"/>
    <dgm:cxn modelId="{76CC18B7-10EF-4009-9049-F8B819F91478}" type="presParOf" srcId="{B0AADC60-5C00-4771-9203-A686AEFA291C}" destId="{E138FE5C-A87C-4BD6-B6B6-DB39E5133FA2}" srcOrd="1" destOrd="0" presId="urn:microsoft.com/office/officeart/2018/2/layout/IconVerticalSolidList"/>
    <dgm:cxn modelId="{8624C4F3-5FCE-42B0-9883-8B1E315DAC52}" type="presParOf" srcId="{B0AADC60-5C00-4771-9203-A686AEFA291C}" destId="{C0EC9142-AB07-4617-A167-EF15C1CABBF6}" srcOrd="2" destOrd="0" presId="urn:microsoft.com/office/officeart/2018/2/layout/IconVerticalSolidList"/>
    <dgm:cxn modelId="{2E910348-5755-4398-8249-BFBD36FDF930}" type="presParOf" srcId="{B0AADC60-5C00-4771-9203-A686AEFA291C}" destId="{BAC7639D-4F58-4008-846B-A903DE46EC4B}" srcOrd="3" destOrd="0" presId="urn:microsoft.com/office/officeart/2018/2/layout/IconVerticalSolidList"/>
    <dgm:cxn modelId="{6A6211FF-B4CD-4DC8-ADF2-2A00ECCA8509}" type="presParOf" srcId="{A793E337-9714-4D22-BC24-C6F7C225CBB3}" destId="{99DE7C42-C9AA-4658-88D5-035A5A136C64}" srcOrd="7" destOrd="0" presId="urn:microsoft.com/office/officeart/2018/2/layout/IconVerticalSolidList"/>
    <dgm:cxn modelId="{D76C9109-81C5-499B-AF02-48237E668A60}" type="presParOf" srcId="{A793E337-9714-4D22-BC24-C6F7C225CBB3}" destId="{4C063260-1D93-4470-AF7C-0FB5D58C3AAA}" srcOrd="8" destOrd="0" presId="urn:microsoft.com/office/officeart/2018/2/layout/IconVerticalSolidList"/>
    <dgm:cxn modelId="{4F88F84C-38CF-41E0-B689-C6582C96AC36}" type="presParOf" srcId="{4C063260-1D93-4470-AF7C-0FB5D58C3AAA}" destId="{2DB9B95C-A745-4C6C-97A9-45FEEF3058ED}" srcOrd="0" destOrd="0" presId="urn:microsoft.com/office/officeart/2018/2/layout/IconVerticalSolidList"/>
    <dgm:cxn modelId="{FE668EDA-8374-489D-AF3B-AB281A3B7661}" type="presParOf" srcId="{4C063260-1D93-4470-AF7C-0FB5D58C3AAA}" destId="{9F52E6ED-D90C-40AD-A148-473FEFFF851B}" srcOrd="1" destOrd="0" presId="urn:microsoft.com/office/officeart/2018/2/layout/IconVerticalSolidList"/>
    <dgm:cxn modelId="{6576B20E-509F-48A3-A910-8784FB76BB68}" type="presParOf" srcId="{4C063260-1D93-4470-AF7C-0FB5D58C3AAA}" destId="{7EF49250-B9B5-47F8-AE83-5C001437F07C}" srcOrd="2" destOrd="0" presId="urn:microsoft.com/office/officeart/2018/2/layout/IconVerticalSolidList"/>
    <dgm:cxn modelId="{258F312C-05EF-4C4E-8314-1F394BEEE1F2}" type="presParOf" srcId="{4C063260-1D93-4470-AF7C-0FB5D58C3AAA}" destId="{0C6821D3-5032-47A1-863D-1E1B54A3E0C9}" srcOrd="3" destOrd="0" presId="urn:microsoft.com/office/officeart/2018/2/layout/IconVerticalSolidList"/>
    <dgm:cxn modelId="{B32930C6-D218-41B8-8162-3F09B98D8095}" type="presParOf" srcId="{A793E337-9714-4D22-BC24-C6F7C225CBB3}" destId="{FB9EBD61-B5D2-43C9-B012-D06D146F2A93}" srcOrd="9" destOrd="0" presId="urn:microsoft.com/office/officeart/2018/2/layout/IconVerticalSolidList"/>
    <dgm:cxn modelId="{42F6AD4D-EC21-4F41-A790-F4FB3C3911A3}" type="presParOf" srcId="{A793E337-9714-4D22-BC24-C6F7C225CBB3}" destId="{EAC09EFA-2627-415B-9D89-5EA31E5A3BAD}" srcOrd="10" destOrd="0" presId="urn:microsoft.com/office/officeart/2018/2/layout/IconVerticalSolidList"/>
    <dgm:cxn modelId="{4CC8ECAE-6BF6-448D-9215-E0232137609E}" type="presParOf" srcId="{EAC09EFA-2627-415B-9D89-5EA31E5A3BAD}" destId="{9E48C9CE-C3B3-495E-ABBE-C4AE324623B5}" srcOrd="0" destOrd="0" presId="urn:microsoft.com/office/officeart/2018/2/layout/IconVerticalSolidList"/>
    <dgm:cxn modelId="{02339C27-F623-4D13-99C9-6AF47F661D59}" type="presParOf" srcId="{EAC09EFA-2627-415B-9D89-5EA31E5A3BAD}" destId="{13AB15FA-A900-4BE5-99AC-48DD18A81966}" srcOrd="1" destOrd="0" presId="urn:microsoft.com/office/officeart/2018/2/layout/IconVerticalSolidList"/>
    <dgm:cxn modelId="{20FEA9C2-4821-4B97-B9E8-8C770B7805B9}" type="presParOf" srcId="{EAC09EFA-2627-415B-9D89-5EA31E5A3BAD}" destId="{93132FFD-49C3-46BB-9D01-042200FA6A45}" srcOrd="2" destOrd="0" presId="urn:microsoft.com/office/officeart/2018/2/layout/IconVerticalSolidList"/>
    <dgm:cxn modelId="{FE0A1FB6-EF54-4472-A1C6-1AECCAAC086F}" type="presParOf" srcId="{EAC09EFA-2627-415B-9D89-5EA31E5A3BAD}" destId="{75B7F796-CBAD-4186-A1BB-2F0BEB470DFD}" srcOrd="3" destOrd="0" presId="urn:microsoft.com/office/officeart/2018/2/layout/IconVerticalSolidList"/>
    <dgm:cxn modelId="{6E0B0FB1-EFF0-4261-90DC-87AF79F387E2}" type="presParOf" srcId="{A793E337-9714-4D22-BC24-C6F7C225CBB3}" destId="{BB62C35B-E7BB-4F73-AB5B-BCC87E98A564}" srcOrd="11" destOrd="0" presId="urn:microsoft.com/office/officeart/2018/2/layout/IconVerticalSolidList"/>
    <dgm:cxn modelId="{78A06C2C-0E34-40BF-B0E4-396433D8F42F}" type="presParOf" srcId="{A793E337-9714-4D22-BC24-C6F7C225CBB3}" destId="{9395AA01-5D10-4544-A6B3-A68F610C4894}" srcOrd="12" destOrd="0" presId="urn:microsoft.com/office/officeart/2018/2/layout/IconVerticalSolidList"/>
    <dgm:cxn modelId="{5903EDAF-7416-486A-9E5C-090826BCA882}" type="presParOf" srcId="{9395AA01-5D10-4544-A6B3-A68F610C4894}" destId="{4CD9C258-A921-47D6-87D3-0DEB3D112917}" srcOrd="0" destOrd="0" presId="urn:microsoft.com/office/officeart/2018/2/layout/IconVerticalSolidList"/>
    <dgm:cxn modelId="{84CF9485-4B37-499D-8713-2F050B16FFBA}" type="presParOf" srcId="{9395AA01-5D10-4544-A6B3-A68F610C4894}" destId="{74941791-D564-4436-94A6-93447E65C349}" srcOrd="1" destOrd="0" presId="urn:microsoft.com/office/officeart/2018/2/layout/IconVerticalSolidList"/>
    <dgm:cxn modelId="{4F50C675-2697-4CFA-9049-512F41696E7B}" type="presParOf" srcId="{9395AA01-5D10-4544-A6B3-A68F610C4894}" destId="{B8A08831-A625-43F7-860A-FAF746247729}" srcOrd="2" destOrd="0" presId="urn:microsoft.com/office/officeart/2018/2/layout/IconVerticalSolidList"/>
    <dgm:cxn modelId="{DE4C9F75-1D1A-48CF-B3C5-02E73DE32AA3}" type="presParOf" srcId="{9395AA01-5D10-4544-A6B3-A68F610C4894}" destId="{A2F5A339-0F1F-427D-B6C8-19C10BCE0F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24925-15C6-4BAD-87FA-177F5574DB50}" type="doc">
      <dgm:prSet loTypeId="urn:microsoft.com/office/officeart/2018/5/layout/Centered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FE92619-A4FA-4423-810E-7169AF166951}">
      <dgm:prSet custT="1"/>
      <dgm:spPr/>
      <dgm:t>
        <a:bodyPr/>
        <a:lstStyle/>
        <a:p>
          <a:pPr>
            <a:lnSpc>
              <a:spcPct val="100000"/>
            </a:lnSpc>
            <a:defRPr b="1"/>
          </a:pPr>
          <a:r>
            <a:rPr lang="en-US" sz="1800" dirty="0"/>
            <a:t>Get signed up for MS Teams</a:t>
          </a:r>
        </a:p>
      </dgm:t>
    </dgm:pt>
    <dgm:pt modelId="{6ED1994B-8ED5-4AB1-8BF4-FD83D662D327}" type="parTrans" cxnId="{EF03DA71-DF25-4EB4-908F-74029E2D65CA}">
      <dgm:prSet/>
      <dgm:spPr/>
      <dgm:t>
        <a:bodyPr/>
        <a:lstStyle/>
        <a:p>
          <a:endParaRPr lang="en-US"/>
        </a:p>
      </dgm:t>
    </dgm:pt>
    <dgm:pt modelId="{DAFE61D5-D18E-4DF2-B673-94DD812AD50F}" type="sibTrans" cxnId="{EF03DA71-DF25-4EB4-908F-74029E2D65CA}">
      <dgm:prSet/>
      <dgm:spPr/>
      <dgm:t>
        <a:bodyPr/>
        <a:lstStyle/>
        <a:p>
          <a:endParaRPr lang="en-US"/>
        </a:p>
      </dgm:t>
    </dgm:pt>
    <dgm:pt modelId="{687B7583-AF2B-4B9C-AE87-6841F9DB265E}">
      <dgm:prSet custT="1"/>
      <dgm:spPr/>
      <dgm:t>
        <a:bodyPr/>
        <a:lstStyle/>
        <a:p>
          <a:pPr>
            <a:lnSpc>
              <a:spcPct val="100000"/>
            </a:lnSpc>
            <a:defRPr b="1"/>
          </a:pPr>
          <a:r>
            <a:rPr lang="en-US" sz="1800" dirty="0"/>
            <a:t>Finish/Submit Reading</a:t>
          </a:r>
        </a:p>
      </dgm:t>
    </dgm:pt>
    <dgm:pt modelId="{57BA76B9-5BF7-42ED-BB61-ED7E1B40A69E}" type="parTrans" cxnId="{23558343-7C9C-4646-8F2F-2F1BA11358E6}">
      <dgm:prSet/>
      <dgm:spPr/>
      <dgm:t>
        <a:bodyPr/>
        <a:lstStyle/>
        <a:p>
          <a:endParaRPr lang="en-US"/>
        </a:p>
      </dgm:t>
    </dgm:pt>
    <dgm:pt modelId="{60E640B4-9BCF-4575-9BC1-AE1F92B3BA50}" type="sibTrans" cxnId="{23558343-7C9C-4646-8F2F-2F1BA11358E6}">
      <dgm:prSet/>
      <dgm:spPr/>
      <dgm:t>
        <a:bodyPr/>
        <a:lstStyle/>
        <a:p>
          <a:endParaRPr lang="en-US"/>
        </a:p>
      </dgm:t>
    </dgm:pt>
    <dgm:pt modelId="{EDA1069D-A6A8-4C17-AB8D-DE3706E76FA7}">
      <dgm:prSet custT="1"/>
      <dgm:spPr/>
      <dgm:t>
        <a:bodyPr/>
        <a:lstStyle/>
        <a:p>
          <a:pPr>
            <a:lnSpc>
              <a:spcPct val="100000"/>
            </a:lnSpc>
            <a:defRPr b="1"/>
          </a:pPr>
          <a:r>
            <a:rPr lang="en-US" sz="1800" dirty="0"/>
            <a:t>Introduction Discussion – Due Thursday</a:t>
          </a:r>
        </a:p>
      </dgm:t>
    </dgm:pt>
    <dgm:pt modelId="{DA07929D-6DEB-406C-AC50-8C52C6AA9567}" type="parTrans" cxnId="{2C89A963-6143-4B88-B1DC-0C64FC3E1838}">
      <dgm:prSet/>
      <dgm:spPr/>
      <dgm:t>
        <a:bodyPr/>
        <a:lstStyle/>
        <a:p>
          <a:endParaRPr lang="en-US"/>
        </a:p>
      </dgm:t>
    </dgm:pt>
    <dgm:pt modelId="{68FF06AA-5120-434B-96F4-FE5C3A4F648F}" type="sibTrans" cxnId="{2C89A963-6143-4B88-B1DC-0C64FC3E1838}">
      <dgm:prSet/>
      <dgm:spPr/>
      <dgm:t>
        <a:bodyPr/>
        <a:lstStyle/>
        <a:p>
          <a:endParaRPr lang="en-US"/>
        </a:p>
      </dgm:t>
    </dgm:pt>
    <dgm:pt modelId="{33DED713-7285-49C6-BEFF-478F76DED31C}">
      <dgm:prSet custT="1"/>
      <dgm:spPr/>
      <dgm:t>
        <a:bodyPr/>
        <a:lstStyle/>
        <a:p>
          <a:pPr>
            <a:lnSpc>
              <a:spcPct val="100000"/>
            </a:lnSpc>
            <a:defRPr b="1"/>
          </a:pPr>
          <a:r>
            <a:rPr lang="en-US" sz="1800" dirty="0"/>
            <a:t>Provo: 10 Principles of Teamwork - Saturday</a:t>
          </a:r>
        </a:p>
      </dgm:t>
    </dgm:pt>
    <dgm:pt modelId="{0029EFEB-6797-4724-98CD-F11B4128A293}" type="parTrans" cxnId="{D337D30C-8320-4253-8291-08AC5990E761}">
      <dgm:prSet/>
      <dgm:spPr/>
      <dgm:t>
        <a:bodyPr/>
        <a:lstStyle/>
        <a:p>
          <a:endParaRPr lang="en-US"/>
        </a:p>
      </dgm:t>
    </dgm:pt>
    <dgm:pt modelId="{075F7086-F5AA-4B6F-BB05-43C04218272F}" type="sibTrans" cxnId="{D337D30C-8320-4253-8291-08AC5990E761}">
      <dgm:prSet/>
      <dgm:spPr/>
      <dgm:t>
        <a:bodyPr/>
        <a:lstStyle/>
        <a:p>
          <a:endParaRPr lang="en-US"/>
        </a:p>
      </dgm:t>
    </dgm:pt>
    <dgm:pt modelId="{9E07CB0B-5D87-3E49-8BC7-B6A91B17088D}">
      <dgm:prSet/>
      <dgm:spPr/>
      <dgm:t>
        <a:bodyPr/>
        <a:lstStyle/>
        <a:p>
          <a:pPr>
            <a:lnSpc>
              <a:spcPct val="100000"/>
            </a:lnSpc>
            <a:defRPr b="1"/>
          </a:pPr>
          <a:r>
            <a:rPr lang="en-US" dirty="0"/>
            <a:t>Ponder: Reflection</a:t>
          </a:r>
        </a:p>
        <a:p>
          <a:pPr>
            <a:lnSpc>
              <a:spcPct val="100000"/>
            </a:lnSpc>
            <a:defRPr b="1"/>
          </a:pPr>
          <a:r>
            <a:rPr lang="en-US" dirty="0"/>
            <a:t>Saturday</a:t>
          </a:r>
        </a:p>
      </dgm:t>
    </dgm:pt>
    <dgm:pt modelId="{9A7A383B-13FF-5F4F-9BCD-A731D3D2AEF0}" type="parTrans" cxnId="{496C1A40-68F7-DC43-867B-642B6C63C3FE}">
      <dgm:prSet/>
      <dgm:spPr/>
      <dgm:t>
        <a:bodyPr/>
        <a:lstStyle/>
        <a:p>
          <a:endParaRPr lang="en-US"/>
        </a:p>
      </dgm:t>
    </dgm:pt>
    <dgm:pt modelId="{2739BCB3-6F6D-D64F-A80F-11F09433CE20}" type="sibTrans" cxnId="{496C1A40-68F7-DC43-867B-642B6C63C3FE}">
      <dgm:prSet/>
      <dgm:spPr/>
      <dgm:t>
        <a:bodyPr/>
        <a:lstStyle/>
        <a:p>
          <a:endParaRPr lang="en-US"/>
        </a:p>
      </dgm:t>
    </dgm:pt>
    <dgm:pt modelId="{08D81D8A-1B3E-4204-A309-DA06BCD9F3C7}" type="pres">
      <dgm:prSet presAssocID="{1EC24925-15C6-4BAD-87FA-177F5574DB50}" presName="root" presStyleCnt="0">
        <dgm:presLayoutVars>
          <dgm:dir/>
          <dgm:resizeHandles val="exact"/>
        </dgm:presLayoutVars>
      </dgm:prSet>
      <dgm:spPr/>
    </dgm:pt>
    <dgm:pt modelId="{7C27477F-3787-4991-B4F9-D0C295DC7F6F}" type="pres">
      <dgm:prSet presAssocID="{9FE92619-A4FA-4423-810E-7169AF166951}" presName="compNode" presStyleCnt="0"/>
      <dgm:spPr/>
    </dgm:pt>
    <dgm:pt modelId="{0DD48801-5516-4771-9D45-E18741793991}" type="pres">
      <dgm:prSet presAssocID="{9FE92619-A4FA-4423-810E-7169AF16695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135EA413-681C-4D85-A4C6-119DE15E244F}" type="pres">
      <dgm:prSet presAssocID="{9FE92619-A4FA-4423-810E-7169AF166951}" presName="iconSpace" presStyleCnt="0"/>
      <dgm:spPr/>
    </dgm:pt>
    <dgm:pt modelId="{418463B9-7BB7-4B41-A106-A63272036385}" type="pres">
      <dgm:prSet presAssocID="{9FE92619-A4FA-4423-810E-7169AF166951}" presName="parTx" presStyleLbl="revTx" presStyleIdx="0" presStyleCnt="10">
        <dgm:presLayoutVars>
          <dgm:chMax val="0"/>
          <dgm:chPref val="0"/>
        </dgm:presLayoutVars>
      </dgm:prSet>
      <dgm:spPr/>
    </dgm:pt>
    <dgm:pt modelId="{4272FDAE-8C0A-4E8F-A2A1-F9413E46B6B4}" type="pres">
      <dgm:prSet presAssocID="{9FE92619-A4FA-4423-810E-7169AF166951}" presName="txSpace" presStyleCnt="0"/>
      <dgm:spPr/>
    </dgm:pt>
    <dgm:pt modelId="{1AE6A837-9F36-4624-B815-5F261D980C69}" type="pres">
      <dgm:prSet presAssocID="{9FE92619-A4FA-4423-810E-7169AF166951}" presName="desTx" presStyleLbl="revTx" presStyleIdx="1" presStyleCnt="10" custLinFactNeighborX="-6644" custLinFactNeighborY="75085">
        <dgm:presLayoutVars/>
      </dgm:prSet>
      <dgm:spPr/>
    </dgm:pt>
    <dgm:pt modelId="{A9795925-9364-4565-A4A7-FBAC02E474AF}" type="pres">
      <dgm:prSet presAssocID="{DAFE61D5-D18E-4DF2-B673-94DD812AD50F}" presName="sibTrans" presStyleCnt="0"/>
      <dgm:spPr/>
    </dgm:pt>
    <dgm:pt modelId="{9BB002A4-543F-4105-AE95-FCB9BEE5F79D}" type="pres">
      <dgm:prSet presAssocID="{687B7583-AF2B-4B9C-AE87-6841F9DB265E}" presName="compNode" presStyleCnt="0"/>
      <dgm:spPr/>
    </dgm:pt>
    <dgm:pt modelId="{8BE14902-FEE4-4257-8FE2-9870390BA1B5}" type="pres">
      <dgm:prSet presAssocID="{687B7583-AF2B-4B9C-AE87-6841F9DB26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59539315-D666-43A9-94AF-8B90762537DF}" type="pres">
      <dgm:prSet presAssocID="{687B7583-AF2B-4B9C-AE87-6841F9DB265E}" presName="iconSpace" presStyleCnt="0"/>
      <dgm:spPr/>
    </dgm:pt>
    <dgm:pt modelId="{F8B8EDED-09E2-4E13-9212-308E70AB4280}" type="pres">
      <dgm:prSet presAssocID="{687B7583-AF2B-4B9C-AE87-6841F9DB265E}" presName="parTx" presStyleLbl="revTx" presStyleIdx="2" presStyleCnt="10">
        <dgm:presLayoutVars>
          <dgm:chMax val="0"/>
          <dgm:chPref val="0"/>
        </dgm:presLayoutVars>
      </dgm:prSet>
      <dgm:spPr/>
    </dgm:pt>
    <dgm:pt modelId="{214048E8-2EBE-430A-B416-B9C57AD9ADF6}" type="pres">
      <dgm:prSet presAssocID="{687B7583-AF2B-4B9C-AE87-6841F9DB265E}" presName="txSpace" presStyleCnt="0"/>
      <dgm:spPr/>
    </dgm:pt>
    <dgm:pt modelId="{B659DE61-FEF4-40FE-822D-C7645C51ADAE}" type="pres">
      <dgm:prSet presAssocID="{687B7583-AF2B-4B9C-AE87-6841F9DB265E}" presName="desTx" presStyleLbl="revTx" presStyleIdx="3" presStyleCnt="10">
        <dgm:presLayoutVars/>
      </dgm:prSet>
      <dgm:spPr/>
    </dgm:pt>
    <dgm:pt modelId="{419F8F73-A793-4EDE-AEA8-5392AFC88303}" type="pres">
      <dgm:prSet presAssocID="{60E640B4-9BCF-4575-9BC1-AE1F92B3BA50}" presName="sibTrans" presStyleCnt="0"/>
      <dgm:spPr/>
    </dgm:pt>
    <dgm:pt modelId="{803D7537-1A0B-49E8-81C9-29D304A402BF}" type="pres">
      <dgm:prSet presAssocID="{EDA1069D-A6A8-4C17-AB8D-DE3706E76FA7}" presName="compNode" presStyleCnt="0"/>
      <dgm:spPr/>
    </dgm:pt>
    <dgm:pt modelId="{96A1135A-3667-4094-8201-91A4B1E56D73}" type="pres">
      <dgm:prSet presAssocID="{EDA1069D-A6A8-4C17-AB8D-DE3706E76FA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13732E72-BD0D-4DBC-8755-933460521370}" type="pres">
      <dgm:prSet presAssocID="{EDA1069D-A6A8-4C17-AB8D-DE3706E76FA7}" presName="iconSpace" presStyleCnt="0"/>
      <dgm:spPr/>
    </dgm:pt>
    <dgm:pt modelId="{7FDC6D8B-6D20-4FBC-B51C-16B79FAC9FC2}" type="pres">
      <dgm:prSet presAssocID="{EDA1069D-A6A8-4C17-AB8D-DE3706E76FA7}" presName="parTx" presStyleLbl="revTx" presStyleIdx="4" presStyleCnt="10">
        <dgm:presLayoutVars>
          <dgm:chMax val="0"/>
          <dgm:chPref val="0"/>
        </dgm:presLayoutVars>
      </dgm:prSet>
      <dgm:spPr/>
    </dgm:pt>
    <dgm:pt modelId="{415C2B53-7E1E-4379-A77C-AA8D90B87478}" type="pres">
      <dgm:prSet presAssocID="{EDA1069D-A6A8-4C17-AB8D-DE3706E76FA7}" presName="txSpace" presStyleCnt="0"/>
      <dgm:spPr/>
    </dgm:pt>
    <dgm:pt modelId="{552DD05C-58AA-451A-96F2-B1837CCFBDD4}" type="pres">
      <dgm:prSet presAssocID="{EDA1069D-A6A8-4C17-AB8D-DE3706E76FA7}" presName="desTx" presStyleLbl="revTx" presStyleIdx="5" presStyleCnt="10">
        <dgm:presLayoutVars/>
      </dgm:prSet>
      <dgm:spPr/>
    </dgm:pt>
    <dgm:pt modelId="{B96E65CC-8EDF-4192-8FCF-65BA5DED7D9D}" type="pres">
      <dgm:prSet presAssocID="{68FF06AA-5120-434B-96F4-FE5C3A4F648F}" presName="sibTrans" presStyleCnt="0"/>
      <dgm:spPr/>
    </dgm:pt>
    <dgm:pt modelId="{C2BE41CB-0CFD-4822-9909-39853C6C265C}" type="pres">
      <dgm:prSet presAssocID="{33DED713-7285-49C6-BEFF-478F76DED31C}" presName="compNode" presStyleCnt="0"/>
      <dgm:spPr/>
    </dgm:pt>
    <dgm:pt modelId="{227485CA-9A36-43CC-85C1-532BEBA49D27}" type="pres">
      <dgm:prSet presAssocID="{33DED713-7285-49C6-BEFF-478F76DED31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D07530D-ADBB-49A9-881C-C28A2D58A02B}" type="pres">
      <dgm:prSet presAssocID="{33DED713-7285-49C6-BEFF-478F76DED31C}" presName="iconSpace" presStyleCnt="0"/>
      <dgm:spPr/>
    </dgm:pt>
    <dgm:pt modelId="{B995ACA3-AB17-442B-A7DE-9DEF29A5DD4F}" type="pres">
      <dgm:prSet presAssocID="{33DED713-7285-49C6-BEFF-478F76DED31C}" presName="parTx" presStyleLbl="revTx" presStyleIdx="6" presStyleCnt="10">
        <dgm:presLayoutVars>
          <dgm:chMax val="0"/>
          <dgm:chPref val="0"/>
        </dgm:presLayoutVars>
      </dgm:prSet>
      <dgm:spPr/>
    </dgm:pt>
    <dgm:pt modelId="{96F96733-E260-4EE8-9DE5-E226339C37E0}" type="pres">
      <dgm:prSet presAssocID="{33DED713-7285-49C6-BEFF-478F76DED31C}" presName="txSpace" presStyleCnt="0"/>
      <dgm:spPr/>
    </dgm:pt>
    <dgm:pt modelId="{9693AC94-E526-4539-84FF-102F52306FA7}" type="pres">
      <dgm:prSet presAssocID="{33DED713-7285-49C6-BEFF-478F76DED31C}" presName="desTx" presStyleLbl="revTx" presStyleIdx="7" presStyleCnt="10">
        <dgm:presLayoutVars/>
      </dgm:prSet>
      <dgm:spPr/>
    </dgm:pt>
    <dgm:pt modelId="{3B691578-7EF5-3541-9E3A-3DF6F54970BE}" type="pres">
      <dgm:prSet presAssocID="{075F7086-F5AA-4B6F-BB05-43C04218272F}" presName="sibTrans" presStyleCnt="0"/>
      <dgm:spPr/>
    </dgm:pt>
    <dgm:pt modelId="{94D52B6F-DDEA-1D4B-B226-4C3AFC8876B3}" type="pres">
      <dgm:prSet presAssocID="{9E07CB0B-5D87-3E49-8BC7-B6A91B17088D}" presName="compNode" presStyleCnt="0"/>
      <dgm:spPr/>
    </dgm:pt>
    <dgm:pt modelId="{E7A5035A-B211-9646-9A53-DA5BC823D5E2}" type="pres">
      <dgm:prSet presAssocID="{9E07CB0B-5D87-3E49-8BC7-B6A91B17088D}" presName="iconRect" presStyleLbl="node1" presStyleIdx="4" presStyleCnt="5"/>
      <dgm:spPr/>
    </dgm:pt>
    <dgm:pt modelId="{78CFCA64-5126-694B-BE1C-EEFA43AD6AFB}" type="pres">
      <dgm:prSet presAssocID="{9E07CB0B-5D87-3E49-8BC7-B6A91B17088D}" presName="iconSpace" presStyleCnt="0"/>
      <dgm:spPr/>
    </dgm:pt>
    <dgm:pt modelId="{987D3FB0-4218-0346-8F10-861359880DAE}" type="pres">
      <dgm:prSet presAssocID="{9E07CB0B-5D87-3E49-8BC7-B6A91B17088D}" presName="parTx" presStyleLbl="revTx" presStyleIdx="8" presStyleCnt="10">
        <dgm:presLayoutVars>
          <dgm:chMax val="0"/>
          <dgm:chPref val="0"/>
        </dgm:presLayoutVars>
      </dgm:prSet>
      <dgm:spPr/>
    </dgm:pt>
    <dgm:pt modelId="{A68034FD-FC02-3643-8678-A79FAA685719}" type="pres">
      <dgm:prSet presAssocID="{9E07CB0B-5D87-3E49-8BC7-B6A91B17088D}" presName="txSpace" presStyleCnt="0"/>
      <dgm:spPr/>
    </dgm:pt>
    <dgm:pt modelId="{E3536126-7F01-7446-ABDE-C6F33ECF4361}" type="pres">
      <dgm:prSet presAssocID="{9E07CB0B-5D87-3E49-8BC7-B6A91B17088D}" presName="desTx" presStyleLbl="revTx" presStyleIdx="9" presStyleCnt="10">
        <dgm:presLayoutVars/>
      </dgm:prSet>
      <dgm:spPr/>
    </dgm:pt>
  </dgm:ptLst>
  <dgm:cxnLst>
    <dgm:cxn modelId="{856FB507-7481-496C-A692-434459E0485F}" type="presOf" srcId="{9FE92619-A4FA-4423-810E-7169AF166951}" destId="{418463B9-7BB7-4B41-A106-A63272036385}" srcOrd="0" destOrd="0" presId="urn:microsoft.com/office/officeart/2018/5/layout/CenteredIconLabelDescriptionList"/>
    <dgm:cxn modelId="{D337D30C-8320-4253-8291-08AC5990E761}" srcId="{1EC24925-15C6-4BAD-87FA-177F5574DB50}" destId="{33DED713-7285-49C6-BEFF-478F76DED31C}" srcOrd="3" destOrd="0" parTransId="{0029EFEB-6797-4724-98CD-F11B4128A293}" sibTransId="{075F7086-F5AA-4B6F-BB05-43C04218272F}"/>
    <dgm:cxn modelId="{B99CA31F-8238-4C44-81BB-8BB34BD7764E}" type="presOf" srcId="{9E07CB0B-5D87-3E49-8BC7-B6A91B17088D}" destId="{987D3FB0-4218-0346-8F10-861359880DAE}" srcOrd="0" destOrd="0" presId="urn:microsoft.com/office/officeart/2018/5/layout/CenteredIconLabelDescriptionList"/>
    <dgm:cxn modelId="{F1FA7A38-85ED-423A-83D8-840E37C644DC}" type="presOf" srcId="{687B7583-AF2B-4B9C-AE87-6841F9DB265E}" destId="{F8B8EDED-09E2-4E13-9212-308E70AB4280}" srcOrd="0" destOrd="0" presId="urn:microsoft.com/office/officeart/2018/5/layout/CenteredIconLabelDescriptionList"/>
    <dgm:cxn modelId="{496C1A40-68F7-DC43-867B-642B6C63C3FE}" srcId="{1EC24925-15C6-4BAD-87FA-177F5574DB50}" destId="{9E07CB0B-5D87-3E49-8BC7-B6A91B17088D}" srcOrd="4" destOrd="0" parTransId="{9A7A383B-13FF-5F4F-9BCD-A731D3D2AEF0}" sibTransId="{2739BCB3-6F6D-D64F-A80F-11F09433CE20}"/>
    <dgm:cxn modelId="{23558343-7C9C-4646-8F2F-2F1BA11358E6}" srcId="{1EC24925-15C6-4BAD-87FA-177F5574DB50}" destId="{687B7583-AF2B-4B9C-AE87-6841F9DB265E}" srcOrd="1" destOrd="0" parTransId="{57BA76B9-5BF7-42ED-BB61-ED7E1B40A69E}" sibTransId="{60E640B4-9BCF-4575-9BC1-AE1F92B3BA50}"/>
    <dgm:cxn modelId="{A169785F-74D9-4589-8E55-E5274417453F}" type="presOf" srcId="{EDA1069D-A6A8-4C17-AB8D-DE3706E76FA7}" destId="{7FDC6D8B-6D20-4FBC-B51C-16B79FAC9FC2}" srcOrd="0" destOrd="0" presId="urn:microsoft.com/office/officeart/2018/5/layout/CenteredIconLabelDescriptionList"/>
    <dgm:cxn modelId="{2C89A963-6143-4B88-B1DC-0C64FC3E1838}" srcId="{1EC24925-15C6-4BAD-87FA-177F5574DB50}" destId="{EDA1069D-A6A8-4C17-AB8D-DE3706E76FA7}" srcOrd="2" destOrd="0" parTransId="{DA07929D-6DEB-406C-AC50-8C52C6AA9567}" sibTransId="{68FF06AA-5120-434B-96F4-FE5C3A4F648F}"/>
    <dgm:cxn modelId="{EF03DA71-DF25-4EB4-908F-74029E2D65CA}" srcId="{1EC24925-15C6-4BAD-87FA-177F5574DB50}" destId="{9FE92619-A4FA-4423-810E-7169AF166951}" srcOrd="0" destOrd="0" parTransId="{6ED1994B-8ED5-4AB1-8BF4-FD83D662D327}" sibTransId="{DAFE61D5-D18E-4DF2-B673-94DD812AD50F}"/>
    <dgm:cxn modelId="{49477084-D025-41AF-B1E4-BC603D6EBBA3}" type="presOf" srcId="{33DED713-7285-49C6-BEFF-478F76DED31C}" destId="{B995ACA3-AB17-442B-A7DE-9DEF29A5DD4F}" srcOrd="0" destOrd="0" presId="urn:microsoft.com/office/officeart/2018/5/layout/CenteredIconLabelDescriptionList"/>
    <dgm:cxn modelId="{3CEB14A9-E7DD-4E7C-BA2F-FDF26887BA7F}" type="presOf" srcId="{1EC24925-15C6-4BAD-87FA-177F5574DB50}" destId="{08D81D8A-1B3E-4204-A309-DA06BCD9F3C7}" srcOrd="0" destOrd="0" presId="urn:microsoft.com/office/officeart/2018/5/layout/CenteredIconLabelDescriptionList"/>
    <dgm:cxn modelId="{DE5453F5-3F50-4C4B-B64D-DC92BC63932F}" type="presParOf" srcId="{08D81D8A-1B3E-4204-A309-DA06BCD9F3C7}" destId="{7C27477F-3787-4991-B4F9-D0C295DC7F6F}" srcOrd="0" destOrd="0" presId="urn:microsoft.com/office/officeart/2018/5/layout/CenteredIconLabelDescriptionList"/>
    <dgm:cxn modelId="{9EC017E8-4607-4EC4-844D-21A49FD4E5E6}" type="presParOf" srcId="{7C27477F-3787-4991-B4F9-D0C295DC7F6F}" destId="{0DD48801-5516-4771-9D45-E18741793991}" srcOrd="0" destOrd="0" presId="urn:microsoft.com/office/officeart/2018/5/layout/CenteredIconLabelDescriptionList"/>
    <dgm:cxn modelId="{2D21E068-6817-4CC5-82A5-D6EC903ED204}" type="presParOf" srcId="{7C27477F-3787-4991-B4F9-D0C295DC7F6F}" destId="{135EA413-681C-4D85-A4C6-119DE15E244F}" srcOrd="1" destOrd="0" presId="urn:microsoft.com/office/officeart/2018/5/layout/CenteredIconLabelDescriptionList"/>
    <dgm:cxn modelId="{12417B17-1F24-46C0-B828-6279563D123D}" type="presParOf" srcId="{7C27477F-3787-4991-B4F9-D0C295DC7F6F}" destId="{418463B9-7BB7-4B41-A106-A63272036385}" srcOrd="2" destOrd="0" presId="urn:microsoft.com/office/officeart/2018/5/layout/CenteredIconLabelDescriptionList"/>
    <dgm:cxn modelId="{E2763ACE-033D-4243-BF74-608082BF8546}" type="presParOf" srcId="{7C27477F-3787-4991-B4F9-D0C295DC7F6F}" destId="{4272FDAE-8C0A-4E8F-A2A1-F9413E46B6B4}" srcOrd="3" destOrd="0" presId="urn:microsoft.com/office/officeart/2018/5/layout/CenteredIconLabelDescriptionList"/>
    <dgm:cxn modelId="{F6F5D97C-4760-4390-94EF-7D9812B36FBA}" type="presParOf" srcId="{7C27477F-3787-4991-B4F9-D0C295DC7F6F}" destId="{1AE6A837-9F36-4624-B815-5F261D980C69}" srcOrd="4" destOrd="0" presId="urn:microsoft.com/office/officeart/2018/5/layout/CenteredIconLabelDescriptionList"/>
    <dgm:cxn modelId="{824D94EA-2A03-41E8-8518-B68F4878AE3A}" type="presParOf" srcId="{08D81D8A-1B3E-4204-A309-DA06BCD9F3C7}" destId="{A9795925-9364-4565-A4A7-FBAC02E474AF}" srcOrd="1" destOrd="0" presId="urn:microsoft.com/office/officeart/2018/5/layout/CenteredIconLabelDescriptionList"/>
    <dgm:cxn modelId="{CE04F8C5-F9E6-4CE9-A2BE-3E995A0ABB68}" type="presParOf" srcId="{08D81D8A-1B3E-4204-A309-DA06BCD9F3C7}" destId="{9BB002A4-543F-4105-AE95-FCB9BEE5F79D}" srcOrd="2" destOrd="0" presId="urn:microsoft.com/office/officeart/2018/5/layout/CenteredIconLabelDescriptionList"/>
    <dgm:cxn modelId="{318A4ECC-5EAF-486A-A408-E38868A13C3D}" type="presParOf" srcId="{9BB002A4-543F-4105-AE95-FCB9BEE5F79D}" destId="{8BE14902-FEE4-4257-8FE2-9870390BA1B5}" srcOrd="0" destOrd="0" presId="urn:microsoft.com/office/officeart/2018/5/layout/CenteredIconLabelDescriptionList"/>
    <dgm:cxn modelId="{FB3AD8B3-9A0C-40F1-9E5D-F00935655D37}" type="presParOf" srcId="{9BB002A4-543F-4105-AE95-FCB9BEE5F79D}" destId="{59539315-D666-43A9-94AF-8B90762537DF}" srcOrd="1" destOrd="0" presId="urn:microsoft.com/office/officeart/2018/5/layout/CenteredIconLabelDescriptionList"/>
    <dgm:cxn modelId="{86AA227D-1820-4C23-B64D-47153B9F50AE}" type="presParOf" srcId="{9BB002A4-543F-4105-AE95-FCB9BEE5F79D}" destId="{F8B8EDED-09E2-4E13-9212-308E70AB4280}" srcOrd="2" destOrd="0" presId="urn:microsoft.com/office/officeart/2018/5/layout/CenteredIconLabelDescriptionList"/>
    <dgm:cxn modelId="{ECE0A21C-5700-40E0-89D9-DDDD63E4E20D}" type="presParOf" srcId="{9BB002A4-543F-4105-AE95-FCB9BEE5F79D}" destId="{214048E8-2EBE-430A-B416-B9C57AD9ADF6}" srcOrd="3" destOrd="0" presId="urn:microsoft.com/office/officeart/2018/5/layout/CenteredIconLabelDescriptionList"/>
    <dgm:cxn modelId="{8F1AC0F9-C359-4F7E-A1F6-2204F57CFA39}" type="presParOf" srcId="{9BB002A4-543F-4105-AE95-FCB9BEE5F79D}" destId="{B659DE61-FEF4-40FE-822D-C7645C51ADAE}" srcOrd="4" destOrd="0" presId="urn:microsoft.com/office/officeart/2018/5/layout/CenteredIconLabelDescriptionList"/>
    <dgm:cxn modelId="{55E8AC9E-8FEB-49B8-80B0-B1ECD518E155}" type="presParOf" srcId="{08D81D8A-1B3E-4204-A309-DA06BCD9F3C7}" destId="{419F8F73-A793-4EDE-AEA8-5392AFC88303}" srcOrd="3" destOrd="0" presId="urn:microsoft.com/office/officeart/2018/5/layout/CenteredIconLabelDescriptionList"/>
    <dgm:cxn modelId="{0FBAA06C-A7CC-44B5-84EE-8541948696AB}" type="presParOf" srcId="{08D81D8A-1B3E-4204-A309-DA06BCD9F3C7}" destId="{803D7537-1A0B-49E8-81C9-29D304A402BF}" srcOrd="4" destOrd="0" presId="urn:microsoft.com/office/officeart/2018/5/layout/CenteredIconLabelDescriptionList"/>
    <dgm:cxn modelId="{BC43F402-A202-436A-B6AA-F8C6C26D47C2}" type="presParOf" srcId="{803D7537-1A0B-49E8-81C9-29D304A402BF}" destId="{96A1135A-3667-4094-8201-91A4B1E56D73}" srcOrd="0" destOrd="0" presId="urn:microsoft.com/office/officeart/2018/5/layout/CenteredIconLabelDescriptionList"/>
    <dgm:cxn modelId="{FCEABD72-9CC5-4B1F-A712-1FD775F5D8D1}" type="presParOf" srcId="{803D7537-1A0B-49E8-81C9-29D304A402BF}" destId="{13732E72-BD0D-4DBC-8755-933460521370}" srcOrd="1" destOrd="0" presId="urn:microsoft.com/office/officeart/2018/5/layout/CenteredIconLabelDescriptionList"/>
    <dgm:cxn modelId="{8D8BA94B-EE27-4672-810E-03126B7595E0}" type="presParOf" srcId="{803D7537-1A0B-49E8-81C9-29D304A402BF}" destId="{7FDC6D8B-6D20-4FBC-B51C-16B79FAC9FC2}" srcOrd="2" destOrd="0" presId="urn:microsoft.com/office/officeart/2018/5/layout/CenteredIconLabelDescriptionList"/>
    <dgm:cxn modelId="{1B140951-E676-44A5-A79C-D6DCBB304B7D}" type="presParOf" srcId="{803D7537-1A0B-49E8-81C9-29D304A402BF}" destId="{415C2B53-7E1E-4379-A77C-AA8D90B87478}" srcOrd="3" destOrd="0" presId="urn:microsoft.com/office/officeart/2018/5/layout/CenteredIconLabelDescriptionList"/>
    <dgm:cxn modelId="{83D004BC-2791-4CF4-B185-3E6DEB735B30}" type="presParOf" srcId="{803D7537-1A0B-49E8-81C9-29D304A402BF}" destId="{552DD05C-58AA-451A-96F2-B1837CCFBDD4}" srcOrd="4" destOrd="0" presId="urn:microsoft.com/office/officeart/2018/5/layout/CenteredIconLabelDescriptionList"/>
    <dgm:cxn modelId="{6D1808FC-BE7E-4DF1-AEB2-E97F61C95229}" type="presParOf" srcId="{08D81D8A-1B3E-4204-A309-DA06BCD9F3C7}" destId="{B96E65CC-8EDF-4192-8FCF-65BA5DED7D9D}" srcOrd="5" destOrd="0" presId="urn:microsoft.com/office/officeart/2018/5/layout/CenteredIconLabelDescriptionList"/>
    <dgm:cxn modelId="{EF7662B5-FDB0-4BFE-8095-5CD1E4AC06EC}" type="presParOf" srcId="{08D81D8A-1B3E-4204-A309-DA06BCD9F3C7}" destId="{C2BE41CB-0CFD-4822-9909-39853C6C265C}" srcOrd="6" destOrd="0" presId="urn:microsoft.com/office/officeart/2018/5/layout/CenteredIconLabelDescriptionList"/>
    <dgm:cxn modelId="{97475921-10BF-49F0-BA3A-27D72D132D60}" type="presParOf" srcId="{C2BE41CB-0CFD-4822-9909-39853C6C265C}" destId="{227485CA-9A36-43CC-85C1-532BEBA49D27}" srcOrd="0" destOrd="0" presId="urn:microsoft.com/office/officeart/2018/5/layout/CenteredIconLabelDescriptionList"/>
    <dgm:cxn modelId="{F4D81BF7-0937-4D29-A1B0-231FD5299624}" type="presParOf" srcId="{C2BE41CB-0CFD-4822-9909-39853C6C265C}" destId="{9D07530D-ADBB-49A9-881C-C28A2D58A02B}" srcOrd="1" destOrd="0" presId="urn:microsoft.com/office/officeart/2018/5/layout/CenteredIconLabelDescriptionList"/>
    <dgm:cxn modelId="{AAE4B96B-7945-4D20-A2C4-C7A2B0CB4487}" type="presParOf" srcId="{C2BE41CB-0CFD-4822-9909-39853C6C265C}" destId="{B995ACA3-AB17-442B-A7DE-9DEF29A5DD4F}" srcOrd="2" destOrd="0" presId="urn:microsoft.com/office/officeart/2018/5/layout/CenteredIconLabelDescriptionList"/>
    <dgm:cxn modelId="{CC7F2B56-0351-4476-9B79-F922BBDD5AB0}" type="presParOf" srcId="{C2BE41CB-0CFD-4822-9909-39853C6C265C}" destId="{96F96733-E260-4EE8-9DE5-E226339C37E0}" srcOrd="3" destOrd="0" presId="urn:microsoft.com/office/officeart/2018/5/layout/CenteredIconLabelDescriptionList"/>
    <dgm:cxn modelId="{991CEC2F-A426-4960-BD97-501E99A504A0}" type="presParOf" srcId="{C2BE41CB-0CFD-4822-9909-39853C6C265C}" destId="{9693AC94-E526-4539-84FF-102F52306FA7}" srcOrd="4" destOrd="0" presId="urn:microsoft.com/office/officeart/2018/5/layout/CenteredIconLabelDescriptionList"/>
    <dgm:cxn modelId="{6F9F4B64-6ADB-AF4A-80AE-3EFD95CFCAFA}" type="presParOf" srcId="{08D81D8A-1B3E-4204-A309-DA06BCD9F3C7}" destId="{3B691578-7EF5-3541-9E3A-3DF6F54970BE}" srcOrd="7" destOrd="0" presId="urn:microsoft.com/office/officeart/2018/5/layout/CenteredIconLabelDescriptionList"/>
    <dgm:cxn modelId="{F32D5EFC-4906-C043-AA7B-3DE43BC2F3D9}" type="presParOf" srcId="{08D81D8A-1B3E-4204-A309-DA06BCD9F3C7}" destId="{94D52B6F-DDEA-1D4B-B226-4C3AFC8876B3}" srcOrd="8" destOrd="0" presId="urn:microsoft.com/office/officeart/2018/5/layout/CenteredIconLabelDescriptionList"/>
    <dgm:cxn modelId="{AC14CF7E-5DF9-F145-AC12-28F7F5D70DBC}" type="presParOf" srcId="{94D52B6F-DDEA-1D4B-B226-4C3AFC8876B3}" destId="{E7A5035A-B211-9646-9A53-DA5BC823D5E2}" srcOrd="0" destOrd="0" presId="urn:microsoft.com/office/officeart/2018/5/layout/CenteredIconLabelDescriptionList"/>
    <dgm:cxn modelId="{6E2EB358-6CE0-F84D-B059-DC4B7A91AE27}" type="presParOf" srcId="{94D52B6F-DDEA-1D4B-B226-4C3AFC8876B3}" destId="{78CFCA64-5126-694B-BE1C-EEFA43AD6AFB}" srcOrd="1" destOrd="0" presId="urn:microsoft.com/office/officeart/2018/5/layout/CenteredIconLabelDescriptionList"/>
    <dgm:cxn modelId="{3CBCDC8B-D129-D74C-B326-3CB8924B3775}" type="presParOf" srcId="{94D52B6F-DDEA-1D4B-B226-4C3AFC8876B3}" destId="{987D3FB0-4218-0346-8F10-861359880DAE}" srcOrd="2" destOrd="0" presId="urn:microsoft.com/office/officeart/2018/5/layout/CenteredIconLabelDescriptionList"/>
    <dgm:cxn modelId="{1D5FEEC0-5080-C74B-AEF6-57A1569013DA}" type="presParOf" srcId="{94D52B6F-DDEA-1D4B-B226-4C3AFC8876B3}" destId="{A68034FD-FC02-3643-8678-A79FAA685719}" srcOrd="3" destOrd="0" presId="urn:microsoft.com/office/officeart/2018/5/layout/CenteredIconLabelDescriptionList"/>
    <dgm:cxn modelId="{9675FF7D-A4E4-EC40-854D-DF5373E608FB}" type="presParOf" srcId="{94D52B6F-DDEA-1D4B-B226-4C3AFC8876B3}" destId="{E3536126-7F01-7446-ABDE-C6F33ECF436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FCBB9-EC4B-419E-BD09-76A9B246A09E}">
      <dsp:nvSpPr>
        <dsp:cNvPr id="0" name=""/>
        <dsp:cNvSpPr/>
      </dsp:nvSpPr>
      <dsp:spPr>
        <a:xfrm>
          <a:off x="0" y="503"/>
          <a:ext cx="6588691" cy="6936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710FE-2B00-4F3B-B8B8-364B8D9F7430}">
      <dsp:nvSpPr>
        <dsp:cNvPr id="0" name=""/>
        <dsp:cNvSpPr/>
      </dsp:nvSpPr>
      <dsp:spPr>
        <a:xfrm>
          <a:off x="209818" y="156567"/>
          <a:ext cx="381488" cy="38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37804-EF97-4467-B362-AF533ADDB05B}">
      <dsp:nvSpPr>
        <dsp:cNvPr id="0" name=""/>
        <dsp:cNvSpPr/>
      </dsp:nvSpPr>
      <dsp:spPr>
        <a:xfrm>
          <a:off x="801126" y="503"/>
          <a:ext cx="2964910"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This is a 2-credit class</a:t>
          </a:r>
        </a:p>
      </dsp:txBody>
      <dsp:txXfrm>
        <a:off x="801126" y="503"/>
        <a:ext cx="2964910" cy="693615"/>
      </dsp:txXfrm>
    </dsp:sp>
    <dsp:sp modelId="{706CD996-50E1-4304-B62A-EB66B1B82E1F}">
      <dsp:nvSpPr>
        <dsp:cNvPr id="0" name=""/>
        <dsp:cNvSpPr/>
      </dsp:nvSpPr>
      <dsp:spPr>
        <a:xfrm>
          <a:off x="3766037" y="503"/>
          <a:ext cx="2822653"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488950">
            <a:lnSpc>
              <a:spcPct val="90000"/>
            </a:lnSpc>
            <a:spcBef>
              <a:spcPct val="0"/>
            </a:spcBef>
            <a:spcAft>
              <a:spcPct val="35000"/>
            </a:spcAft>
            <a:buNone/>
          </a:pPr>
          <a:r>
            <a:rPr lang="en-US" sz="1100" kern="1200"/>
            <a:t>Expectation is that you spend 2 hours for every class hour, so for a given week: 2 class hours + (2*2 class hours) = 6 hours/week</a:t>
          </a:r>
        </a:p>
      </dsp:txBody>
      <dsp:txXfrm>
        <a:off x="3766037" y="503"/>
        <a:ext cx="2822653" cy="693615"/>
      </dsp:txXfrm>
    </dsp:sp>
    <dsp:sp modelId="{21D53066-7014-447E-A037-73369FE161CC}">
      <dsp:nvSpPr>
        <dsp:cNvPr id="0" name=""/>
        <dsp:cNvSpPr/>
      </dsp:nvSpPr>
      <dsp:spPr>
        <a:xfrm>
          <a:off x="0" y="867523"/>
          <a:ext cx="6588691" cy="6936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B7373-971B-4058-A3B9-B298D9DE340A}">
      <dsp:nvSpPr>
        <dsp:cNvPr id="0" name=""/>
        <dsp:cNvSpPr/>
      </dsp:nvSpPr>
      <dsp:spPr>
        <a:xfrm>
          <a:off x="209818" y="1023587"/>
          <a:ext cx="381488" cy="38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E917E0-EE84-4607-AC8A-737111E03FFD}">
      <dsp:nvSpPr>
        <dsp:cNvPr id="0" name=""/>
        <dsp:cNvSpPr/>
      </dsp:nvSpPr>
      <dsp:spPr>
        <a:xfrm>
          <a:off x="801126" y="8675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1</a:t>
          </a:r>
          <a:r>
            <a:rPr lang="en-US" sz="2000" kern="1200" baseline="30000" dirty="0"/>
            <a:t>st</a:t>
          </a:r>
          <a:r>
            <a:rPr lang="en-US" sz="2000" kern="1200" dirty="0"/>
            <a:t> Hour: Read &amp; Complete Summary</a:t>
          </a:r>
        </a:p>
      </dsp:txBody>
      <dsp:txXfrm>
        <a:off x="801126" y="867523"/>
        <a:ext cx="5787564" cy="693615"/>
      </dsp:txXfrm>
    </dsp:sp>
    <dsp:sp modelId="{AC4A6A8B-D967-4F70-87FA-7F508C2CB3B4}">
      <dsp:nvSpPr>
        <dsp:cNvPr id="0" name=""/>
        <dsp:cNvSpPr/>
      </dsp:nvSpPr>
      <dsp:spPr>
        <a:xfrm>
          <a:off x="0" y="1734543"/>
          <a:ext cx="6588691" cy="6936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DC5BC-EB8B-4145-8ADA-94E253F09CEA}">
      <dsp:nvSpPr>
        <dsp:cNvPr id="0" name=""/>
        <dsp:cNvSpPr/>
      </dsp:nvSpPr>
      <dsp:spPr>
        <a:xfrm>
          <a:off x="209818" y="1890607"/>
          <a:ext cx="381488" cy="38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731DBA-FD3C-49CA-921E-C9B91243383D}">
      <dsp:nvSpPr>
        <dsp:cNvPr id="0" name=""/>
        <dsp:cNvSpPr/>
      </dsp:nvSpPr>
      <dsp:spPr>
        <a:xfrm>
          <a:off x="801126" y="173454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2</a:t>
          </a:r>
          <a:r>
            <a:rPr lang="en-US" sz="2000" kern="1200" baseline="30000" dirty="0"/>
            <a:t>nd</a:t>
          </a:r>
          <a:r>
            <a:rPr lang="en-US" sz="2000" kern="1200" dirty="0"/>
            <a:t> Hour: Class: Team Activities, Scenario</a:t>
          </a:r>
        </a:p>
      </dsp:txBody>
      <dsp:txXfrm>
        <a:off x="801126" y="1734543"/>
        <a:ext cx="5787564" cy="693615"/>
      </dsp:txXfrm>
    </dsp:sp>
    <dsp:sp modelId="{F8440233-C68C-4469-BFF1-635B29A4995E}">
      <dsp:nvSpPr>
        <dsp:cNvPr id="0" name=""/>
        <dsp:cNvSpPr/>
      </dsp:nvSpPr>
      <dsp:spPr>
        <a:xfrm>
          <a:off x="0" y="2601563"/>
          <a:ext cx="6588691" cy="6936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8FE5C-A87C-4BD6-B6B6-DB39E5133FA2}">
      <dsp:nvSpPr>
        <dsp:cNvPr id="0" name=""/>
        <dsp:cNvSpPr/>
      </dsp:nvSpPr>
      <dsp:spPr>
        <a:xfrm>
          <a:off x="209818" y="2757627"/>
          <a:ext cx="381488" cy="3814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7639D-4F58-4008-846B-A903DE46EC4B}">
      <dsp:nvSpPr>
        <dsp:cNvPr id="0" name=""/>
        <dsp:cNvSpPr/>
      </dsp:nvSpPr>
      <dsp:spPr>
        <a:xfrm>
          <a:off x="801126" y="260156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3</a:t>
          </a:r>
          <a:r>
            <a:rPr lang="en-US" sz="2000" kern="1200" baseline="30000" dirty="0"/>
            <a:t>rd</a:t>
          </a:r>
          <a:r>
            <a:rPr lang="en-US" sz="2000" kern="1200" dirty="0"/>
            <a:t> Hour: Class: Q&amp;A, Kahoot, Review </a:t>
          </a:r>
        </a:p>
      </dsp:txBody>
      <dsp:txXfrm>
        <a:off x="801126" y="2601563"/>
        <a:ext cx="5787564" cy="693615"/>
      </dsp:txXfrm>
    </dsp:sp>
    <dsp:sp modelId="{2DB9B95C-A745-4C6C-97A9-45FEEF3058ED}">
      <dsp:nvSpPr>
        <dsp:cNvPr id="0" name=""/>
        <dsp:cNvSpPr/>
      </dsp:nvSpPr>
      <dsp:spPr>
        <a:xfrm>
          <a:off x="0" y="3468583"/>
          <a:ext cx="6588691" cy="6936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2E6ED-D90C-40AD-A148-473FEFFF851B}">
      <dsp:nvSpPr>
        <dsp:cNvPr id="0" name=""/>
        <dsp:cNvSpPr/>
      </dsp:nvSpPr>
      <dsp:spPr>
        <a:xfrm>
          <a:off x="209818" y="3624647"/>
          <a:ext cx="381488" cy="3814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6821D3-5032-47A1-863D-1E1B54A3E0C9}">
      <dsp:nvSpPr>
        <dsp:cNvPr id="0" name=""/>
        <dsp:cNvSpPr/>
      </dsp:nvSpPr>
      <dsp:spPr>
        <a:xfrm>
          <a:off x="801126" y="346858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4</a:t>
          </a:r>
          <a:r>
            <a:rPr lang="en-US" sz="2000" kern="1200" baseline="30000" dirty="0"/>
            <a:t>th </a:t>
          </a:r>
          <a:r>
            <a:rPr lang="en-US" sz="2000" kern="1200" dirty="0"/>
            <a:t>Hours: Team submission</a:t>
          </a:r>
        </a:p>
      </dsp:txBody>
      <dsp:txXfrm>
        <a:off x="801126" y="3468583"/>
        <a:ext cx="5787564" cy="693615"/>
      </dsp:txXfrm>
    </dsp:sp>
    <dsp:sp modelId="{9E48C9CE-C3B3-495E-ABBE-C4AE324623B5}">
      <dsp:nvSpPr>
        <dsp:cNvPr id="0" name=""/>
        <dsp:cNvSpPr/>
      </dsp:nvSpPr>
      <dsp:spPr>
        <a:xfrm>
          <a:off x="0" y="4335603"/>
          <a:ext cx="6588691" cy="6936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AB15FA-A900-4BE5-99AC-48DD18A81966}">
      <dsp:nvSpPr>
        <dsp:cNvPr id="0" name=""/>
        <dsp:cNvSpPr/>
      </dsp:nvSpPr>
      <dsp:spPr>
        <a:xfrm>
          <a:off x="209818" y="4491666"/>
          <a:ext cx="381488" cy="3814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B7F796-CBAD-4186-A1BB-2F0BEB470DFD}">
      <dsp:nvSpPr>
        <dsp:cNvPr id="0" name=""/>
        <dsp:cNvSpPr/>
      </dsp:nvSpPr>
      <dsp:spPr>
        <a:xfrm>
          <a:off x="801126" y="43356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5</a:t>
          </a:r>
          <a:r>
            <a:rPr lang="en-US" sz="2000" kern="1200" baseline="30000" dirty="0"/>
            <a:t>th</a:t>
          </a:r>
          <a:r>
            <a:rPr lang="en-US" sz="2000" kern="1200" dirty="0"/>
            <a:t> Hour: Prove</a:t>
          </a:r>
        </a:p>
      </dsp:txBody>
      <dsp:txXfrm>
        <a:off x="801126" y="4335603"/>
        <a:ext cx="5787564" cy="693615"/>
      </dsp:txXfrm>
    </dsp:sp>
    <dsp:sp modelId="{4CD9C258-A921-47D6-87D3-0DEB3D112917}">
      <dsp:nvSpPr>
        <dsp:cNvPr id="0" name=""/>
        <dsp:cNvSpPr/>
      </dsp:nvSpPr>
      <dsp:spPr>
        <a:xfrm>
          <a:off x="0" y="5202623"/>
          <a:ext cx="6588691" cy="6936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41791-D564-4436-94A6-93447E65C349}">
      <dsp:nvSpPr>
        <dsp:cNvPr id="0" name=""/>
        <dsp:cNvSpPr/>
      </dsp:nvSpPr>
      <dsp:spPr>
        <a:xfrm>
          <a:off x="209818" y="5358686"/>
          <a:ext cx="381488" cy="3814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F5A339-0F1F-427D-B6C8-19C10BCE0F80}">
      <dsp:nvSpPr>
        <dsp:cNvPr id="0" name=""/>
        <dsp:cNvSpPr/>
      </dsp:nvSpPr>
      <dsp:spPr>
        <a:xfrm>
          <a:off x="801126" y="52026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889000">
            <a:lnSpc>
              <a:spcPct val="90000"/>
            </a:lnSpc>
            <a:spcBef>
              <a:spcPct val="0"/>
            </a:spcBef>
            <a:spcAft>
              <a:spcPct val="35000"/>
            </a:spcAft>
            <a:buNone/>
          </a:pPr>
          <a:r>
            <a:rPr lang="en-US" sz="2000" kern="1200" dirty="0"/>
            <a:t>6</a:t>
          </a:r>
          <a:r>
            <a:rPr lang="en-US" sz="2000" kern="1200" baseline="30000" dirty="0"/>
            <a:t>th</a:t>
          </a:r>
          <a:r>
            <a:rPr lang="en-US" sz="2000" kern="1200" dirty="0"/>
            <a:t> Hour: Ponder</a:t>
          </a:r>
        </a:p>
      </dsp:txBody>
      <dsp:txXfrm>
        <a:off x="801126" y="5202623"/>
        <a:ext cx="5787564" cy="693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48801-5516-4771-9D45-E18741793991}">
      <dsp:nvSpPr>
        <dsp:cNvPr id="0" name=""/>
        <dsp:cNvSpPr/>
      </dsp:nvSpPr>
      <dsp:spPr>
        <a:xfrm>
          <a:off x="602725" y="1198319"/>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463B9-7BB7-4B41-A106-A63272036385}">
      <dsp:nvSpPr>
        <dsp:cNvPr id="0" name=""/>
        <dsp:cNvSpPr/>
      </dsp:nvSpPr>
      <dsp:spPr>
        <a:xfrm>
          <a:off x="3557" y="1927895"/>
          <a:ext cx="184359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Get signed up for MS Teams</a:t>
          </a:r>
        </a:p>
      </dsp:txBody>
      <dsp:txXfrm>
        <a:off x="3557" y="1927895"/>
        <a:ext cx="1843593" cy="1117007"/>
      </dsp:txXfrm>
    </dsp:sp>
    <dsp:sp modelId="{1AE6A837-9F36-4624-B815-5F261D980C69}">
      <dsp:nvSpPr>
        <dsp:cNvPr id="0" name=""/>
        <dsp:cNvSpPr/>
      </dsp:nvSpPr>
      <dsp:spPr>
        <a:xfrm>
          <a:off x="0" y="3140497"/>
          <a:ext cx="1843593" cy="75084"/>
        </a:xfrm>
        <a:prstGeom prst="rect">
          <a:avLst/>
        </a:prstGeom>
        <a:noFill/>
        <a:ln>
          <a:noFill/>
        </a:ln>
        <a:effectLst/>
      </dsp:spPr>
      <dsp:style>
        <a:lnRef idx="0">
          <a:scrgbClr r="0" g="0" b="0"/>
        </a:lnRef>
        <a:fillRef idx="0">
          <a:scrgbClr r="0" g="0" b="0"/>
        </a:fillRef>
        <a:effectRef idx="0">
          <a:scrgbClr r="0" g="0" b="0"/>
        </a:effectRef>
        <a:fontRef idx="minor"/>
      </dsp:style>
    </dsp:sp>
    <dsp:sp modelId="{8BE14902-FEE4-4257-8FE2-9870390BA1B5}">
      <dsp:nvSpPr>
        <dsp:cNvPr id="0" name=""/>
        <dsp:cNvSpPr/>
      </dsp:nvSpPr>
      <dsp:spPr>
        <a:xfrm>
          <a:off x="2768948" y="1198319"/>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8EDED-09E2-4E13-9212-308E70AB4280}">
      <dsp:nvSpPr>
        <dsp:cNvPr id="0" name=""/>
        <dsp:cNvSpPr/>
      </dsp:nvSpPr>
      <dsp:spPr>
        <a:xfrm>
          <a:off x="2169780" y="1927895"/>
          <a:ext cx="184359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Finish/Submit Reading</a:t>
          </a:r>
        </a:p>
      </dsp:txBody>
      <dsp:txXfrm>
        <a:off x="2169780" y="1927895"/>
        <a:ext cx="1843593" cy="1117007"/>
      </dsp:txXfrm>
    </dsp:sp>
    <dsp:sp modelId="{B659DE61-FEF4-40FE-822D-C7645C51ADAE}">
      <dsp:nvSpPr>
        <dsp:cNvPr id="0" name=""/>
        <dsp:cNvSpPr/>
      </dsp:nvSpPr>
      <dsp:spPr>
        <a:xfrm>
          <a:off x="2169780" y="3084120"/>
          <a:ext cx="1843593" cy="75084"/>
        </a:xfrm>
        <a:prstGeom prst="rect">
          <a:avLst/>
        </a:prstGeom>
        <a:noFill/>
        <a:ln>
          <a:noFill/>
        </a:ln>
        <a:effectLst/>
      </dsp:spPr>
      <dsp:style>
        <a:lnRef idx="0">
          <a:scrgbClr r="0" g="0" b="0"/>
        </a:lnRef>
        <a:fillRef idx="0">
          <a:scrgbClr r="0" g="0" b="0"/>
        </a:fillRef>
        <a:effectRef idx="0">
          <a:scrgbClr r="0" g="0" b="0"/>
        </a:effectRef>
        <a:fontRef idx="minor"/>
      </dsp:style>
    </dsp:sp>
    <dsp:sp modelId="{96A1135A-3667-4094-8201-91A4B1E56D73}">
      <dsp:nvSpPr>
        <dsp:cNvPr id="0" name=""/>
        <dsp:cNvSpPr/>
      </dsp:nvSpPr>
      <dsp:spPr>
        <a:xfrm>
          <a:off x="4935171" y="1198319"/>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C6D8B-6D20-4FBC-B51C-16B79FAC9FC2}">
      <dsp:nvSpPr>
        <dsp:cNvPr id="0" name=""/>
        <dsp:cNvSpPr/>
      </dsp:nvSpPr>
      <dsp:spPr>
        <a:xfrm>
          <a:off x="4336003" y="1927895"/>
          <a:ext cx="184359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Introduction Discussion – Due Thursday</a:t>
          </a:r>
        </a:p>
      </dsp:txBody>
      <dsp:txXfrm>
        <a:off x="4336003" y="1927895"/>
        <a:ext cx="1843593" cy="1117007"/>
      </dsp:txXfrm>
    </dsp:sp>
    <dsp:sp modelId="{552DD05C-58AA-451A-96F2-B1837CCFBDD4}">
      <dsp:nvSpPr>
        <dsp:cNvPr id="0" name=""/>
        <dsp:cNvSpPr/>
      </dsp:nvSpPr>
      <dsp:spPr>
        <a:xfrm>
          <a:off x="4336003" y="3084120"/>
          <a:ext cx="1843593" cy="75084"/>
        </a:xfrm>
        <a:prstGeom prst="rect">
          <a:avLst/>
        </a:prstGeom>
        <a:noFill/>
        <a:ln>
          <a:noFill/>
        </a:ln>
        <a:effectLst/>
      </dsp:spPr>
      <dsp:style>
        <a:lnRef idx="0">
          <a:scrgbClr r="0" g="0" b="0"/>
        </a:lnRef>
        <a:fillRef idx="0">
          <a:scrgbClr r="0" g="0" b="0"/>
        </a:fillRef>
        <a:effectRef idx="0">
          <a:scrgbClr r="0" g="0" b="0"/>
        </a:effectRef>
        <a:fontRef idx="minor"/>
      </dsp:style>
    </dsp:sp>
    <dsp:sp modelId="{227485CA-9A36-43CC-85C1-532BEBA49D27}">
      <dsp:nvSpPr>
        <dsp:cNvPr id="0" name=""/>
        <dsp:cNvSpPr/>
      </dsp:nvSpPr>
      <dsp:spPr>
        <a:xfrm>
          <a:off x="7101393" y="1198319"/>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95ACA3-AB17-442B-A7DE-9DEF29A5DD4F}">
      <dsp:nvSpPr>
        <dsp:cNvPr id="0" name=""/>
        <dsp:cNvSpPr/>
      </dsp:nvSpPr>
      <dsp:spPr>
        <a:xfrm>
          <a:off x="6502225" y="1927895"/>
          <a:ext cx="184359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Provo: 10 Principles of Teamwork - Saturday</a:t>
          </a:r>
        </a:p>
      </dsp:txBody>
      <dsp:txXfrm>
        <a:off x="6502225" y="1927895"/>
        <a:ext cx="1843593" cy="1117007"/>
      </dsp:txXfrm>
    </dsp:sp>
    <dsp:sp modelId="{9693AC94-E526-4539-84FF-102F52306FA7}">
      <dsp:nvSpPr>
        <dsp:cNvPr id="0" name=""/>
        <dsp:cNvSpPr/>
      </dsp:nvSpPr>
      <dsp:spPr>
        <a:xfrm>
          <a:off x="6502225" y="3084120"/>
          <a:ext cx="1843593" cy="75084"/>
        </a:xfrm>
        <a:prstGeom prst="rect">
          <a:avLst/>
        </a:prstGeom>
        <a:noFill/>
        <a:ln>
          <a:noFill/>
        </a:ln>
        <a:effectLst/>
      </dsp:spPr>
      <dsp:style>
        <a:lnRef idx="0">
          <a:scrgbClr r="0" g="0" b="0"/>
        </a:lnRef>
        <a:fillRef idx="0">
          <a:scrgbClr r="0" g="0" b="0"/>
        </a:fillRef>
        <a:effectRef idx="0">
          <a:scrgbClr r="0" g="0" b="0"/>
        </a:effectRef>
        <a:fontRef idx="minor"/>
      </dsp:style>
    </dsp:sp>
    <dsp:sp modelId="{E7A5035A-B211-9646-9A53-DA5BC823D5E2}">
      <dsp:nvSpPr>
        <dsp:cNvPr id="0" name=""/>
        <dsp:cNvSpPr/>
      </dsp:nvSpPr>
      <dsp:spPr>
        <a:xfrm>
          <a:off x="9267616" y="1198319"/>
          <a:ext cx="645257" cy="645257"/>
        </a:xfrm>
        <a:prstGeom prst="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D3FB0-4218-0346-8F10-861359880DAE}">
      <dsp:nvSpPr>
        <dsp:cNvPr id="0" name=""/>
        <dsp:cNvSpPr/>
      </dsp:nvSpPr>
      <dsp:spPr>
        <a:xfrm>
          <a:off x="8668448" y="1927895"/>
          <a:ext cx="184359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dirty="0"/>
            <a:t>Ponder: Reflection</a:t>
          </a:r>
        </a:p>
        <a:p>
          <a:pPr marL="0" lvl="0" indent="0" algn="ctr" defTabSz="755650">
            <a:lnSpc>
              <a:spcPct val="100000"/>
            </a:lnSpc>
            <a:spcBef>
              <a:spcPct val="0"/>
            </a:spcBef>
            <a:spcAft>
              <a:spcPct val="35000"/>
            </a:spcAft>
            <a:buNone/>
            <a:defRPr b="1"/>
          </a:pPr>
          <a:r>
            <a:rPr lang="en-US" sz="1700" kern="1200" dirty="0"/>
            <a:t>Saturday</a:t>
          </a:r>
        </a:p>
      </dsp:txBody>
      <dsp:txXfrm>
        <a:off x="8668448" y="1927895"/>
        <a:ext cx="1843593" cy="1117007"/>
      </dsp:txXfrm>
    </dsp:sp>
    <dsp:sp modelId="{E3536126-7F01-7446-ABDE-C6F33ECF4361}">
      <dsp:nvSpPr>
        <dsp:cNvPr id="0" name=""/>
        <dsp:cNvSpPr/>
      </dsp:nvSpPr>
      <dsp:spPr>
        <a:xfrm>
          <a:off x="8668448" y="3084120"/>
          <a:ext cx="1843593" cy="7508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76F10-67F1-48A0-8255-3275A59092B2}" type="datetimeFigureOut">
              <a:rPr lang="en-US" smtClean="0"/>
              <a:t>9/30/22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2FF2B-2016-46A4-AEF2-C44930C3ACD9}" type="slidenum">
              <a:rPr lang="en-US" smtClean="0"/>
              <a:t>‹#›</a:t>
            </a:fld>
            <a:endParaRPr lang="en-US"/>
          </a:p>
        </p:txBody>
      </p:sp>
    </p:spTree>
    <p:extLst>
      <p:ext uri="{BB962C8B-B14F-4D97-AF65-F5344CB8AC3E}">
        <p14:creationId xmlns:p14="http://schemas.microsoft.com/office/powerpoint/2010/main" val="77693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900372-BEE2-2D45-A005-79934E953B47}" type="slidenum">
              <a:rPr lang="en-US" smtClean="0"/>
              <a:pPr/>
              <a:t>1</a:t>
            </a:fld>
            <a:endParaRPr lang="en-US" dirty="0"/>
          </a:p>
        </p:txBody>
      </p:sp>
    </p:spTree>
    <p:extLst>
      <p:ext uri="{BB962C8B-B14F-4D97-AF65-F5344CB8AC3E}">
        <p14:creationId xmlns:p14="http://schemas.microsoft.com/office/powerpoint/2010/main" val="206428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72FF2B-2016-46A4-AEF2-C44930C3ACD9}" type="slidenum">
              <a:rPr lang="en-US" smtClean="0"/>
              <a:t>9</a:t>
            </a:fld>
            <a:endParaRPr lang="en-US" dirty="0"/>
          </a:p>
        </p:txBody>
      </p:sp>
    </p:spTree>
    <p:extLst>
      <p:ext uri="{BB962C8B-B14F-4D97-AF65-F5344CB8AC3E}">
        <p14:creationId xmlns:p14="http://schemas.microsoft.com/office/powerpoint/2010/main" val="362817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98379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35549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31874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34BE5-CEA7-4FF6-9126-D527E7594ED0}"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1251780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4BE5-CEA7-4FF6-9126-D527E7594ED0}"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201233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4BE5-CEA7-4FF6-9126-D527E7594ED0}"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271091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34BE5-CEA7-4FF6-9126-D527E7594ED0}"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592390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34BE5-CEA7-4FF6-9126-D527E7594ED0}" type="datetimeFigureOut">
              <a:rPr lang="en-US" smtClean="0"/>
              <a:t>9/30/22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2739828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34BE5-CEA7-4FF6-9126-D527E7594ED0}" type="datetimeFigureOut">
              <a:rPr lang="en-US" smtClean="0"/>
              <a:t>9/30/22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2754224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4BE5-CEA7-4FF6-9126-D527E7594ED0}" type="datetimeFigureOut">
              <a:rPr lang="en-US" smtClean="0"/>
              <a:t>9/30/22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1809108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4BE5-CEA7-4FF6-9126-D527E7594ED0}"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71114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DBC3A-E438-824A-969F-C1CA99A9646D}"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881340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34BE5-CEA7-4FF6-9126-D527E7594ED0}"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2595649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4BE5-CEA7-4FF6-9126-D527E7594ED0}"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1675637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34BE5-CEA7-4FF6-9126-D527E7594ED0}"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20AA-231B-49BB-B74C-D938EB8267B1}" type="slidenum">
              <a:rPr lang="en-US" smtClean="0"/>
              <a:t>‹#›</a:t>
            </a:fld>
            <a:endParaRPr lang="en-US"/>
          </a:p>
        </p:txBody>
      </p:sp>
    </p:spTree>
    <p:extLst>
      <p:ext uri="{BB962C8B-B14F-4D97-AF65-F5344CB8AC3E}">
        <p14:creationId xmlns:p14="http://schemas.microsoft.com/office/powerpoint/2010/main" val="301816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DBC3A-E438-824A-969F-C1CA99A9646D}"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4067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DBC3A-E438-824A-969F-C1CA99A9646D}"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7280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DBC3A-E438-824A-969F-C1CA99A9646D}" type="datetimeFigureOut">
              <a:rPr lang="en-US" smtClean="0"/>
              <a:t>9/30/22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416445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DBC3A-E438-824A-969F-C1CA99A9646D}" type="datetimeFigureOut">
              <a:rPr lang="en-US" smtClean="0"/>
              <a:t>9/30/22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8513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DBC3A-E438-824A-969F-C1CA99A9646D}" type="datetimeFigureOut">
              <a:rPr lang="en-US" smtClean="0"/>
              <a:t>9/30/22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183311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DBC3A-E438-824A-969F-C1CA99A9646D}"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314739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DBC3A-E438-824A-969F-C1CA99A9646D}"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16DB-1ABC-0040-AD97-D5C3AB51D122}" type="slidenum">
              <a:rPr lang="en-US" smtClean="0"/>
              <a:t>‹#›</a:t>
            </a:fld>
            <a:endParaRPr lang="en-US"/>
          </a:p>
        </p:txBody>
      </p:sp>
    </p:spTree>
    <p:extLst>
      <p:ext uri="{BB962C8B-B14F-4D97-AF65-F5344CB8AC3E}">
        <p14:creationId xmlns:p14="http://schemas.microsoft.com/office/powerpoint/2010/main" val="23787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34BE5-CEA7-4FF6-9126-D527E7594ED0}" type="datetimeFigureOut">
              <a:rPr lang="en-US" smtClean="0"/>
              <a:t>9/30/22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A20AA-231B-49BB-B74C-D938EB8267B1}" type="slidenum">
              <a:rPr lang="en-US" smtClean="0"/>
              <a:t>‹#›</a:t>
            </a:fld>
            <a:endParaRPr lang="en-US"/>
          </a:p>
        </p:txBody>
      </p:sp>
      <p:grpSp>
        <p:nvGrpSpPr>
          <p:cNvPr id="7" name="Group 6">
            <a:extLst>
              <a:ext uri="{FF2B5EF4-FFF2-40B4-BE49-F238E27FC236}">
                <a16:creationId xmlns:a16="http://schemas.microsoft.com/office/drawing/2014/main" id="{BD664440-1C9A-73AE-EBF0-AEA9A310E0AF}"/>
              </a:ext>
            </a:extLst>
          </p:cNvPr>
          <p:cNvGrpSpPr/>
          <p:nvPr userDrawn="1"/>
        </p:nvGrpSpPr>
        <p:grpSpPr>
          <a:xfrm>
            <a:off x="0" y="6199258"/>
            <a:ext cx="658628" cy="658742"/>
            <a:chOff x="-7257" y="457200"/>
            <a:chExt cx="878170" cy="878322"/>
          </a:xfrm>
        </p:grpSpPr>
        <p:sp>
          <p:nvSpPr>
            <p:cNvPr id="8" name="Rectangle 7">
              <a:extLst>
                <a:ext uri="{FF2B5EF4-FFF2-40B4-BE49-F238E27FC236}">
                  <a16:creationId xmlns:a16="http://schemas.microsoft.com/office/drawing/2014/main" id="{0F91CF7D-C2B4-8957-6536-02A1353727A6}"/>
                </a:ext>
              </a:extLst>
            </p:cNvPr>
            <p:cNvSpPr/>
            <p:nvPr/>
          </p:nvSpPr>
          <p:spPr>
            <a:xfrm>
              <a:off x="-7257" y="457200"/>
              <a:ext cx="878170" cy="878322"/>
            </a:xfrm>
            <a:prstGeom prst="rect">
              <a:avLst/>
            </a:prstGeom>
            <a:solidFill>
              <a:schemeClr val="tx1"/>
            </a:solidFill>
            <a:ln w="3175">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800"/>
            </a:p>
          </p:txBody>
        </p:sp>
        <p:pic>
          <p:nvPicPr>
            <p:cNvPr id="9" name="Picture 8" descr="2.5 in monogram white.eps">
              <a:extLst>
                <a:ext uri="{FF2B5EF4-FFF2-40B4-BE49-F238E27FC236}">
                  <a16:creationId xmlns:a16="http://schemas.microsoft.com/office/drawing/2014/main" id="{3373537B-4AFE-23E7-3ECF-FC4C336BCA17}"/>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75106" y="732031"/>
              <a:ext cx="515696" cy="297696"/>
            </a:xfrm>
            <a:prstGeom prst="rect">
              <a:avLst/>
            </a:prstGeom>
            <a:ln>
              <a:noFill/>
            </a:ln>
            <a:effectLst/>
          </p:spPr>
        </p:pic>
      </p:grpSp>
    </p:spTree>
    <p:extLst>
      <p:ext uri="{BB962C8B-B14F-4D97-AF65-F5344CB8AC3E}">
        <p14:creationId xmlns:p14="http://schemas.microsoft.com/office/powerpoint/2010/main" val="761367490"/>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34BE5-CEA7-4FF6-9126-D527E7594ED0}" type="datetimeFigureOut">
              <a:rPr lang="en-US" smtClean="0"/>
              <a:t>9/30/22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A20AA-231B-49BB-B74C-D938EB8267B1}" type="slidenum">
              <a:rPr lang="en-US" smtClean="0"/>
              <a:t>‹#›</a:t>
            </a:fld>
            <a:endParaRPr lang="en-US"/>
          </a:p>
        </p:txBody>
      </p:sp>
    </p:spTree>
    <p:extLst>
      <p:ext uri="{BB962C8B-B14F-4D97-AF65-F5344CB8AC3E}">
        <p14:creationId xmlns:p14="http://schemas.microsoft.com/office/powerpoint/2010/main" val="462998592"/>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www.byui.edu/disabilities/disability-services" TargetMode="External"/><Relationship Id="rId2" Type="http://schemas.openxmlformats.org/officeDocument/2006/relationships/hyperlink" Target="mailto:disabilityservices@byui.edu"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byui.edu/titleix"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jpeg"/><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print">
            <a:extLst>
              <a:ext uri="{28A0092B-C50C-407E-A947-70E740481C1C}">
                <a14:useLocalDpi xmlns:a14="http://schemas.microsoft.com/office/drawing/2010/main"/>
              </a:ext>
            </a:extLst>
          </a:blip>
          <a:srcRect l="-4056" r="-321"/>
          <a:stretch/>
        </p:blipFill>
        <p:spPr>
          <a:xfrm>
            <a:off x="-152400" y="0"/>
            <a:ext cx="12420600" cy="6858000"/>
          </a:xfrm>
          <a:prstGeom prst="rect">
            <a:avLst/>
          </a:prstGeom>
        </p:spPr>
      </p:pic>
      <p:sp>
        <p:nvSpPr>
          <p:cNvPr id="9" name="TextBox 8"/>
          <p:cNvSpPr txBox="1"/>
          <p:nvPr/>
        </p:nvSpPr>
        <p:spPr>
          <a:xfrm>
            <a:off x="1426028" y="471714"/>
            <a:ext cx="5467931" cy="1210584"/>
          </a:xfrm>
          <a:prstGeom prst="rect">
            <a:avLst/>
          </a:prstGeom>
          <a:noFill/>
        </p:spPr>
        <p:txBody>
          <a:bodyPr wrap="square" lIns="121917" tIns="60958" rIns="121917" bIns="60958" rtlCol="0">
            <a:spAutoFit/>
          </a:bodyPr>
          <a:lstStyle/>
          <a:p>
            <a:pPr lvl="0">
              <a:spcAft>
                <a:spcPts val="400"/>
              </a:spcAft>
            </a:pPr>
            <a:r>
              <a:rPr lang="en-US" sz="3000" b="1" dirty="0">
                <a:solidFill>
                  <a:srgbClr val="FFFFFF"/>
                </a:solidFill>
                <a:latin typeface="Arial"/>
                <a:cs typeface="Arial"/>
              </a:rPr>
              <a:t>Course Introduction</a:t>
            </a:r>
          </a:p>
          <a:p>
            <a:pPr lvl="0">
              <a:spcAft>
                <a:spcPts val="400"/>
              </a:spcAft>
            </a:pPr>
            <a:r>
              <a:rPr lang="en-US" sz="2000" dirty="0">
                <a:solidFill>
                  <a:srgbClr val="FFFFFF"/>
                </a:solidFill>
                <a:latin typeface="Arial"/>
                <a:cs typeface="Arial"/>
              </a:rPr>
              <a:t>CS 170 – Tech. Teamwork</a:t>
            </a:r>
          </a:p>
          <a:p>
            <a:pPr lvl="0">
              <a:spcAft>
                <a:spcPts val="400"/>
              </a:spcAft>
            </a:pPr>
            <a:r>
              <a:rPr lang="en-US" sz="1400" dirty="0">
                <a:solidFill>
                  <a:srgbClr val="FFFFFF"/>
                </a:solidFill>
                <a:latin typeface="Arial"/>
                <a:cs typeface="Arial"/>
              </a:rPr>
              <a:t>William Clements</a:t>
            </a:r>
          </a:p>
        </p:txBody>
      </p:sp>
      <p:sp>
        <p:nvSpPr>
          <p:cNvPr id="10" name="Rectangle 9"/>
          <p:cNvSpPr/>
          <p:nvPr/>
        </p:nvSpPr>
        <p:spPr>
          <a:xfrm>
            <a:off x="-23956" y="0"/>
            <a:ext cx="423099" cy="6875103"/>
          </a:xfrm>
          <a:prstGeom prst="rect">
            <a:avLst/>
          </a:prstGeom>
          <a:solidFill>
            <a:srgbClr val="0076C6"/>
          </a:solidFill>
          <a:ln>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grpSp>
        <p:nvGrpSpPr>
          <p:cNvPr id="13" name="Group 12"/>
          <p:cNvGrpSpPr/>
          <p:nvPr/>
        </p:nvGrpSpPr>
        <p:grpSpPr>
          <a:xfrm>
            <a:off x="-47172" y="623888"/>
            <a:ext cx="878170" cy="878322"/>
            <a:chOff x="-7257" y="457200"/>
            <a:chExt cx="878170" cy="878322"/>
          </a:xfrm>
        </p:grpSpPr>
        <p:sp>
          <p:nvSpPr>
            <p:cNvPr id="11" name="Rectangle 10"/>
            <p:cNvSpPr/>
            <p:nvPr/>
          </p:nvSpPr>
          <p:spPr>
            <a:xfrm>
              <a:off x="-7257" y="457200"/>
              <a:ext cx="878170" cy="878322"/>
            </a:xfrm>
            <a:prstGeom prst="rect">
              <a:avLst/>
            </a:prstGeom>
            <a:solidFill>
              <a:schemeClr val="tx1"/>
            </a:solidFill>
            <a:ln w="3175">
              <a:noFill/>
            </a:ln>
            <a:effectLst>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dirty="0"/>
            </a:p>
          </p:txBody>
        </p:sp>
        <p:pic>
          <p:nvPicPr>
            <p:cNvPr id="12" name="Picture 11" descr="2.5 in monogram white.eps"/>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75106" y="732031"/>
              <a:ext cx="515696" cy="297696"/>
            </a:xfrm>
            <a:prstGeom prst="rect">
              <a:avLst/>
            </a:prstGeom>
            <a:ln>
              <a:noFill/>
            </a:ln>
            <a:effectLst/>
          </p:spPr>
        </p:pic>
      </p:grpSp>
      <p:sp>
        <p:nvSpPr>
          <p:cNvPr id="14" name="Text Box 3"/>
          <p:cNvSpPr txBox="1">
            <a:spLocks noChangeArrowheads="1"/>
          </p:cNvSpPr>
          <p:nvPr/>
        </p:nvSpPr>
        <p:spPr bwMode="auto">
          <a:xfrm>
            <a:off x="7111999" y="6400800"/>
            <a:ext cx="4775201" cy="276995"/>
          </a:xfrm>
          <a:prstGeom prst="rect">
            <a:avLst/>
          </a:prstGeom>
          <a:noFill/>
          <a:ln w="9525">
            <a:noFill/>
            <a:miter lim="800000"/>
            <a:headEnd/>
            <a:tailEnd/>
          </a:ln>
        </p:spPr>
        <p:txBody>
          <a:bodyPr lIns="121917" tIns="60958" rIns="121917" bIns="60958">
            <a:prstTxWarp prst="textNoShape">
              <a:avLst/>
            </a:prstTxWarp>
            <a:spAutoFit/>
          </a:bodyPr>
          <a:lstStyle/>
          <a:p>
            <a:pPr algn="r" eaLnBrk="0" hangingPunct="0"/>
            <a:r>
              <a:rPr lang="en-US" sz="1000" dirty="0">
                <a:solidFill>
                  <a:schemeClr val="bg1"/>
                </a:solidFill>
                <a:effectLst>
                  <a:outerShdw blurRad="50800" dist="38100" dir="2700000" algn="tl" rotWithShape="0">
                    <a:srgbClr val="000000">
                      <a:alpha val="43000"/>
                    </a:srgbClr>
                  </a:outerShdw>
                </a:effectLst>
                <a:latin typeface="Arial"/>
                <a:cs typeface="Arial"/>
              </a:rPr>
              <a:t>© 2018 Brigham Young University–Idaho</a:t>
            </a:r>
          </a:p>
        </p:txBody>
      </p:sp>
      <p:sp>
        <p:nvSpPr>
          <p:cNvPr id="2" name="TextBox 1">
            <a:extLst>
              <a:ext uri="{FF2B5EF4-FFF2-40B4-BE49-F238E27FC236}">
                <a16:creationId xmlns:a16="http://schemas.microsoft.com/office/drawing/2014/main" id="{5B592C77-6229-4C83-9A79-662ED288AB2F}"/>
              </a:ext>
            </a:extLst>
          </p:cNvPr>
          <p:cNvSpPr txBox="1"/>
          <p:nvPr/>
        </p:nvSpPr>
        <p:spPr>
          <a:xfrm>
            <a:off x="527587" y="3757153"/>
            <a:ext cx="11567205" cy="31085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3200" dirty="0">
                <a:solidFill>
                  <a:schemeClr val="bg1"/>
                </a:solidFill>
              </a:rPr>
              <a:t>"Those graduates of BYU-Idaho will become—and this is a prophesy that I am prepared to make and make solemnly—those graduates of </a:t>
            </a:r>
            <a:r>
              <a:rPr lang="en-US" sz="3200" b="1" dirty="0">
                <a:solidFill>
                  <a:schemeClr val="bg1"/>
                </a:solidFill>
              </a:rPr>
              <a:t>BYU-Idaho will become legendary for their capacity to build the people around them and to add value wherever they serve</a:t>
            </a:r>
            <a:r>
              <a:rPr lang="en-US" sz="3200" dirty="0">
                <a:solidFill>
                  <a:schemeClr val="bg1"/>
                </a:solidFill>
              </a:rPr>
              <a:t>."</a:t>
            </a:r>
          </a:p>
          <a:p>
            <a:r>
              <a:rPr lang="en-US" sz="3200" dirty="0">
                <a:solidFill>
                  <a:schemeClr val="bg1"/>
                </a:solidFill>
              </a:rPr>
              <a:t>—Henry B. Eyring, A Steady Upward Course</a:t>
            </a:r>
          </a:p>
          <a:p>
            <a:endParaRPr lang="en-US" sz="3600" dirty="0">
              <a:solidFill>
                <a:schemeClr val="bg1"/>
              </a:solidFill>
            </a:endParaRPr>
          </a:p>
        </p:txBody>
      </p:sp>
      <p:pic>
        <p:nvPicPr>
          <p:cNvPr id="3" name="Picture 2">
            <a:extLst>
              <a:ext uri="{FF2B5EF4-FFF2-40B4-BE49-F238E27FC236}">
                <a16:creationId xmlns:a16="http://schemas.microsoft.com/office/drawing/2014/main" id="{D4F6FE8E-E69B-6822-7854-E66F76BD4FC9}"/>
              </a:ext>
            </a:extLst>
          </p:cNvPr>
          <p:cNvPicPr>
            <a:picLocks noChangeAspect="1"/>
          </p:cNvPicPr>
          <p:nvPr/>
        </p:nvPicPr>
        <p:blipFill>
          <a:blip r:embed="rId5"/>
          <a:stretch>
            <a:fillRect/>
          </a:stretch>
        </p:blipFill>
        <p:spPr>
          <a:xfrm>
            <a:off x="9889898" y="43887"/>
            <a:ext cx="2141184" cy="2007360"/>
          </a:xfrm>
          <a:prstGeom prst="rect">
            <a:avLst/>
          </a:prstGeom>
        </p:spPr>
      </p:pic>
    </p:spTree>
    <p:extLst>
      <p:ext uri="{BB962C8B-B14F-4D97-AF65-F5344CB8AC3E}">
        <p14:creationId xmlns:p14="http://schemas.microsoft.com/office/powerpoint/2010/main" val="381177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1913" y="145774"/>
            <a:ext cx="8168097" cy="2660343"/>
            <a:chOff x="0" y="-8709"/>
            <a:chExt cx="12502513" cy="4114800"/>
          </a:xfrm>
        </p:grpSpPr>
        <p:pic>
          <p:nvPicPr>
            <p:cNvPr id="2" name="Picture 1"/>
            <p:cNvPicPr>
              <a:picLocks noChangeAspect="1"/>
            </p:cNvPicPr>
            <p:nvPr/>
          </p:nvPicPr>
          <p:blipFill>
            <a:blip r:embed="rId2"/>
            <a:stretch>
              <a:fillRect/>
            </a:stretch>
          </p:blipFill>
          <p:spPr>
            <a:xfrm>
              <a:off x="0" y="0"/>
              <a:ext cx="5800725" cy="4086225"/>
            </a:xfrm>
            <a:prstGeom prst="rect">
              <a:avLst/>
            </a:prstGeom>
          </p:spPr>
        </p:pic>
        <p:pic>
          <p:nvPicPr>
            <p:cNvPr id="3" name="Picture 2"/>
            <p:cNvPicPr>
              <a:picLocks noChangeAspect="1"/>
            </p:cNvPicPr>
            <p:nvPr/>
          </p:nvPicPr>
          <p:blipFill>
            <a:blip r:embed="rId3"/>
            <a:stretch>
              <a:fillRect/>
            </a:stretch>
          </p:blipFill>
          <p:spPr>
            <a:xfrm>
              <a:off x="5663563" y="-8709"/>
              <a:ext cx="6838950" cy="4114800"/>
            </a:xfrm>
            <a:prstGeom prst="rect">
              <a:avLst/>
            </a:prstGeom>
          </p:spPr>
        </p:pic>
      </p:grpSp>
      <p:grpSp>
        <p:nvGrpSpPr>
          <p:cNvPr id="7" name="Group 6"/>
          <p:cNvGrpSpPr/>
          <p:nvPr/>
        </p:nvGrpSpPr>
        <p:grpSpPr>
          <a:xfrm>
            <a:off x="0" y="2850776"/>
            <a:ext cx="12192000" cy="4098015"/>
            <a:chOff x="0" y="1889521"/>
            <a:chExt cx="13733750" cy="4105275"/>
          </a:xfrm>
        </p:grpSpPr>
        <p:pic>
          <p:nvPicPr>
            <p:cNvPr id="5" name="Picture 4"/>
            <p:cNvPicPr>
              <a:picLocks noChangeAspect="1"/>
            </p:cNvPicPr>
            <p:nvPr/>
          </p:nvPicPr>
          <p:blipFill>
            <a:blip r:embed="rId4"/>
            <a:stretch>
              <a:fillRect/>
            </a:stretch>
          </p:blipFill>
          <p:spPr>
            <a:xfrm>
              <a:off x="0" y="1899693"/>
              <a:ext cx="6858000" cy="4086225"/>
            </a:xfrm>
            <a:prstGeom prst="rect">
              <a:avLst/>
            </a:prstGeom>
          </p:spPr>
        </p:pic>
        <p:pic>
          <p:nvPicPr>
            <p:cNvPr id="6" name="Picture 5"/>
            <p:cNvPicPr>
              <a:picLocks noChangeAspect="1"/>
            </p:cNvPicPr>
            <p:nvPr/>
          </p:nvPicPr>
          <p:blipFill>
            <a:blip r:embed="rId5"/>
            <a:stretch>
              <a:fillRect/>
            </a:stretch>
          </p:blipFill>
          <p:spPr>
            <a:xfrm>
              <a:off x="6875750" y="1889521"/>
              <a:ext cx="6858000" cy="4105275"/>
            </a:xfrm>
            <a:prstGeom prst="rect">
              <a:avLst/>
            </a:prstGeom>
          </p:spPr>
        </p:pic>
      </p:grpSp>
      <p:pic>
        <p:nvPicPr>
          <p:cNvPr id="10" name="Picture 9"/>
          <p:cNvPicPr>
            <a:picLocks noChangeAspect="1"/>
          </p:cNvPicPr>
          <p:nvPr/>
        </p:nvPicPr>
        <p:blipFill>
          <a:blip r:embed="rId6"/>
          <a:stretch>
            <a:fillRect/>
          </a:stretch>
        </p:blipFill>
        <p:spPr>
          <a:xfrm>
            <a:off x="0" y="1130479"/>
            <a:ext cx="3590653" cy="1675638"/>
          </a:xfrm>
          <a:prstGeom prst="rect">
            <a:avLst/>
          </a:prstGeom>
        </p:spPr>
      </p:pic>
      <p:sp>
        <p:nvSpPr>
          <p:cNvPr id="11" name="Title 10"/>
          <p:cNvSpPr>
            <a:spLocks noGrp="1"/>
          </p:cNvSpPr>
          <p:nvPr>
            <p:ph type="title"/>
          </p:nvPr>
        </p:nvSpPr>
        <p:spPr/>
        <p:txBody>
          <a:bodyPr/>
          <a:lstStyle/>
          <a:p>
            <a:r>
              <a:rPr lang="en-US" sz="4000" dirty="0"/>
              <a:t>Learning @ BYU</a:t>
            </a:r>
            <a:br>
              <a:rPr lang="en-US" sz="4000" dirty="0"/>
            </a:br>
            <a:endParaRPr lang="en-US" sz="4000" dirty="0"/>
          </a:p>
        </p:txBody>
      </p:sp>
    </p:spTree>
    <p:extLst>
      <p:ext uri="{BB962C8B-B14F-4D97-AF65-F5344CB8AC3E}">
        <p14:creationId xmlns:p14="http://schemas.microsoft.com/office/powerpoint/2010/main" val="363555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9DBD-6735-4897-A501-D23A029C2FFE}"/>
              </a:ext>
            </a:extLst>
          </p:cNvPr>
          <p:cNvSpPr>
            <a:spLocks noGrp="1"/>
          </p:cNvSpPr>
          <p:nvPr>
            <p:ph type="title"/>
          </p:nvPr>
        </p:nvSpPr>
        <p:spPr/>
        <p:txBody>
          <a:bodyPr/>
          <a:lstStyle/>
          <a:p>
            <a:r>
              <a:rPr lang="en-US" dirty="0"/>
              <a:t>Learning</a:t>
            </a:r>
          </a:p>
        </p:txBody>
      </p:sp>
      <p:sp>
        <p:nvSpPr>
          <p:cNvPr id="3" name="Content Placeholder 2">
            <a:extLst>
              <a:ext uri="{FF2B5EF4-FFF2-40B4-BE49-F238E27FC236}">
                <a16:creationId xmlns:a16="http://schemas.microsoft.com/office/drawing/2014/main" id="{6A772D9A-2BC3-4861-A894-5FC0F620AAF7}"/>
              </a:ext>
            </a:extLst>
          </p:cNvPr>
          <p:cNvSpPr>
            <a:spLocks noGrp="1"/>
          </p:cNvSpPr>
          <p:nvPr>
            <p:ph idx="1"/>
          </p:nvPr>
        </p:nvSpPr>
        <p:spPr/>
        <p:txBody>
          <a:bodyPr/>
          <a:lstStyle/>
          <a:p>
            <a:r>
              <a:rPr lang="en-US" dirty="0"/>
              <a:t>Who bears the primarily responsibility for learning? Why?</a:t>
            </a:r>
          </a:p>
          <a:p>
            <a:r>
              <a:rPr lang="en-US" dirty="0"/>
              <a:t>What are you responsible for in this course? Instructor? TAs?</a:t>
            </a:r>
          </a:p>
          <a:p>
            <a:r>
              <a:rPr lang="en-US" dirty="0"/>
              <a:t>What can you do to ensure to make sure you succeed?</a:t>
            </a:r>
          </a:p>
        </p:txBody>
      </p:sp>
    </p:spTree>
    <p:extLst>
      <p:ext uri="{BB962C8B-B14F-4D97-AF65-F5344CB8AC3E}">
        <p14:creationId xmlns:p14="http://schemas.microsoft.com/office/powerpoint/2010/main" val="92328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56D-3D0E-4B2C-4C49-2F91ED2D91AD}"/>
              </a:ext>
            </a:extLst>
          </p:cNvPr>
          <p:cNvSpPr>
            <a:spLocks noGrp="1"/>
          </p:cNvSpPr>
          <p:nvPr>
            <p:ph type="title"/>
          </p:nvPr>
        </p:nvSpPr>
        <p:spPr/>
        <p:txBody>
          <a:bodyPr>
            <a:normAutofit/>
          </a:bodyPr>
          <a:lstStyle/>
          <a:p>
            <a:r>
              <a:rPr lang="en-US" sz="5400" dirty="0"/>
              <a:t>Honor Code – What does it mean</a:t>
            </a:r>
          </a:p>
        </p:txBody>
      </p:sp>
      <p:sp>
        <p:nvSpPr>
          <p:cNvPr id="3" name="Content Placeholder 2">
            <a:extLst>
              <a:ext uri="{FF2B5EF4-FFF2-40B4-BE49-F238E27FC236}">
                <a16:creationId xmlns:a16="http://schemas.microsoft.com/office/drawing/2014/main" id="{91633950-B7F8-D17C-B634-379CB5CD2CBC}"/>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dirty="0"/>
              <a:t>Be honest.</a:t>
            </a:r>
          </a:p>
          <a:p>
            <a:pPr>
              <a:buFont typeface="Arial" panose="020B0604020202020204" pitchFamily="34" charset="0"/>
              <a:buChar char="•"/>
            </a:pPr>
            <a:r>
              <a:rPr lang="en-US" sz="2200" dirty="0"/>
              <a:t>Live a chaste and virtuous life, including abstaining from any sexual relations outside a marriage between a man and a woman.</a:t>
            </a:r>
          </a:p>
          <a:p>
            <a:pPr>
              <a:buFont typeface="Arial" panose="020B0604020202020204" pitchFamily="34" charset="0"/>
              <a:buChar char="•"/>
            </a:pPr>
            <a:r>
              <a:rPr lang="en-US" sz="2200" dirty="0"/>
              <a:t>Respect others, including the avoidance of profane and vulgar language.</a:t>
            </a:r>
          </a:p>
          <a:p>
            <a:pPr>
              <a:buFont typeface="Arial" panose="020B0604020202020204" pitchFamily="34" charset="0"/>
              <a:buChar char="•"/>
            </a:pPr>
            <a:r>
              <a:rPr lang="en-US" sz="2200" dirty="0"/>
              <a:t>Obey the law and follow campus policies.</a:t>
            </a:r>
          </a:p>
          <a:p>
            <a:pPr>
              <a:buFont typeface="Arial" panose="020B0604020202020204" pitchFamily="34" charset="0"/>
              <a:buChar char="•"/>
            </a:pPr>
            <a:r>
              <a:rPr lang="en-US" sz="2200" dirty="0"/>
              <a:t>Abstain from alcoholic beverages, tobacco, tea, coffee, vaping, and substance abuse.</a:t>
            </a:r>
          </a:p>
          <a:p>
            <a:pPr>
              <a:buFont typeface="Arial" panose="020B0604020202020204" pitchFamily="34" charset="0"/>
              <a:buChar char="•"/>
            </a:pPr>
            <a:r>
              <a:rPr lang="en-US" sz="2200" dirty="0"/>
              <a:t>Participate regularly in Church services (required only of Church members).</a:t>
            </a:r>
          </a:p>
          <a:p>
            <a:pPr>
              <a:buFont typeface="Arial" panose="020B0604020202020204" pitchFamily="34" charset="0"/>
              <a:buChar char="•"/>
            </a:pPr>
            <a:r>
              <a:rPr lang="en-US" sz="2200" dirty="0"/>
              <a:t>Observe BYU-Idaho’s dress and grooming standards.</a:t>
            </a:r>
          </a:p>
          <a:p>
            <a:pPr>
              <a:buFont typeface="Arial" panose="020B0604020202020204" pitchFamily="34" charset="0"/>
              <a:buChar char="•"/>
            </a:pPr>
            <a:r>
              <a:rPr lang="en-US" sz="2200" dirty="0"/>
              <a:t>Encourage others in their commitment to comply with the Honor Code.</a:t>
            </a:r>
          </a:p>
          <a:p>
            <a:endParaRPr lang="en-US" sz="2200" dirty="0"/>
          </a:p>
        </p:txBody>
      </p:sp>
    </p:spTree>
    <p:extLst>
      <p:ext uri="{BB962C8B-B14F-4D97-AF65-F5344CB8AC3E}">
        <p14:creationId xmlns:p14="http://schemas.microsoft.com/office/powerpoint/2010/main" val="97601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Be honest</a:t>
            </a:r>
            <a:br>
              <a:rPr lang="en-US" dirty="0"/>
            </a:br>
            <a:r>
              <a:rPr lang="en-US" dirty="0"/>
              <a:t>Syllabus – Policies - </a:t>
            </a:r>
            <a:r>
              <a:rPr lang="en-US" b="1" dirty="0"/>
              <a:t>Honor Code</a:t>
            </a:r>
            <a:endParaRPr lang="en-US" dirty="0"/>
          </a:p>
        </p:txBody>
      </p:sp>
      <p:sp>
        <p:nvSpPr>
          <p:cNvPr id="5" name="Text Placeholder 4">
            <a:extLst>
              <a:ext uri="{FF2B5EF4-FFF2-40B4-BE49-F238E27FC236}">
                <a16:creationId xmlns:a16="http://schemas.microsoft.com/office/drawing/2014/main" id="{6F144C8D-E9E6-72AB-5620-2CD2F90D92A5}"/>
              </a:ext>
            </a:extLst>
          </p:cNvPr>
          <p:cNvSpPr>
            <a:spLocks noGrp="1"/>
          </p:cNvSpPr>
          <p:nvPr>
            <p:ph type="body" idx="1"/>
          </p:nvPr>
        </p:nvSpPr>
        <p:spPr/>
        <p:txBody>
          <a:bodyPr/>
          <a:lstStyle/>
          <a:p>
            <a:r>
              <a:rPr lang="en-US" dirty="0"/>
              <a:t>School and Department </a:t>
            </a:r>
          </a:p>
        </p:txBody>
      </p:sp>
      <p:sp>
        <p:nvSpPr>
          <p:cNvPr id="3" name="Content Placeholder 2"/>
          <p:cNvSpPr>
            <a:spLocks noGrp="1"/>
          </p:cNvSpPr>
          <p:nvPr>
            <p:ph sz="half" idx="2"/>
          </p:nvPr>
        </p:nvSpPr>
        <p:spPr/>
        <p:txBody>
          <a:bodyPr>
            <a:normAutofit fontScale="70000" lnSpcReduction="20000"/>
          </a:bodyPr>
          <a:lstStyle/>
          <a:p>
            <a:r>
              <a:rPr lang="en-US" sz="2000" dirty="0"/>
              <a:t>You may work with your classmates, but all submitted work must be original. </a:t>
            </a:r>
          </a:p>
          <a:p>
            <a:pPr lvl="1"/>
            <a:r>
              <a:rPr lang="en-US" sz="2000" dirty="0">
                <a:solidFill>
                  <a:schemeClr val="tx1">
                    <a:lumMod val="50000"/>
                  </a:schemeClr>
                </a:solidFill>
              </a:rPr>
              <a:t>The penalty for </a:t>
            </a:r>
            <a:r>
              <a:rPr lang="en-US" sz="2000" dirty="0"/>
              <a:t>copying or plagiarizing </a:t>
            </a:r>
            <a:r>
              <a:rPr lang="en-US" sz="2000" dirty="0">
                <a:solidFill>
                  <a:schemeClr val="tx1">
                    <a:lumMod val="50000"/>
                  </a:schemeClr>
                </a:solidFill>
              </a:rPr>
              <a:t>of assignments might be one or more of the following: zero on an assignment, being asked to withdraw from the class, a failing grade in the class, or disciplinary action by the university.</a:t>
            </a:r>
          </a:p>
          <a:p>
            <a:r>
              <a:rPr lang="en-US" sz="2000" dirty="0"/>
              <a:t>Homework assignments are to be completed as scheduled. </a:t>
            </a:r>
          </a:p>
          <a:p>
            <a:pPr lvl="1"/>
            <a:r>
              <a:rPr lang="en-US" sz="2000" dirty="0"/>
              <a:t>Late work is generally not accepted</a:t>
            </a:r>
            <a:r>
              <a:rPr lang="en-US" sz="2000" dirty="0">
                <a:solidFill>
                  <a:schemeClr val="tx1">
                    <a:lumMod val="50000"/>
                  </a:schemeClr>
                </a:solidFill>
              </a:rPr>
              <a:t>. However, assignments may be rescheduled for a </a:t>
            </a:r>
            <a:r>
              <a:rPr lang="en-US" sz="2000" dirty="0"/>
              <a:t>limited number of emergency </a:t>
            </a:r>
            <a:r>
              <a:rPr lang="en-US" sz="2000" dirty="0">
                <a:solidFill>
                  <a:schemeClr val="tx1">
                    <a:lumMod val="50000"/>
                  </a:schemeClr>
                </a:solidFill>
              </a:rPr>
              <a:t>situations if you discuss your situation with me before (not on and especially not after) the scheduled due date. There will be no routine extensions of due dates; be prepared to justify any requests for extensions.</a:t>
            </a:r>
          </a:p>
          <a:p>
            <a:endParaRPr lang="en-US" sz="2000" dirty="0"/>
          </a:p>
        </p:txBody>
      </p:sp>
      <p:sp>
        <p:nvSpPr>
          <p:cNvPr id="6" name="Text Placeholder 5">
            <a:extLst>
              <a:ext uri="{FF2B5EF4-FFF2-40B4-BE49-F238E27FC236}">
                <a16:creationId xmlns:a16="http://schemas.microsoft.com/office/drawing/2014/main" id="{C95523FB-CEED-05B3-3DA8-B796CDE9CC7A}"/>
              </a:ext>
            </a:extLst>
          </p:cNvPr>
          <p:cNvSpPr>
            <a:spLocks noGrp="1"/>
          </p:cNvSpPr>
          <p:nvPr>
            <p:ph type="body" sz="quarter" idx="3"/>
          </p:nvPr>
        </p:nvSpPr>
        <p:spPr/>
        <p:txBody>
          <a:bodyPr/>
          <a:lstStyle/>
          <a:p>
            <a:r>
              <a:rPr lang="en-US" dirty="0"/>
              <a:t>For this Class</a:t>
            </a:r>
          </a:p>
        </p:txBody>
      </p:sp>
      <p:sp>
        <p:nvSpPr>
          <p:cNvPr id="7" name="Content Placeholder 6">
            <a:extLst>
              <a:ext uri="{FF2B5EF4-FFF2-40B4-BE49-F238E27FC236}">
                <a16:creationId xmlns:a16="http://schemas.microsoft.com/office/drawing/2014/main" id="{41B81473-74B5-B6D7-A372-1E5047D6712C}"/>
              </a:ext>
            </a:extLst>
          </p:cNvPr>
          <p:cNvSpPr>
            <a:spLocks noGrp="1"/>
          </p:cNvSpPr>
          <p:nvPr>
            <p:ph sz="quarter" idx="4"/>
          </p:nvPr>
        </p:nvSpPr>
        <p:spPr/>
        <p:txBody>
          <a:bodyPr>
            <a:normAutofit fontScale="70000" lnSpcReduction="20000"/>
          </a:bodyPr>
          <a:lstStyle/>
          <a:p>
            <a:r>
              <a:rPr lang="en-US" dirty="0"/>
              <a:t>What is a grade?</a:t>
            </a:r>
          </a:p>
          <a:p>
            <a:pPr lvl="1"/>
            <a:r>
              <a:rPr lang="en-US" dirty="0"/>
              <a:t>Feedback to qualify for the next class</a:t>
            </a:r>
          </a:p>
          <a:p>
            <a:pPr lvl="1"/>
            <a:r>
              <a:rPr lang="en-US" dirty="0"/>
              <a:t>In 5 years, what will matter</a:t>
            </a:r>
          </a:p>
          <a:p>
            <a:r>
              <a:rPr lang="en-US" dirty="0"/>
              <a:t>Provide Sources.</a:t>
            </a:r>
          </a:p>
          <a:p>
            <a:pPr lvl="1"/>
            <a:r>
              <a:rPr lang="en-US" dirty="0"/>
              <a:t>It is ok to use the internet, but document, and make the assignment your own.</a:t>
            </a:r>
          </a:p>
          <a:p>
            <a:pPr lvl="1"/>
            <a:r>
              <a:rPr lang="en-US" dirty="0"/>
              <a:t>One - Two sources is plagiarism </a:t>
            </a:r>
          </a:p>
          <a:p>
            <a:pPr lvl="1"/>
            <a:r>
              <a:rPr lang="en-US" dirty="0"/>
              <a:t>3+ sources is a research paper</a:t>
            </a:r>
          </a:p>
          <a:p>
            <a:pPr lvl="1"/>
            <a:r>
              <a:rPr lang="en-US" dirty="0"/>
              <a:t>Put it in the comments, at the end</a:t>
            </a:r>
          </a:p>
          <a:p>
            <a:r>
              <a:rPr lang="en-US" dirty="0"/>
              <a:t>Assignment</a:t>
            </a:r>
          </a:p>
          <a:p>
            <a:pPr lvl="1"/>
            <a:r>
              <a:rPr lang="en-US" dirty="0"/>
              <a:t>You must turn something in on time.</a:t>
            </a:r>
          </a:p>
          <a:p>
            <a:pPr lvl="2"/>
            <a:r>
              <a:rPr lang="en-US" dirty="0"/>
              <a:t>Even if it is a letter, take ownership of when you will turn it in. </a:t>
            </a:r>
          </a:p>
          <a:p>
            <a:pPr lvl="1"/>
            <a:r>
              <a:rPr lang="en-US" dirty="0"/>
              <a:t>You can resubmit as many times to get the grade – this is a learning class.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59053" y="130195"/>
            <a:ext cx="3425957" cy="1473161"/>
          </a:xfrm>
          <a:prstGeom prst="rect">
            <a:avLst/>
          </a:prstGeom>
        </p:spPr>
      </p:pic>
    </p:spTree>
    <p:extLst>
      <p:ext uri="{BB962C8B-B14F-4D97-AF65-F5344CB8AC3E}">
        <p14:creationId xmlns:p14="http://schemas.microsoft.com/office/powerpoint/2010/main" val="156941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Accessibility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BYU-Idaho is committed to providing a working and learning atmosphere that reasonably accommodates qualified persons with disabilities. Reasonable academic accommodations are reviewed for all students who have qualified documented disabilities. Services are coordinated with the student and instructor by BYU-Idaho Disability Services. If you need assistance or feel you have been unlawfully discriminated against on the basis of disability, you may seek resolution through established policy and procedures.</a:t>
            </a:r>
          </a:p>
          <a:p>
            <a:r>
              <a:rPr lang="en-US" dirty="0"/>
              <a:t>If you have any disability that may impair your ability to complete this course successfully, please contact Disability Services as soon as possible, preferably before the beginning of the semester, in order to ensure that you receive appropriate accommodations.</a:t>
            </a:r>
          </a:p>
          <a:p>
            <a:r>
              <a:rPr lang="en-US" dirty="0"/>
              <a:t>Disability Services Contact Information:</a:t>
            </a:r>
          </a:p>
          <a:p>
            <a:r>
              <a:rPr lang="en-US" dirty="0"/>
              <a:t>Phone: (208) 496-9210</a:t>
            </a:r>
          </a:p>
          <a:p>
            <a:r>
              <a:rPr lang="en-US" dirty="0"/>
              <a:t>Email: </a:t>
            </a:r>
            <a:r>
              <a:rPr lang="en-US" dirty="0">
                <a:hlinkClick r:id="rId2"/>
              </a:rPr>
              <a:t>disabilityservices@byui.edu</a:t>
            </a:r>
            <a:endParaRPr lang="en-US" dirty="0"/>
          </a:p>
          <a:p>
            <a:r>
              <a:rPr lang="en-US" dirty="0"/>
              <a:t>Fax: (208) 496-5210</a:t>
            </a:r>
          </a:p>
          <a:p>
            <a:r>
              <a:rPr lang="en-US" dirty="0"/>
              <a:t>Website: </a:t>
            </a:r>
            <a:r>
              <a:rPr lang="en-US" dirty="0">
                <a:hlinkClick r:id="rId3"/>
              </a:rPr>
              <a:t>http://www.byui.edu/disabilities/disability-services</a:t>
            </a:r>
            <a:endParaRPr lang="en-US" dirty="0"/>
          </a:p>
        </p:txBody>
      </p:sp>
      <p:pic>
        <p:nvPicPr>
          <p:cNvPr id="5" name="Picture 4"/>
          <p:cNvPicPr>
            <a:picLocks noChangeAspect="1"/>
          </p:cNvPicPr>
          <p:nvPr/>
        </p:nvPicPr>
        <p:blipFill>
          <a:blip r:embed="rId4"/>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112490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56D-3D0E-4B2C-4C49-2F91ED2D91AD}"/>
              </a:ext>
            </a:extLst>
          </p:cNvPr>
          <p:cNvSpPr>
            <a:spLocks noGrp="1"/>
          </p:cNvSpPr>
          <p:nvPr>
            <p:ph type="title"/>
          </p:nvPr>
        </p:nvSpPr>
        <p:spPr/>
        <p:txBody>
          <a:bodyPr>
            <a:normAutofit/>
          </a:bodyPr>
          <a:lstStyle/>
          <a:p>
            <a:r>
              <a:rPr lang="en-US" sz="5400" dirty="0"/>
              <a:t>Honor Code – What does it mean</a:t>
            </a:r>
          </a:p>
        </p:txBody>
      </p:sp>
      <p:sp>
        <p:nvSpPr>
          <p:cNvPr id="3" name="Content Placeholder 2">
            <a:extLst>
              <a:ext uri="{FF2B5EF4-FFF2-40B4-BE49-F238E27FC236}">
                <a16:creationId xmlns:a16="http://schemas.microsoft.com/office/drawing/2014/main" id="{91633950-B7F8-D17C-B634-379CB5CD2CBC}"/>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dirty="0">
                <a:solidFill>
                  <a:schemeClr val="tx1">
                    <a:lumMod val="50000"/>
                  </a:schemeClr>
                </a:solidFill>
              </a:rPr>
              <a:t>Be honest.</a:t>
            </a:r>
          </a:p>
          <a:p>
            <a:pPr>
              <a:buFont typeface="Arial" panose="020B0604020202020204" pitchFamily="34" charset="0"/>
              <a:buChar char="•"/>
            </a:pPr>
            <a:r>
              <a:rPr lang="en-US" sz="2200" dirty="0"/>
              <a:t>Live a chaste and virtuous life, including abstaining from any sexual relations outside a marriage between a man and a woman.</a:t>
            </a:r>
          </a:p>
          <a:p>
            <a:pPr>
              <a:buFont typeface="Arial" panose="020B0604020202020204" pitchFamily="34" charset="0"/>
              <a:buChar char="•"/>
            </a:pPr>
            <a:r>
              <a:rPr lang="en-US" sz="2200" dirty="0"/>
              <a:t>Respect others, including the avoidance of profane and vulgar language.</a:t>
            </a:r>
          </a:p>
          <a:p>
            <a:pPr>
              <a:buFont typeface="Arial" panose="020B0604020202020204" pitchFamily="34" charset="0"/>
              <a:buChar char="•"/>
            </a:pPr>
            <a:r>
              <a:rPr lang="en-US" sz="2200" dirty="0"/>
              <a:t>Obey the law and follow campus policies.</a:t>
            </a:r>
          </a:p>
          <a:p>
            <a:pPr>
              <a:buFont typeface="Arial" panose="020B0604020202020204" pitchFamily="34" charset="0"/>
              <a:buChar char="•"/>
            </a:pPr>
            <a:r>
              <a:rPr lang="en-US" sz="2200" dirty="0"/>
              <a:t>Abstain from alcoholic beverages, tobacco, tea, coffee, vaping, and substance abuse.</a:t>
            </a:r>
          </a:p>
          <a:p>
            <a:pPr>
              <a:buFont typeface="Arial" panose="020B0604020202020204" pitchFamily="34" charset="0"/>
              <a:buChar char="•"/>
            </a:pPr>
            <a:r>
              <a:rPr lang="en-US" sz="2200" dirty="0">
                <a:solidFill>
                  <a:schemeClr val="tx1">
                    <a:lumMod val="50000"/>
                  </a:schemeClr>
                </a:solidFill>
              </a:rPr>
              <a:t>Participate regularly in Church services (required only of Church members).</a:t>
            </a:r>
          </a:p>
          <a:p>
            <a:pPr>
              <a:buFont typeface="Arial" panose="020B0604020202020204" pitchFamily="34" charset="0"/>
              <a:buChar char="•"/>
            </a:pPr>
            <a:r>
              <a:rPr lang="en-US" sz="2200" dirty="0">
                <a:solidFill>
                  <a:schemeClr val="tx1">
                    <a:lumMod val="50000"/>
                  </a:schemeClr>
                </a:solidFill>
              </a:rPr>
              <a:t>Observe BYU-Idaho’s dress and grooming standards.</a:t>
            </a:r>
          </a:p>
          <a:p>
            <a:pPr>
              <a:buFont typeface="Arial" panose="020B0604020202020204" pitchFamily="34" charset="0"/>
              <a:buChar char="•"/>
            </a:pPr>
            <a:r>
              <a:rPr lang="en-US" sz="2200" dirty="0">
                <a:solidFill>
                  <a:schemeClr val="tx1">
                    <a:lumMod val="50000"/>
                  </a:schemeClr>
                </a:solidFill>
              </a:rPr>
              <a:t>Encourage others in their commitment to comply with the Honor Code.</a:t>
            </a:r>
          </a:p>
          <a:p>
            <a:endParaRPr lang="en-US" sz="2200" dirty="0"/>
          </a:p>
        </p:txBody>
      </p:sp>
    </p:spTree>
    <p:extLst>
      <p:ext uri="{BB962C8B-B14F-4D97-AF65-F5344CB8AC3E}">
        <p14:creationId xmlns:p14="http://schemas.microsoft.com/office/powerpoint/2010/main" val="316725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Respect.</a:t>
            </a:r>
          </a:p>
        </p:txBody>
      </p:sp>
      <p:sp>
        <p:nvSpPr>
          <p:cNvPr id="3" name="Content Placeholder 2"/>
          <p:cNvSpPr>
            <a:spLocks noGrp="1"/>
          </p:cNvSpPr>
          <p:nvPr>
            <p:ph sz="half" idx="1"/>
          </p:nvPr>
        </p:nvSpPr>
        <p:spPr/>
        <p:txBody>
          <a:bodyPr>
            <a:normAutofit fontScale="70000" lnSpcReduction="20000"/>
          </a:bodyPr>
          <a:lstStyle/>
          <a:p>
            <a:r>
              <a:rPr lang="en-US" dirty="0"/>
              <a:t>Treat everyone with respect...</a:t>
            </a:r>
            <a:r>
              <a:rPr lang="en-US" b="1" dirty="0"/>
              <a:t> Sexual Harassment</a:t>
            </a:r>
            <a:endParaRPr lang="en-US" dirty="0"/>
          </a:p>
          <a:p>
            <a:pPr lvl="1"/>
            <a:r>
              <a:rPr lang="en-US" dirty="0"/>
              <a:t>BYU-Idaho is committed to promoting and maintaining a </a:t>
            </a:r>
            <a:r>
              <a:rPr lang="en-US" b="1" u="sng" dirty="0"/>
              <a:t>safe and respectful environment </a:t>
            </a:r>
            <a:r>
              <a:rPr lang="en-US" dirty="0"/>
              <a:t>for the campus community. Sexual misconduct is </a:t>
            </a:r>
          </a:p>
          <a:p>
            <a:pPr lvl="2"/>
            <a:r>
              <a:rPr lang="en-US" b="1" u="sng" dirty="0"/>
              <a:t>against the law</a:t>
            </a:r>
            <a:r>
              <a:rPr lang="en-US" dirty="0"/>
              <a:t>, </a:t>
            </a:r>
          </a:p>
          <a:p>
            <a:pPr lvl="2"/>
            <a:r>
              <a:rPr lang="en-US" b="1" u="sng" dirty="0"/>
              <a:t>contrary</a:t>
            </a:r>
            <a:r>
              <a:rPr lang="en-US" dirty="0"/>
              <a:t> to the teachings of The Church of Jesus Christ of Latter-day Saints and </a:t>
            </a:r>
          </a:p>
          <a:p>
            <a:pPr lvl="2"/>
            <a:r>
              <a:rPr lang="en-US" dirty="0"/>
              <a:t>the </a:t>
            </a:r>
            <a:r>
              <a:rPr lang="en-US" b="1" u="sng" dirty="0"/>
              <a:t>Honor Code</a:t>
            </a:r>
            <a:r>
              <a:rPr lang="en-US" dirty="0"/>
              <a:t>, and </a:t>
            </a:r>
          </a:p>
          <a:p>
            <a:pPr lvl="2"/>
            <a:r>
              <a:rPr lang="en-US" b="1" u="sng" dirty="0"/>
              <a:t>inconsistent</a:t>
            </a:r>
            <a:r>
              <a:rPr lang="en-US" dirty="0"/>
              <a:t> with the life and teachings of Jesus Christ, which we hope are embodied on our campus. </a:t>
            </a:r>
          </a:p>
          <a:p>
            <a:pPr lvl="1"/>
            <a:r>
              <a:rPr lang="en-US" dirty="0"/>
              <a:t>The university prohibits sexual misconduct perpetrated by or against university students, university employees, participants in university programs, or visitors to its campus, whether the behavior occurs on or off campus.</a:t>
            </a:r>
          </a:p>
          <a:p>
            <a:pPr lvl="1"/>
            <a:r>
              <a:rPr lang="en-US" dirty="0"/>
              <a:t>Read </a:t>
            </a:r>
            <a:r>
              <a:rPr lang="en-US" dirty="0">
                <a:hlinkClick r:id="rId2"/>
              </a:rPr>
              <a:t>Title IX</a:t>
            </a:r>
            <a:r>
              <a:rPr lang="en-US" dirty="0"/>
              <a:t> for more information.</a:t>
            </a:r>
          </a:p>
        </p:txBody>
      </p:sp>
      <p:sp>
        <p:nvSpPr>
          <p:cNvPr id="4" name="Content Placeholder 3">
            <a:extLst>
              <a:ext uri="{FF2B5EF4-FFF2-40B4-BE49-F238E27FC236}">
                <a16:creationId xmlns:a16="http://schemas.microsoft.com/office/drawing/2014/main" id="{3D2A6140-3469-853C-8728-B32739A2594C}"/>
              </a:ext>
            </a:extLst>
          </p:cNvPr>
          <p:cNvSpPr>
            <a:spLocks noGrp="1"/>
          </p:cNvSpPr>
          <p:nvPr>
            <p:ph sz="half" idx="2"/>
          </p:nvPr>
        </p:nvSpPr>
        <p:spPr/>
        <p:txBody>
          <a:bodyPr>
            <a:normAutofit fontScale="70000" lnSpcReduction="20000"/>
          </a:bodyPr>
          <a:lstStyle/>
          <a:p>
            <a:r>
              <a:rPr lang="en-US" dirty="0"/>
              <a:t>Risk Mitigation </a:t>
            </a:r>
          </a:p>
          <a:p>
            <a:pPr lvl="1"/>
            <a:endParaRPr lang="en-US" dirty="0"/>
          </a:p>
          <a:p>
            <a:r>
              <a:rPr lang="en-US" dirty="0"/>
              <a:t>Office Hours</a:t>
            </a:r>
          </a:p>
          <a:p>
            <a:pPr lvl="1"/>
            <a:r>
              <a:rPr lang="en-US" b="1" dirty="0"/>
              <a:t>Open door policy </a:t>
            </a:r>
            <a:r>
              <a:rPr lang="en-US" dirty="0"/>
              <a:t>– our office hours will be open door unless you need to close the door.</a:t>
            </a:r>
          </a:p>
          <a:p>
            <a:endParaRPr lang="en-US" dirty="0"/>
          </a:p>
          <a:p>
            <a:r>
              <a:rPr lang="en-US" sz="2800" dirty="0"/>
              <a:t>Avoidance of profane and vulgar language</a:t>
            </a:r>
          </a:p>
          <a:p>
            <a:pPr lvl="1"/>
            <a:r>
              <a:rPr lang="en-US" dirty="0"/>
              <a:t>There is more than 4 letter words</a:t>
            </a:r>
          </a:p>
          <a:p>
            <a:pPr lvl="1"/>
            <a:endParaRPr lang="en-US" dirty="0"/>
          </a:p>
          <a:p>
            <a:pPr lvl="1"/>
            <a:endParaRPr lang="en-US" dirty="0"/>
          </a:p>
        </p:txBody>
      </p:sp>
      <p:pic>
        <p:nvPicPr>
          <p:cNvPr id="5" name="Picture 4"/>
          <p:cNvPicPr>
            <a:picLocks noChangeAspect="1"/>
          </p:cNvPicPr>
          <p:nvPr/>
        </p:nvPicPr>
        <p:blipFill>
          <a:blip r:embed="rId3"/>
          <a:stretch>
            <a:fillRect/>
          </a:stretch>
        </p:blipFill>
        <p:spPr>
          <a:xfrm>
            <a:off x="9947053" y="136525"/>
            <a:ext cx="1967910" cy="1495611"/>
          </a:xfrm>
          <a:prstGeom prst="rect">
            <a:avLst/>
          </a:prstGeom>
        </p:spPr>
      </p:pic>
    </p:spTree>
    <p:extLst>
      <p:ext uri="{BB962C8B-B14F-4D97-AF65-F5344CB8AC3E}">
        <p14:creationId xmlns:p14="http://schemas.microsoft.com/office/powerpoint/2010/main" val="293626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8F1-C787-E34C-5FC3-0D10D907EACA}"/>
              </a:ext>
            </a:extLst>
          </p:cNvPr>
          <p:cNvSpPr>
            <a:spLocks noGrp="1"/>
          </p:cNvSpPr>
          <p:nvPr>
            <p:ph type="title"/>
          </p:nvPr>
        </p:nvSpPr>
        <p:spPr/>
        <p:txBody>
          <a:bodyPr/>
          <a:lstStyle/>
          <a:p>
            <a:r>
              <a:rPr lang="en-US" b="1" dirty="0"/>
              <a:t>Family Education Rights &amp; Privacy Act (FERPA)</a:t>
            </a:r>
            <a:endParaRPr lang="en-US" dirty="0"/>
          </a:p>
        </p:txBody>
      </p:sp>
      <p:sp>
        <p:nvSpPr>
          <p:cNvPr id="3" name="Content Placeholder 2">
            <a:extLst>
              <a:ext uri="{FF2B5EF4-FFF2-40B4-BE49-F238E27FC236}">
                <a16:creationId xmlns:a16="http://schemas.microsoft.com/office/drawing/2014/main" id="{27F77651-7DD0-6401-4AB8-86E8989E2427}"/>
              </a:ext>
            </a:extLst>
          </p:cNvPr>
          <p:cNvSpPr>
            <a:spLocks noGrp="1"/>
          </p:cNvSpPr>
          <p:nvPr>
            <p:ph sz="half" idx="1"/>
          </p:nvPr>
        </p:nvSpPr>
        <p:spPr/>
        <p:txBody>
          <a:bodyPr>
            <a:normAutofit fontScale="70000" lnSpcReduction="20000"/>
          </a:bodyPr>
          <a:lstStyle/>
          <a:p>
            <a:r>
              <a:rPr lang="en-US" dirty="0"/>
              <a:t>The United States Congress passed the </a:t>
            </a:r>
            <a:r>
              <a:rPr lang="en-US" b="1" dirty="0"/>
              <a:t>Family Educational Rights and Privacy Act (FERPA)</a:t>
            </a:r>
            <a:r>
              <a:rPr lang="en-US" dirty="0"/>
              <a:t> in 1974 to afford certain rights to students concerning their education records. </a:t>
            </a:r>
          </a:p>
          <a:p>
            <a:r>
              <a:rPr lang="en-US" dirty="0"/>
              <a:t>The primary rights afforded to students who attend a postsecondary school such as Brigham Young University-Idaho are the right to inspect and review their education records, the right to seek to have their records amended, and the right to have some control over the disclosure of information from the records. </a:t>
            </a:r>
          </a:p>
          <a:p>
            <a:r>
              <a:rPr lang="en-US" dirty="0"/>
              <a:t>Brigham Young University-Idaho may not disclose the information contained in education records without the student's written consent except under certain limited conditions</a:t>
            </a:r>
          </a:p>
        </p:txBody>
      </p:sp>
      <p:sp>
        <p:nvSpPr>
          <p:cNvPr id="4" name="Content Placeholder 3">
            <a:extLst>
              <a:ext uri="{FF2B5EF4-FFF2-40B4-BE49-F238E27FC236}">
                <a16:creationId xmlns:a16="http://schemas.microsoft.com/office/drawing/2014/main" id="{C3B8774F-08DB-5B2B-6501-AD0CEE6CF66F}"/>
              </a:ext>
            </a:extLst>
          </p:cNvPr>
          <p:cNvSpPr>
            <a:spLocks noGrp="1"/>
          </p:cNvSpPr>
          <p:nvPr>
            <p:ph sz="half" idx="2"/>
          </p:nvPr>
        </p:nvSpPr>
        <p:spPr/>
        <p:txBody>
          <a:bodyPr>
            <a:normAutofit fontScale="70000" lnSpcReduction="20000"/>
          </a:bodyPr>
          <a:lstStyle/>
          <a:p>
            <a:r>
              <a:rPr lang="en-US" dirty="0"/>
              <a:t>If your parents call me, I will not, can not tell them how YOU are doing in class, or if you are enrolled in the class.</a:t>
            </a:r>
          </a:p>
          <a:p>
            <a:pPr lvl="1"/>
            <a:r>
              <a:rPr lang="en-US" dirty="0"/>
              <a:t>I will ask them to ask you.</a:t>
            </a:r>
          </a:p>
          <a:p>
            <a:r>
              <a:rPr lang="en-US" dirty="0"/>
              <a:t>I can tell them and provide a link to the class assignments so they can help you. </a:t>
            </a:r>
          </a:p>
        </p:txBody>
      </p:sp>
      <p:sp>
        <p:nvSpPr>
          <p:cNvPr id="6" name="TextBox 5">
            <a:extLst>
              <a:ext uri="{FF2B5EF4-FFF2-40B4-BE49-F238E27FC236}">
                <a16:creationId xmlns:a16="http://schemas.microsoft.com/office/drawing/2014/main" id="{F1F30ACA-6FD8-EDE6-671C-428CFFA97B93}"/>
              </a:ext>
            </a:extLst>
          </p:cNvPr>
          <p:cNvSpPr txBox="1"/>
          <p:nvPr/>
        </p:nvSpPr>
        <p:spPr>
          <a:xfrm>
            <a:off x="932380" y="6169709"/>
            <a:ext cx="6118260" cy="646331"/>
          </a:xfrm>
          <a:prstGeom prst="rect">
            <a:avLst/>
          </a:prstGeom>
          <a:noFill/>
        </p:spPr>
        <p:txBody>
          <a:bodyPr wrap="square">
            <a:spAutoFit/>
          </a:bodyPr>
          <a:lstStyle/>
          <a:p>
            <a:r>
              <a:rPr lang="en-US" dirty="0"/>
              <a:t>https://</a:t>
            </a:r>
            <a:r>
              <a:rPr lang="en-US" dirty="0" err="1"/>
              <a:t>www.byui.edu</a:t>
            </a:r>
            <a:r>
              <a:rPr lang="en-US" dirty="0"/>
              <a:t>/student-records/</a:t>
            </a:r>
            <a:r>
              <a:rPr lang="en-US" dirty="0" err="1"/>
              <a:t>ferpa</a:t>
            </a:r>
            <a:r>
              <a:rPr lang="en-US" dirty="0"/>
              <a:t>/family-education-rights-and-privacy-act-(</a:t>
            </a:r>
            <a:r>
              <a:rPr lang="en-US" dirty="0" err="1"/>
              <a:t>ferpa</a:t>
            </a:r>
            <a:r>
              <a:rPr lang="en-US" dirty="0"/>
              <a:t>)</a:t>
            </a:r>
          </a:p>
        </p:txBody>
      </p:sp>
    </p:spTree>
    <p:extLst>
      <p:ext uri="{BB962C8B-B14F-4D97-AF65-F5344CB8AC3E}">
        <p14:creationId xmlns:p14="http://schemas.microsoft.com/office/powerpoint/2010/main" val="13592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0C08-BAD4-481B-89A7-44B82F81B27D}"/>
              </a:ext>
            </a:extLst>
          </p:cNvPr>
          <p:cNvSpPr>
            <a:spLocks noGrp="1"/>
          </p:cNvSpPr>
          <p:nvPr>
            <p:ph type="title"/>
          </p:nvPr>
        </p:nvSpPr>
        <p:spPr>
          <a:xfrm>
            <a:off x="686834" y="1153572"/>
            <a:ext cx="3200400" cy="4461163"/>
          </a:xfrm>
        </p:spPr>
        <p:txBody>
          <a:bodyPr>
            <a:normAutofit/>
          </a:bodyPr>
          <a:lstStyle/>
          <a:p>
            <a:r>
              <a:rPr lang="en-US" dirty="0">
                <a:solidFill>
                  <a:schemeClr val="tx1">
                    <a:lumMod val="50000"/>
                  </a:schemeClr>
                </a:solidFill>
              </a:rPr>
              <a:t>Blended</a:t>
            </a:r>
            <a:r>
              <a:rPr lang="en-US" dirty="0">
                <a:solidFill>
                  <a:srgbClr val="FFFFFF"/>
                </a:solidFill>
              </a:rPr>
              <a:t> </a:t>
            </a:r>
          </a:p>
        </p:txBody>
      </p:sp>
      <p:sp>
        <p:nvSpPr>
          <p:cNvPr id="3" name="Content Placeholder 2">
            <a:extLst>
              <a:ext uri="{FF2B5EF4-FFF2-40B4-BE49-F238E27FC236}">
                <a16:creationId xmlns:a16="http://schemas.microsoft.com/office/drawing/2014/main" id="{44A455EF-CF2F-4ED5-9855-F73C46AA441F}"/>
              </a:ext>
            </a:extLst>
          </p:cNvPr>
          <p:cNvSpPr>
            <a:spLocks noGrp="1"/>
          </p:cNvSpPr>
          <p:nvPr>
            <p:ph idx="1"/>
          </p:nvPr>
        </p:nvSpPr>
        <p:spPr>
          <a:xfrm>
            <a:off x="4447308" y="591344"/>
            <a:ext cx="6906491" cy="5585619"/>
          </a:xfrm>
        </p:spPr>
        <p:txBody>
          <a:bodyPr anchor="ctr">
            <a:normAutofit/>
          </a:bodyPr>
          <a:lstStyle/>
          <a:p>
            <a:r>
              <a:rPr lang="en-US" dirty="0"/>
              <a:t>Safety and Quality</a:t>
            </a:r>
          </a:p>
          <a:p>
            <a:pPr lvl="1"/>
            <a:r>
              <a:rPr lang="en-US" dirty="0"/>
              <a:t>Learning take place in safe </a:t>
            </a:r>
          </a:p>
          <a:p>
            <a:pPr lvl="1"/>
            <a:r>
              <a:rPr lang="en-US" dirty="0"/>
              <a:t>At any point where safety is a concern, we will be going Remote</a:t>
            </a:r>
          </a:p>
          <a:p>
            <a:pPr lvl="1"/>
            <a:r>
              <a:rPr lang="en-US" dirty="0"/>
              <a:t>Quality of being taught, better than CBT. </a:t>
            </a:r>
          </a:p>
          <a:p>
            <a:r>
              <a:rPr lang="en-US" dirty="0"/>
              <a:t>Class will be Zoomed, but you are expected to be here</a:t>
            </a:r>
          </a:p>
          <a:p>
            <a:pPr lvl="1"/>
            <a:r>
              <a:rPr lang="en-US" dirty="0"/>
              <a:t>$15 charge for every day you miss?</a:t>
            </a:r>
          </a:p>
          <a:p>
            <a:r>
              <a:rPr lang="en-US" dirty="0"/>
              <a:t>If quarantined, we will be meeting via Zoom. </a:t>
            </a:r>
          </a:p>
          <a:p>
            <a:r>
              <a:rPr lang="en-US" dirty="0"/>
              <a:t>Communication will happen in </a:t>
            </a:r>
            <a:r>
              <a:rPr lang="en-US" dirty="0" err="1"/>
              <a:t>iLearn</a:t>
            </a:r>
            <a:r>
              <a:rPr lang="en-US" dirty="0"/>
              <a:t> and in MS Teams</a:t>
            </a:r>
          </a:p>
          <a:p>
            <a:endParaRPr lang="en-US" dirty="0"/>
          </a:p>
        </p:txBody>
      </p:sp>
    </p:spTree>
    <p:extLst>
      <p:ext uri="{BB962C8B-B14F-4D97-AF65-F5344CB8AC3E}">
        <p14:creationId xmlns:p14="http://schemas.microsoft.com/office/powerpoint/2010/main" val="119061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56D-3D0E-4B2C-4C49-2F91ED2D91AD}"/>
              </a:ext>
            </a:extLst>
          </p:cNvPr>
          <p:cNvSpPr>
            <a:spLocks noGrp="1"/>
          </p:cNvSpPr>
          <p:nvPr>
            <p:ph type="title"/>
          </p:nvPr>
        </p:nvSpPr>
        <p:spPr/>
        <p:txBody>
          <a:bodyPr>
            <a:normAutofit/>
          </a:bodyPr>
          <a:lstStyle/>
          <a:p>
            <a:r>
              <a:rPr lang="en-US" sz="5400" dirty="0"/>
              <a:t>Honor Code – What does it mean</a:t>
            </a:r>
          </a:p>
        </p:txBody>
      </p:sp>
      <p:sp>
        <p:nvSpPr>
          <p:cNvPr id="3" name="Content Placeholder 2">
            <a:extLst>
              <a:ext uri="{FF2B5EF4-FFF2-40B4-BE49-F238E27FC236}">
                <a16:creationId xmlns:a16="http://schemas.microsoft.com/office/drawing/2014/main" id="{91633950-B7F8-D17C-B634-379CB5CD2CBC}"/>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dirty="0">
                <a:solidFill>
                  <a:schemeClr val="tx1">
                    <a:lumMod val="50000"/>
                  </a:schemeClr>
                </a:solidFill>
              </a:rPr>
              <a:t>Be honest.</a:t>
            </a:r>
          </a:p>
          <a:p>
            <a:pPr>
              <a:buFont typeface="Arial" panose="020B0604020202020204" pitchFamily="34" charset="0"/>
              <a:buChar char="•"/>
            </a:pPr>
            <a:r>
              <a:rPr lang="en-US" sz="2200" dirty="0">
                <a:solidFill>
                  <a:schemeClr val="tx1">
                    <a:lumMod val="50000"/>
                  </a:schemeClr>
                </a:solidFill>
              </a:rPr>
              <a:t>Live a chaste and virtuous life, including abstaining from any sexual relations outside a marriage between a man and a woman.</a:t>
            </a:r>
          </a:p>
          <a:p>
            <a:pPr>
              <a:buFont typeface="Arial" panose="020B0604020202020204" pitchFamily="34" charset="0"/>
              <a:buChar char="•"/>
            </a:pPr>
            <a:r>
              <a:rPr lang="en-US" sz="2200" dirty="0">
                <a:solidFill>
                  <a:schemeClr val="tx1">
                    <a:lumMod val="50000"/>
                  </a:schemeClr>
                </a:solidFill>
              </a:rPr>
              <a:t>Respect others, including the avoidance of profane and vulgar language.</a:t>
            </a:r>
          </a:p>
          <a:p>
            <a:pPr>
              <a:buFont typeface="Arial" panose="020B0604020202020204" pitchFamily="34" charset="0"/>
              <a:buChar char="•"/>
            </a:pPr>
            <a:r>
              <a:rPr lang="en-US" sz="2200" dirty="0">
                <a:solidFill>
                  <a:schemeClr val="tx1">
                    <a:lumMod val="50000"/>
                  </a:schemeClr>
                </a:solidFill>
              </a:rPr>
              <a:t>Obey the law and follow campus policies.</a:t>
            </a:r>
          </a:p>
          <a:p>
            <a:pPr>
              <a:buFont typeface="Arial" panose="020B0604020202020204" pitchFamily="34" charset="0"/>
              <a:buChar char="•"/>
            </a:pPr>
            <a:r>
              <a:rPr lang="en-US" sz="2200" dirty="0"/>
              <a:t>Abstain from alcoholic beverages, tobacco, tea, coffee, vaping, and substance abuse.</a:t>
            </a:r>
          </a:p>
          <a:p>
            <a:pPr>
              <a:buFont typeface="Arial" panose="020B0604020202020204" pitchFamily="34" charset="0"/>
              <a:buChar char="•"/>
            </a:pPr>
            <a:r>
              <a:rPr lang="en-US" sz="2200" dirty="0"/>
              <a:t>Participate regularly in Church services (required only of Church members).</a:t>
            </a:r>
          </a:p>
          <a:p>
            <a:pPr>
              <a:buFont typeface="Arial" panose="020B0604020202020204" pitchFamily="34" charset="0"/>
              <a:buChar char="•"/>
            </a:pPr>
            <a:r>
              <a:rPr lang="en-US" sz="2200" dirty="0">
                <a:solidFill>
                  <a:schemeClr val="tx1">
                    <a:lumMod val="50000"/>
                  </a:schemeClr>
                </a:solidFill>
              </a:rPr>
              <a:t>Observe BYU-Idaho’s dress and grooming standards.</a:t>
            </a:r>
          </a:p>
          <a:p>
            <a:pPr>
              <a:buFont typeface="Arial" panose="020B0604020202020204" pitchFamily="34" charset="0"/>
              <a:buChar char="•"/>
            </a:pPr>
            <a:r>
              <a:rPr lang="en-US" sz="2200" dirty="0">
                <a:solidFill>
                  <a:schemeClr val="tx1">
                    <a:lumMod val="50000"/>
                  </a:schemeClr>
                </a:solidFill>
              </a:rPr>
              <a:t>Encourage others in their commitment to comply with the Honor Code.</a:t>
            </a:r>
          </a:p>
          <a:p>
            <a:endParaRPr lang="en-US" sz="2200" dirty="0"/>
          </a:p>
        </p:txBody>
      </p:sp>
    </p:spTree>
    <p:extLst>
      <p:ext uri="{BB962C8B-B14F-4D97-AF65-F5344CB8AC3E}">
        <p14:creationId xmlns:p14="http://schemas.microsoft.com/office/powerpoint/2010/main" val="411776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D83E-57AE-06E2-D060-4F951271FCAC}"/>
              </a:ext>
            </a:extLst>
          </p:cNvPr>
          <p:cNvSpPr>
            <a:spLocks noGrp="1"/>
          </p:cNvSpPr>
          <p:nvPr>
            <p:ph type="ctrTitle"/>
          </p:nvPr>
        </p:nvSpPr>
        <p:spPr/>
        <p:txBody>
          <a:bodyPr/>
          <a:lstStyle/>
          <a:p>
            <a:r>
              <a:rPr lang="en-US" dirty="0"/>
              <a:t>Welcome to BYU-Idaho</a:t>
            </a:r>
          </a:p>
        </p:txBody>
      </p:sp>
      <p:sp>
        <p:nvSpPr>
          <p:cNvPr id="3" name="Subtitle 2">
            <a:extLst>
              <a:ext uri="{FF2B5EF4-FFF2-40B4-BE49-F238E27FC236}">
                <a16:creationId xmlns:a16="http://schemas.microsoft.com/office/drawing/2014/main" id="{2FA5B2D2-F273-9232-C1E4-C3D2F0C1EF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94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0882-B7E2-87C7-1EC4-3EFC7FE4C458}"/>
              </a:ext>
            </a:extLst>
          </p:cNvPr>
          <p:cNvSpPr>
            <a:spLocks noGrp="1"/>
          </p:cNvSpPr>
          <p:nvPr>
            <p:ph type="title"/>
          </p:nvPr>
        </p:nvSpPr>
        <p:spPr/>
        <p:txBody>
          <a:bodyPr/>
          <a:lstStyle/>
          <a:p>
            <a:r>
              <a:rPr lang="en-US" dirty="0"/>
              <a:t>Situations in real-life</a:t>
            </a:r>
          </a:p>
        </p:txBody>
      </p:sp>
      <p:sp>
        <p:nvSpPr>
          <p:cNvPr id="3" name="Content Placeholder 2">
            <a:extLst>
              <a:ext uri="{FF2B5EF4-FFF2-40B4-BE49-F238E27FC236}">
                <a16:creationId xmlns:a16="http://schemas.microsoft.com/office/drawing/2014/main" id="{12DBF4CB-749D-0ACB-6550-304D7E621742}"/>
              </a:ext>
            </a:extLst>
          </p:cNvPr>
          <p:cNvSpPr>
            <a:spLocks noGrp="1"/>
          </p:cNvSpPr>
          <p:nvPr>
            <p:ph idx="1"/>
          </p:nvPr>
        </p:nvSpPr>
        <p:spPr/>
        <p:txBody>
          <a:bodyPr/>
          <a:lstStyle/>
          <a:p>
            <a:r>
              <a:rPr lang="en-US" dirty="0"/>
              <a:t>At a company party, and they offer you a drink/smoke?</a:t>
            </a:r>
          </a:p>
          <a:p>
            <a:r>
              <a:rPr lang="en-US" dirty="0"/>
              <a:t>At work and someone says an off joke?</a:t>
            </a:r>
          </a:p>
          <a:p>
            <a:endParaRPr lang="en-US" dirty="0"/>
          </a:p>
          <a:p>
            <a:r>
              <a:rPr lang="en-US" dirty="0"/>
              <a:t>Incorrect responses?</a:t>
            </a:r>
          </a:p>
          <a:p>
            <a:pPr lvl="1"/>
            <a:endParaRPr lang="en-US" dirty="0"/>
          </a:p>
          <a:p>
            <a:r>
              <a:rPr lang="en-US" dirty="0"/>
              <a:t>Correct responses?</a:t>
            </a:r>
          </a:p>
        </p:txBody>
      </p:sp>
    </p:spTree>
    <p:extLst>
      <p:ext uri="{BB962C8B-B14F-4D97-AF65-F5344CB8AC3E}">
        <p14:creationId xmlns:p14="http://schemas.microsoft.com/office/powerpoint/2010/main" val="25001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56D-3D0E-4B2C-4C49-2F91ED2D91AD}"/>
              </a:ext>
            </a:extLst>
          </p:cNvPr>
          <p:cNvSpPr>
            <a:spLocks noGrp="1"/>
          </p:cNvSpPr>
          <p:nvPr>
            <p:ph type="title"/>
          </p:nvPr>
        </p:nvSpPr>
        <p:spPr/>
        <p:txBody>
          <a:bodyPr>
            <a:normAutofit/>
          </a:bodyPr>
          <a:lstStyle/>
          <a:p>
            <a:r>
              <a:rPr lang="en-US" sz="5400" dirty="0"/>
              <a:t>Honor Code – What does it mean</a:t>
            </a:r>
          </a:p>
        </p:txBody>
      </p:sp>
      <p:sp>
        <p:nvSpPr>
          <p:cNvPr id="3" name="Content Placeholder 2">
            <a:extLst>
              <a:ext uri="{FF2B5EF4-FFF2-40B4-BE49-F238E27FC236}">
                <a16:creationId xmlns:a16="http://schemas.microsoft.com/office/drawing/2014/main" id="{91633950-B7F8-D17C-B634-379CB5CD2CBC}"/>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dirty="0">
                <a:solidFill>
                  <a:schemeClr val="tx1">
                    <a:lumMod val="50000"/>
                  </a:schemeClr>
                </a:solidFill>
              </a:rPr>
              <a:t>Be honest.</a:t>
            </a:r>
          </a:p>
          <a:p>
            <a:pPr>
              <a:buFont typeface="Arial" panose="020B0604020202020204" pitchFamily="34" charset="0"/>
              <a:buChar char="•"/>
            </a:pPr>
            <a:r>
              <a:rPr lang="en-US" sz="2200" dirty="0">
                <a:solidFill>
                  <a:schemeClr val="tx1">
                    <a:lumMod val="50000"/>
                  </a:schemeClr>
                </a:solidFill>
              </a:rPr>
              <a:t>Live a chaste and virtuous life, including abstaining from any sexual relations outside a marriage between a man and a woman.</a:t>
            </a:r>
          </a:p>
          <a:p>
            <a:pPr>
              <a:buFont typeface="Arial" panose="020B0604020202020204" pitchFamily="34" charset="0"/>
              <a:buChar char="•"/>
            </a:pPr>
            <a:r>
              <a:rPr lang="en-US" sz="2200" dirty="0">
                <a:solidFill>
                  <a:schemeClr val="tx1">
                    <a:lumMod val="50000"/>
                  </a:schemeClr>
                </a:solidFill>
              </a:rPr>
              <a:t>Respect others, including the avoidance of profane and vulgar language.</a:t>
            </a:r>
          </a:p>
          <a:p>
            <a:pPr>
              <a:buFont typeface="Arial" panose="020B0604020202020204" pitchFamily="34" charset="0"/>
              <a:buChar char="•"/>
            </a:pPr>
            <a:r>
              <a:rPr lang="en-US" sz="2200" dirty="0">
                <a:solidFill>
                  <a:schemeClr val="tx1">
                    <a:lumMod val="50000"/>
                  </a:schemeClr>
                </a:solidFill>
              </a:rPr>
              <a:t>Obey the law and follow campus policies.</a:t>
            </a:r>
          </a:p>
          <a:p>
            <a:pPr>
              <a:buFont typeface="Arial" panose="020B0604020202020204" pitchFamily="34" charset="0"/>
              <a:buChar char="•"/>
            </a:pPr>
            <a:r>
              <a:rPr lang="en-US" sz="2200" dirty="0">
                <a:solidFill>
                  <a:schemeClr val="tx1">
                    <a:lumMod val="50000"/>
                  </a:schemeClr>
                </a:solidFill>
              </a:rPr>
              <a:t>Abstain from alcoholic beverages, tobacco, tea, coffee, vaping, and substance abuse.</a:t>
            </a:r>
          </a:p>
          <a:p>
            <a:pPr>
              <a:buFont typeface="Arial" panose="020B0604020202020204" pitchFamily="34" charset="0"/>
              <a:buChar char="•"/>
            </a:pPr>
            <a:r>
              <a:rPr lang="en-US" sz="2200" dirty="0"/>
              <a:t>Participate regularly in Church services (required only of Church members).</a:t>
            </a:r>
          </a:p>
          <a:p>
            <a:pPr>
              <a:buFont typeface="Arial" panose="020B0604020202020204" pitchFamily="34" charset="0"/>
              <a:buChar char="•"/>
            </a:pPr>
            <a:r>
              <a:rPr lang="en-US" sz="2200" dirty="0">
                <a:solidFill>
                  <a:schemeClr val="tx1">
                    <a:lumMod val="50000"/>
                  </a:schemeClr>
                </a:solidFill>
              </a:rPr>
              <a:t>Observe BYU-Idaho’s dress and grooming standards.</a:t>
            </a:r>
          </a:p>
          <a:p>
            <a:pPr>
              <a:buFont typeface="Arial" panose="020B0604020202020204" pitchFamily="34" charset="0"/>
              <a:buChar char="•"/>
            </a:pPr>
            <a:r>
              <a:rPr lang="en-US" sz="2200" dirty="0">
                <a:solidFill>
                  <a:schemeClr val="tx1">
                    <a:lumMod val="50000"/>
                  </a:schemeClr>
                </a:solidFill>
              </a:rPr>
              <a:t>Encourage others in their commitment to comply with the Honor Code.</a:t>
            </a:r>
          </a:p>
          <a:p>
            <a:endParaRPr lang="en-US" sz="2200" dirty="0"/>
          </a:p>
        </p:txBody>
      </p:sp>
    </p:spTree>
    <p:extLst>
      <p:ext uri="{BB962C8B-B14F-4D97-AF65-F5344CB8AC3E}">
        <p14:creationId xmlns:p14="http://schemas.microsoft.com/office/powerpoint/2010/main" val="61943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3713-B7E7-166F-6335-D2EE97E688CC}"/>
              </a:ext>
            </a:extLst>
          </p:cNvPr>
          <p:cNvSpPr>
            <a:spLocks noGrp="1"/>
          </p:cNvSpPr>
          <p:nvPr>
            <p:ph type="title"/>
          </p:nvPr>
        </p:nvSpPr>
        <p:spPr/>
        <p:txBody>
          <a:bodyPr/>
          <a:lstStyle/>
          <a:p>
            <a:r>
              <a:rPr lang="en-US" dirty="0"/>
              <a:t>Starting each class with a Prayer</a:t>
            </a:r>
          </a:p>
        </p:txBody>
      </p:sp>
      <p:sp>
        <p:nvSpPr>
          <p:cNvPr id="3" name="Content Placeholder 2">
            <a:extLst>
              <a:ext uri="{FF2B5EF4-FFF2-40B4-BE49-F238E27FC236}">
                <a16:creationId xmlns:a16="http://schemas.microsoft.com/office/drawing/2014/main" id="{DF18343B-73AD-851E-6C8B-CCCA2E5967D3}"/>
              </a:ext>
            </a:extLst>
          </p:cNvPr>
          <p:cNvSpPr>
            <a:spLocks noGrp="1"/>
          </p:cNvSpPr>
          <p:nvPr>
            <p:ph idx="1"/>
          </p:nvPr>
        </p:nvSpPr>
        <p:spPr/>
        <p:txBody>
          <a:bodyPr/>
          <a:lstStyle/>
          <a:p>
            <a:r>
              <a:rPr lang="en-US" dirty="0"/>
              <a:t>This is a religious institution.</a:t>
            </a:r>
          </a:p>
          <a:p>
            <a:r>
              <a:rPr lang="en-US" dirty="0"/>
              <a:t>We learn by study and prayer. </a:t>
            </a:r>
          </a:p>
          <a:p>
            <a:r>
              <a:rPr lang="en-US" dirty="0"/>
              <a:t>You can opt-out in two ways.</a:t>
            </a:r>
          </a:p>
          <a:p>
            <a:pPr lvl="1"/>
            <a:r>
              <a:rPr lang="en-US" dirty="0"/>
              <a:t>1. Email me, and I will remove you from the list.</a:t>
            </a:r>
          </a:p>
          <a:p>
            <a:pPr lvl="1"/>
            <a:r>
              <a:rPr lang="en-US" dirty="0"/>
              <a:t>2. I will go through the role, and ask you if I have called on you to say a prayer</a:t>
            </a:r>
          </a:p>
          <a:p>
            <a:pPr lvl="2"/>
            <a:r>
              <a:rPr lang="en-US" dirty="0"/>
              <a:t>If you don’t, tell me I have already asked</a:t>
            </a:r>
          </a:p>
          <a:p>
            <a:pPr lvl="2"/>
            <a:r>
              <a:rPr lang="en-US" dirty="0"/>
              <a:t>If you have no problem, then I will ask if you can say it.</a:t>
            </a:r>
          </a:p>
          <a:p>
            <a:r>
              <a:rPr lang="en-US" dirty="0"/>
              <a:t>Prayer can be given in any language. </a:t>
            </a:r>
          </a:p>
        </p:txBody>
      </p:sp>
    </p:spTree>
    <p:extLst>
      <p:ext uri="{BB962C8B-B14F-4D97-AF65-F5344CB8AC3E}">
        <p14:creationId xmlns:p14="http://schemas.microsoft.com/office/powerpoint/2010/main" val="364343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156D-3D0E-4B2C-4C49-2F91ED2D91AD}"/>
              </a:ext>
            </a:extLst>
          </p:cNvPr>
          <p:cNvSpPr>
            <a:spLocks noGrp="1"/>
          </p:cNvSpPr>
          <p:nvPr>
            <p:ph type="title"/>
          </p:nvPr>
        </p:nvSpPr>
        <p:spPr/>
        <p:txBody>
          <a:bodyPr>
            <a:normAutofit/>
          </a:bodyPr>
          <a:lstStyle/>
          <a:p>
            <a:r>
              <a:rPr lang="en-US" sz="5400" dirty="0"/>
              <a:t>Honor Code – What does it mean</a:t>
            </a:r>
          </a:p>
        </p:txBody>
      </p:sp>
      <p:sp>
        <p:nvSpPr>
          <p:cNvPr id="3" name="Content Placeholder 2">
            <a:extLst>
              <a:ext uri="{FF2B5EF4-FFF2-40B4-BE49-F238E27FC236}">
                <a16:creationId xmlns:a16="http://schemas.microsoft.com/office/drawing/2014/main" id="{91633950-B7F8-D17C-B634-379CB5CD2CBC}"/>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dirty="0">
                <a:solidFill>
                  <a:schemeClr val="tx1">
                    <a:lumMod val="50000"/>
                  </a:schemeClr>
                </a:solidFill>
              </a:rPr>
              <a:t>Be honest.</a:t>
            </a:r>
          </a:p>
          <a:p>
            <a:pPr>
              <a:buFont typeface="Arial" panose="020B0604020202020204" pitchFamily="34" charset="0"/>
              <a:buChar char="•"/>
            </a:pPr>
            <a:r>
              <a:rPr lang="en-US" sz="2200" dirty="0">
                <a:solidFill>
                  <a:schemeClr val="tx1">
                    <a:lumMod val="50000"/>
                  </a:schemeClr>
                </a:solidFill>
              </a:rPr>
              <a:t>Live a chaste and virtuous life, including abstaining from any sexual relations outside a marriage between a man and a woman.</a:t>
            </a:r>
          </a:p>
          <a:p>
            <a:pPr>
              <a:buFont typeface="Arial" panose="020B0604020202020204" pitchFamily="34" charset="0"/>
              <a:buChar char="•"/>
            </a:pPr>
            <a:r>
              <a:rPr lang="en-US" sz="2200" dirty="0">
                <a:solidFill>
                  <a:schemeClr val="tx1">
                    <a:lumMod val="50000"/>
                  </a:schemeClr>
                </a:solidFill>
              </a:rPr>
              <a:t>Respect others, including the avoidance of profane and vulgar language.</a:t>
            </a:r>
          </a:p>
          <a:p>
            <a:pPr>
              <a:buFont typeface="Arial" panose="020B0604020202020204" pitchFamily="34" charset="0"/>
              <a:buChar char="•"/>
            </a:pPr>
            <a:r>
              <a:rPr lang="en-US" sz="2200" dirty="0">
                <a:solidFill>
                  <a:schemeClr val="tx1">
                    <a:lumMod val="50000"/>
                  </a:schemeClr>
                </a:solidFill>
              </a:rPr>
              <a:t>Obey the law and follow campus policies.</a:t>
            </a:r>
          </a:p>
          <a:p>
            <a:pPr>
              <a:buFont typeface="Arial" panose="020B0604020202020204" pitchFamily="34" charset="0"/>
              <a:buChar char="•"/>
            </a:pPr>
            <a:r>
              <a:rPr lang="en-US" sz="2200" dirty="0">
                <a:solidFill>
                  <a:schemeClr val="tx1">
                    <a:lumMod val="50000"/>
                  </a:schemeClr>
                </a:solidFill>
              </a:rPr>
              <a:t>Abstain from alcoholic beverages, tobacco, tea, coffee, vaping, and substance abuse.</a:t>
            </a:r>
          </a:p>
          <a:p>
            <a:pPr>
              <a:buFont typeface="Arial" panose="020B0604020202020204" pitchFamily="34" charset="0"/>
              <a:buChar char="•"/>
            </a:pPr>
            <a:r>
              <a:rPr lang="en-US" sz="2200" dirty="0">
                <a:solidFill>
                  <a:schemeClr val="tx1">
                    <a:lumMod val="50000"/>
                  </a:schemeClr>
                </a:solidFill>
              </a:rPr>
              <a:t>Participate regularly in Church services (required only of Church members).</a:t>
            </a:r>
          </a:p>
          <a:p>
            <a:pPr>
              <a:buFont typeface="Arial" panose="020B0604020202020204" pitchFamily="34" charset="0"/>
              <a:buChar char="•"/>
            </a:pPr>
            <a:r>
              <a:rPr lang="en-US" sz="2200" dirty="0"/>
              <a:t>Observe BYU-Idaho’s dress and grooming standards.</a:t>
            </a:r>
          </a:p>
          <a:p>
            <a:pPr>
              <a:buFont typeface="Arial" panose="020B0604020202020204" pitchFamily="34" charset="0"/>
              <a:buChar char="•"/>
            </a:pPr>
            <a:r>
              <a:rPr lang="en-US" sz="2200" dirty="0"/>
              <a:t>Encourage others in their commitment to comply with the Honor Code.</a:t>
            </a:r>
          </a:p>
          <a:p>
            <a:endParaRPr lang="en-US" sz="2200" dirty="0"/>
          </a:p>
        </p:txBody>
      </p:sp>
    </p:spTree>
    <p:extLst>
      <p:ext uri="{BB962C8B-B14F-4D97-AF65-F5344CB8AC3E}">
        <p14:creationId xmlns:p14="http://schemas.microsoft.com/office/powerpoint/2010/main" val="185721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819A-A96E-3C3A-0788-1781465231EA}"/>
              </a:ext>
            </a:extLst>
          </p:cNvPr>
          <p:cNvSpPr>
            <a:spLocks noGrp="1"/>
          </p:cNvSpPr>
          <p:nvPr>
            <p:ph type="title"/>
          </p:nvPr>
        </p:nvSpPr>
        <p:spPr>
          <a:xfrm>
            <a:off x="839788" y="365125"/>
            <a:ext cx="4605515" cy="1325563"/>
          </a:xfrm>
        </p:spPr>
        <p:txBody>
          <a:bodyPr>
            <a:normAutofit fontScale="90000"/>
          </a:bodyPr>
          <a:lstStyle/>
          <a:p>
            <a:r>
              <a:rPr lang="en-US" dirty="0"/>
              <a:t>Dress and Grooming Standards</a:t>
            </a:r>
          </a:p>
        </p:txBody>
      </p:sp>
      <p:sp>
        <p:nvSpPr>
          <p:cNvPr id="3" name="Text Placeholder 2">
            <a:extLst>
              <a:ext uri="{FF2B5EF4-FFF2-40B4-BE49-F238E27FC236}">
                <a16:creationId xmlns:a16="http://schemas.microsoft.com/office/drawing/2014/main" id="{25591DAD-2342-EC2B-2DE8-4E5C7169D4EC}"/>
              </a:ext>
            </a:extLst>
          </p:cNvPr>
          <p:cNvSpPr>
            <a:spLocks noGrp="1"/>
          </p:cNvSpPr>
          <p:nvPr>
            <p:ph type="body" idx="1"/>
          </p:nvPr>
        </p:nvSpPr>
        <p:spPr/>
        <p:txBody>
          <a:bodyPr/>
          <a:lstStyle/>
          <a:p>
            <a:r>
              <a:rPr lang="en-US" dirty="0"/>
              <a:t>Men</a:t>
            </a:r>
          </a:p>
        </p:txBody>
      </p:sp>
      <p:sp>
        <p:nvSpPr>
          <p:cNvPr id="4" name="Content Placeholder 3">
            <a:extLst>
              <a:ext uri="{FF2B5EF4-FFF2-40B4-BE49-F238E27FC236}">
                <a16:creationId xmlns:a16="http://schemas.microsoft.com/office/drawing/2014/main" id="{39194289-E7FD-7A9A-DD29-E91E4EAEBFDF}"/>
              </a:ext>
            </a:extLst>
          </p:cNvPr>
          <p:cNvSpPr>
            <a:spLocks noGrp="1"/>
          </p:cNvSpPr>
          <p:nvPr>
            <p:ph sz="half" idx="2"/>
          </p:nvPr>
        </p:nvSpPr>
        <p:spPr/>
        <p:txBody>
          <a:bodyPr>
            <a:normAutofit fontScale="92500" lnSpcReduction="20000"/>
          </a:bodyPr>
          <a:lstStyle/>
          <a:p>
            <a:r>
              <a:rPr lang="en-US" sz="1800" dirty="0">
                <a:effectLst/>
                <a:latin typeface="Arial" panose="020B0604020202020204" pitchFamily="34" charset="0"/>
              </a:rPr>
              <a:t>A clean and </a:t>
            </a:r>
            <a:r>
              <a:rPr lang="en-US" sz="1800" b="1" dirty="0">
                <a:effectLst/>
                <a:latin typeface="Arial" panose="020B0604020202020204" pitchFamily="34" charset="0"/>
              </a:rPr>
              <a:t>well-cared-for appearance </a:t>
            </a:r>
            <a:r>
              <a:rPr lang="en-US" sz="1800" dirty="0">
                <a:effectLst/>
                <a:latin typeface="Arial" panose="020B0604020202020204" pitchFamily="34" charset="0"/>
              </a:rPr>
              <a:t>should be maintained. </a:t>
            </a:r>
          </a:p>
          <a:p>
            <a:r>
              <a:rPr lang="en-US" sz="1800" dirty="0">
                <a:effectLst/>
                <a:latin typeface="Arial" panose="020B0604020202020204" pitchFamily="34" charset="0"/>
              </a:rPr>
              <a:t>Hairstyles should be clean and neat, avoiding extreme styles or colors, and trimmed above the collar leaving the ear uncovered. Sideburns should not extend below the earlobe or onto the cheek. If worn, mustaches should be neatly trimmed and may not extend beyond or below the corners of the mouth. </a:t>
            </a:r>
          </a:p>
          <a:p>
            <a:r>
              <a:rPr lang="en-US" sz="1800" dirty="0">
                <a:effectLst/>
                <a:latin typeface="Arial" panose="020B0604020202020204" pitchFamily="34" charset="0"/>
              </a:rPr>
              <a:t>Men are expected to be clean-shaven; beards are not acceptable. </a:t>
            </a:r>
          </a:p>
          <a:p>
            <a:r>
              <a:rPr lang="en-US" sz="1800" dirty="0">
                <a:effectLst/>
                <a:latin typeface="Arial" panose="020B0604020202020204" pitchFamily="34" charset="0"/>
              </a:rPr>
              <a:t>Earrings and other body piercing are unacceptable. </a:t>
            </a:r>
          </a:p>
          <a:p>
            <a:r>
              <a:rPr lang="en-US" sz="1800" dirty="0">
                <a:effectLst/>
                <a:latin typeface="Arial" panose="020B0604020202020204" pitchFamily="34" charset="0"/>
              </a:rPr>
              <a:t>Shoes should be worn in all public campus areas. </a:t>
            </a:r>
            <a:endParaRPr lang="en-US" dirty="0"/>
          </a:p>
        </p:txBody>
      </p:sp>
      <p:sp>
        <p:nvSpPr>
          <p:cNvPr id="5" name="Text Placeholder 4">
            <a:extLst>
              <a:ext uri="{FF2B5EF4-FFF2-40B4-BE49-F238E27FC236}">
                <a16:creationId xmlns:a16="http://schemas.microsoft.com/office/drawing/2014/main" id="{D2D1E4BC-FB78-DA8E-96BB-12DB12F27D9E}"/>
              </a:ext>
            </a:extLst>
          </p:cNvPr>
          <p:cNvSpPr>
            <a:spLocks noGrp="1"/>
          </p:cNvSpPr>
          <p:nvPr>
            <p:ph type="body" sz="quarter" idx="3"/>
          </p:nvPr>
        </p:nvSpPr>
        <p:spPr/>
        <p:txBody>
          <a:bodyPr/>
          <a:lstStyle/>
          <a:p>
            <a:r>
              <a:rPr lang="en-US" dirty="0"/>
              <a:t>Women</a:t>
            </a:r>
          </a:p>
        </p:txBody>
      </p:sp>
      <p:sp>
        <p:nvSpPr>
          <p:cNvPr id="6" name="Content Placeholder 5">
            <a:extLst>
              <a:ext uri="{FF2B5EF4-FFF2-40B4-BE49-F238E27FC236}">
                <a16:creationId xmlns:a16="http://schemas.microsoft.com/office/drawing/2014/main" id="{87A28D00-AA76-5AD4-BE0F-2DFF76528F64}"/>
              </a:ext>
            </a:extLst>
          </p:cNvPr>
          <p:cNvSpPr>
            <a:spLocks noGrp="1"/>
          </p:cNvSpPr>
          <p:nvPr>
            <p:ph sz="quarter" idx="4"/>
          </p:nvPr>
        </p:nvSpPr>
        <p:spPr/>
        <p:txBody>
          <a:bodyPr>
            <a:normAutofit fontScale="92500" lnSpcReduction="20000"/>
          </a:bodyPr>
          <a:lstStyle/>
          <a:p>
            <a:r>
              <a:rPr lang="en-US" sz="1800" dirty="0">
                <a:effectLst/>
                <a:latin typeface="Arial" panose="020B0604020202020204" pitchFamily="34" charset="0"/>
              </a:rPr>
              <a:t>A clean and well-cared-for appearance should be maintained. </a:t>
            </a:r>
          </a:p>
          <a:p>
            <a:r>
              <a:rPr lang="en-US" sz="1800" dirty="0">
                <a:effectLst/>
                <a:latin typeface="Arial" panose="020B0604020202020204" pitchFamily="34" charset="0"/>
              </a:rPr>
              <a:t>Clothing is inappropriate when it is sleeveless, strapless, backless, or revealing, has slits above the knee, or is formfitting. </a:t>
            </a:r>
          </a:p>
          <a:p>
            <a:r>
              <a:rPr lang="en-US" sz="1800" dirty="0">
                <a:effectLst/>
                <a:latin typeface="Arial" panose="020B0604020202020204" pitchFamily="34" charset="0"/>
              </a:rPr>
              <a:t>Dresses and skirts must be knee length or longer. Hairstyles should be clean and neat, avoiding extreme styles and colors. </a:t>
            </a:r>
          </a:p>
          <a:p>
            <a:r>
              <a:rPr lang="en-US" sz="1800" dirty="0">
                <a:effectLst/>
                <a:latin typeface="Arial" panose="020B0604020202020204" pitchFamily="34" charset="0"/>
              </a:rPr>
              <a:t>Excessive ear piercing (more than one per ear) and all other body piercings are inappropriate. </a:t>
            </a:r>
          </a:p>
          <a:p>
            <a:r>
              <a:rPr lang="en-US" sz="1800" dirty="0">
                <a:effectLst/>
                <a:latin typeface="Arial" panose="020B0604020202020204" pitchFamily="34" charset="0"/>
              </a:rPr>
              <a:t>Shoes should be worn in all public campus areas.</a:t>
            </a:r>
            <a:endParaRPr lang="en-US" dirty="0"/>
          </a:p>
        </p:txBody>
      </p:sp>
      <p:sp>
        <p:nvSpPr>
          <p:cNvPr id="7" name="TextBox 6">
            <a:extLst>
              <a:ext uri="{FF2B5EF4-FFF2-40B4-BE49-F238E27FC236}">
                <a16:creationId xmlns:a16="http://schemas.microsoft.com/office/drawing/2014/main" id="{673F52E7-D32D-64BE-7B2A-09136D5333FE}"/>
              </a:ext>
            </a:extLst>
          </p:cNvPr>
          <p:cNvSpPr txBox="1"/>
          <p:nvPr/>
        </p:nvSpPr>
        <p:spPr>
          <a:xfrm>
            <a:off x="583058" y="6189663"/>
            <a:ext cx="9742469" cy="369332"/>
          </a:xfrm>
          <a:prstGeom prst="rect">
            <a:avLst/>
          </a:prstGeom>
          <a:noFill/>
        </p:spPr>
        <p:txBody>
          <a:bodyPr wrap="square">
            <a:spAutoFit/>
          </a:bodyPr>
          <a:lstStyle/>
          <a:p>
            <a:r>
              <a:rPr lang="en-US" dirty="0"/>
              <a:t>https://</a:t>
            </a:r>
            <a:r>
              <a:rPr lang="en-US" dirty="0" err="1"/>
              <a:t>www.byui.edu</a:t>
            </a:r>
            <a:r>
              <a:rPr lang="en-US" dirty="0"/>
              <a:t>/student-honor-office/</a:t>
            </a:r>
            <a:r>
              <a:rPr lang="en-US" dirty="0" err="1"/>
              <a:t>ces-honor-code#dress-and-grooming-standards</a:t>
            </a:r>
            <a:endParaRPr lang="en-US" dirty="0"/>
          </a:p>
        </p:txBody>
      </p:sp>
      <p:sp>
        <p:nvSpPr>
          <p:cNvPr id="9" name="TextBox 8">
            <a:extLst>
              <a:ext uri="{FF2B5EF4-FFF2-40B4-BE49-F238E27FC236}">
                <a16:creationId xmlns:a16="http://schemas.microsoft.com/office/drawing/2014/main" id="{A8ABACB0-4587-2AD8-CE85-25464B4F97F8}"/>
              </a:ext>
            </a:extLst>
          </p:cNvPr>
          <p:cNvSpPr txBox="1"/>
          <p:nvPr/>
        </p:nvSpPr>
        <p:spPr>
          <a:xfrm>
            <a:off x="6316038" y="82517"/>
            <a:ext cx="6118260" cy="1754326"/>
          </a:xfrm>
          <a:prstGeom prst="rect">
            <a:avLst/>
          </a:prstGeom>
          <a:noFill/>
        </p:spPr>
        <p:txBody>
          <a:bodyPr wrap="square">
            <a:spAutoFit/>
          </a:bodyPr>
          <a:lstStyle/>
          <a:p>
            <a:r>
              <a:rPr lang="en-US" dirty="0"/>
              <a:t>Men and women should be neat and clean in appearance avoiding extreme clothing and hairstyles. Pants, slacks or jeans should not be frayed or torn and must be ankle length. </a:t>
            </a:r>
          </a:p>
          <a:p>
            <a:r>
              <a:rPr lang="en-US" b="1" dirty="0"/>
              <a:t>Hats should not be worn in buildings</a:t>
            </a:r>
            <a:r>
              <a:rPr lang="en-US" dirty="0"/>
              <a:t>. </a:t>
            </a:r>
          </a:p>
          <a:p>
            <a:r>
              <a:rPr lang="en-US" dirty="0"/>
              <a:t>Shoes should be worn in all public areas. Flip-flops and shorts are not appropriate campus attire.</a:t>
            </a:r>
          </a:p>
        </p:txBody>
      </p:sp>
    </p:spTree>
    <p:extLst>
      <p:ext uri="{BB962C8B-B14F-4D97-AF65-F5344CB8AC3E}">
        <p14:creationId xmlns:p14="http://schemas.microsoft.com/office/powerpoint/2010/main" val="266823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819A-A96E-3C3A-0788-1781465231EA}"/>
              </a:ext>
            </a:extLst>
          </p:cNvPr>
          <p:cNvSpPr>
            <a:spLocks noGrp="1"/>
          </p:cNvSpPr>
          <p:nvPr>
            <p:ph type="title"/>
          </p:nvPr>
        </p:nvSpPr>
        <p:spPr/>
        <p:txBody>
          <a:bodyPr/>
          <a:lstStyle/>
          <a:p>
            <a:r>
              <a:rPr lang="en-US" dirty="0"/>
              <a:t>Dress and Grooming Standards</a:t>
            </a:r>
          </a:p>
        </p:txBody>
      </p:sp>
      <p:sp>
        <p:nvSpPr>
          <p:cNvPr id="3" name="Text Placeholder 2">
            <a:extLst>
              <a:ext uri="{FF2B5EF4-FFF2-40B4-BE49-F238E27FC236}">
                <a16:creationId xmlns:a16="http://schemas.microsoft.com/office/drawing/2014/main" id="{25591DAD-2342-EC2B-2DE8-4E5C7169D4EC}"/>
              </a:ext>
            </a:extLst>
          </p:cNvPr>
          <p:cNvSpPr>
            <a:spLocks noGrp="1"/>
          </p:cNvSpPr>
          <p:nvPr>
            <p:ph type="body" idx="1"/>
          </p:nvPr>
        </p:nvSpPr>
        <p:spPr/>
        <p:txBody>
          <a:bodyPr/>
          <a:lstStyle/>
          <a:p>
            <a:r>
              <a:rPr lang="en-US" dirty="0"/>
              <a:t>Common Issues</a:t>
            </a:r>
          </a:p>
        </p:txBody>
      </p:sp>
      <p:sp>
        <p:nvSpPr>
          <p:cNvPr id="4" name="Content Placeholder 3">
            <a:extLst>
              <a:ext uri="{FF2B5EF4-FFF2-40B4-BE49-F238E27FC236}">
                <a16:creationId xmlns:a16="http://schemas.microsoft.com/office/drawing/2014/main" id="{39194289-E7FD-7A9A-DD29-E91E4EAEBFDF}"/>
              </a:ext>
            </a:extLst>
          </p:cNvPr>
          <p:cNvSpPr>
            <a:spLocks noGrp="1"/>
          </p:cNvSpPr>
          <p:nvPr>
            <p:ph sz="half" idx="2"/>
          </p:nvPr>
        </p:nvSpPr>
        <p:spPr/>
        <p:txBody>
          <a:bodyPr>
            <a:normAutofit fontScale="92500" lnSpcReduction="20000"/>
          </a:bodyPr>
          <a:lstStyle/>
          <a:p>
            <a:r>
              <a:rPr lang="en-US" sz="1800" dirty="0">
                <a:effectLst/>
                <a:latin typeface="Arial" panose="020B0604020202020204" pitchFamily="34" charset="0"/>
              </a:rPr>
              <a:t>No hats, shorts, or sandals. </a:t>
            </a:r>
          </a:p>
          <a:p>
            <a:r>
              <a:rPr lang="en-US" sz="1800" dirty="0">
                <a:latin typeface="Arial" panose="020B0604020202020204" pitchFamily="34" charset="0"/>
              </a:rPr>
              <a:t>Hair: Head, shoulders, knees, and toes</a:t>
            </a:r>
          </a:p>
          <a:p>
            <a:r>
              <a:rPr lang="en-US" sz="1800" dirty="0">
                <a:latin typeface="Arial" panose="020B0604020202020204" pitchFamily="34" charset="0"/>
              </a:rPr>
              <a:t>Professional Dress</a:t>
            </a:r>
          </a:p>
          <a:p>
            <a:pPr lvl="1"/>
            <a:r>
              <a:rPr lang="en-US" sz="1400" b="1" dirty="0">
                <a:latin typeface="Arial" panose="020B0604020202020204" pitchFamily="34" charset="0"/>
              </a:rPr>
              <a:t>Presentations: Slacks and Collared shirts – no ties</a:t>
            </a:r>
          </a:p>
          <a:p>
            <a:pPr lvl="1"/>
            <a:r>
              <a:rPr lang="en-US" sz="1400" dirty="0">
                <a:latin typeface="Arial" panose="020B0604020202020204" pitchFamily="34" charset="0"/>
              </a:rPr>
              <a:t>Classroom: Business or Business Casual attire</a:t>
            </a:r>
          </a:p>
          <a:p>
            <a:r>
              <a:rPr lang="en-US" sz="1800" dirty="0">
                <a:latin typeface="Arial" panose="020B0604020202020204" pitchFamily="34" charset="0"/>
              </a:rPr>
              <a:t>Modesty is a universal gospel principle that we should all adhere to no matter the setting.</a:t>
            </a:r>
          </a:p>
          <a:p>
            <a:pPr lvl="1"/>
            <a:r>
              <a:rPr lang="en-US" sz="1400" dirty="0">
                <a:latin typeface="Arial" panose="020B0604020202020204" pitchFamily="34" charset="0"/>
              </a:rPr>
              <a:t>Dress and grooming standards have no bearing on righteousness</a:t>
            </a:r>
          </a:p>
          <a:p>
            <a:pPr lvl="1"/>
            <a:endParaRPr lang="en-US" sz="1400" dirty="0">
              <a:latin typeface="Arial" panose="020B0604020202020204" pitchFamily="34" charset="0"/>
            </a:endParaRPr>
          </a:p>
          <a:p>
            <a:endParaRPr lang="en-US" sz="1800" dirty="0">
              <a:latin typeface="Arial" panose="020B0604020202020204" pitchFamily="34" charset="0"/>
            </a:endParaRPr>
          </a:p>
          <a:p>
            <a:endParaRPr lang="en-US" sz="1800" dirty="0">
              <a:latin typeface="Arial" panose="020B0604020202020204" pitchFamily="34" charset="0"/>
            </a:endParaRPr>
          </a:p>
          <a:p>
            <a:pPr lvl="1"/>
            <a:endParaRPr lang="en-US" sz="1400" dirty="0">
              <a:latin typeface="Arial" panose="020B0604020202020204" pitchFamily="34" charset="0"/>
            </a:endParaRPr>
          </a:p>
          <a:p>
            <a:pPr lvl="1"/>
            <a:endParaRPr lang="en-US" sz="1400" dirty="0">
              <a:latin typeface="Arial" panose="020B0604020202020204" pitchFamily="34" charset="0"/>
            </a:endParaRPr>
          </a:p>
        </p:txBody>
      </p:sp>
      <p:sp>
        <p:nvSpPr>
          <p:cNvPr id="5" name="Text Placeholder 4">
            <a:extLst>
              <a:ext uri="{FF2B5EF4-FFF2-40B4-BE49-F238E27FC236}">
                <a16:creationId xmlns:a16="http://schemas.microsoft.com/office/drawing/2014/main" id="{D2D1E4BC-FB78-DA8E-96BB-12DB12F27D9E}"/>
              </a:ext>
            </a:extLst>
          </p:cNvPr>
          <p:cNvSpPr>
            <a:spLocks noGrp="1"/>
          </p:cNvSpPr>
          <p:nvPr>
            <p:ph type="body" sz="quarter" idx="3"/>
          </p:nvPr>
        </p:nvSpPr>
        <p:spPr/>
        <p:txBody>
          <a:bodyPr/>
          <a:lstStyle/>
          <a:p>
            <a:endParaRPr lang="en-US" dirty="0"/>
          </a:p>
        </p:txBody>
      </p:sp>
      <p:sp>
        <p:nvSpPr>
          <p:cNvPr id="10" name="Content Placeholder 9">
            <a:extLst>
              <a:ext uri="{FF2B5EF4-FFF2-40B4-BE49-F238E27FC236}">
                <a16:creationId xmlns:a16="http://schemas.microsoft.com/office/drawing/2014/main" id="{FCA568C3-5AEE-EEB3-4B2F-412E8501A1D3}"/>
              </a:ext>
            </a:extLst>
          </p:cNvPr>
          <p:cNvSpPr>
            <a:spLocks noGrp="1"/>
          </p:cNvSpPr>
          <p:nvPr>
            <p:ph sz="quarter" idx="4"/>
          </p:nvPr>
        </p:nvSpPr>
        <p:spPr/>
        <p:txBody>
          <a:bodyPr>
            <a:normAutofit fontScale="92500" lnSpcReduction="20000"/>
          </a:bodyPr>
          <a:lstStyle/>
          <a:p>
            <a:r>
              <a:rPr lang="en-US" sz="2800" dirty="0">
                <a:latin typeface="Arial" panose="020B0604020202020204" pitchFamily="34" charset="0"/>
              </a:rPr>
              <a:t>Perception in the workforce?</a:t>
            </a:r>
          </a:p>
          <a:p>
            <a:endParaRPr lang="en-US" dirty="0"/>
          </a:p>
          <a:p>
            <a:endParaRPr lang="en-US" dirty="0"/>
          </a:p>
          <a:p>
            <a:r>
              <a:rPr lang="en-US" dirty="0"/>
              <a:t>Teach, remind, encourage and invite our students to abide by the dress and grooming standards they have agreed to, we can help establish and maintain a learning environment and patterns of behavior that will be a blessing to all.</a:t>
            </a:r>
          </a:p>
        </p:txBody>
      </p:sp>
      <p:sp>
        <p:nvSpPr>
          <p:cNvPr id="8" name="TextBox 7">
            <a:extLst>
              <a:ext uri="{FF2B5EF4-FFF2-40B4-BE49-F238E27FC236}">
                <a16:creationId xmlns:a16="http://schemas.microsoft.com/office/drawing/2014/main" id="{A57CC7A9-4440-4363-CE26-135AC3B6AF8B}"/>
              </a:ext>
            </a:extLst>
          </p:cNvPr>
          <p:cNvSpPr txBox="1"/>
          <p:nvPr/>
        </p:nvSpPr>
        <p:spPr>
          <a:xfrm>
            <a:off x="583058" y="6189663"/>
            <a:ext cx="9742469" cy="369332"/>
          </a:xfrm>
          <a:prstGeom prst="rect">
            <a:avLst/>
          </a:prstGeom>
          <a:noFill/>
        </p:spPr>
        <p:txBody>
          <a:bodyPr wrap="square">
            <a:spAutoFit/>
          </a:bodyPr>
          <a:lstStyle/>
          <a:p>
            <a:r>
              <a:rPr lang="en-US" dirty="0"/>
              <a:t>https://</a:t>
            </a:r>
            <a:r>
              <a:rPr lang="en-US" dirty="0" err="1"/>
              <a:t>www.byui.edu</a:t>
            </a:r>
            <a:r>
              <a:rPr lang="en-US" dirty="0"/>
              <a:t>/student-honor-office/</a:t>
            </a:r>
            <a:r>
              <a:rPr lang="en-US" dirty="0" err="1"/>
              <a:t>ces-honor-code#dress-and-grooming-standards</a:t>
            </a:r>
            <a:endParaRPr lang="en-US" dirty="0"/>
          </a:p>
        </p:txBody>
      </p:sp>
    </p:spTree>
    <p:extLst>
      <p:ext uri="{BB962C8B-B14F-4D97-AF65-F5344CB8AC3E}">
        <p14:creationId xmlns:p14="http://schemas.microsoft.com/office/powerpoint/2010/main" val="86423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FF7C-1994-6A4E-8472-81638E7FAA38}"/>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CEE0EEEA-B97E-4DE4-A000-239FC72810E6}"/>
              </a:ext>
            </a:extLst>
          </p:cNvPr>
          <p:cNvSpPr>
            <a:spLocks noGrp="1"/>
          </p:cNvSpPr>
          <p:nvPr>
            <p:ph idx="1"/>
          </p:nvPr>
        </p:nvSpPr>
        <p:spPr/>
        <p:txBody>
          <a:bodyPr/>
          <a:lstStyle/>
          <a:p>
            <a:r>
              <a:rPr lang="en-US" dirty="0"/>
              <a:t>Found in </a:t>
            </a:r>
            <a:r>
              <a:rPr lang="en-US" dirty="0" err="1"/>
              <a:t>iLearn</a:t>
            </a:r>
            <a:endParaRPr lang="en-US" dirty="0"/>
          </a:p>
          <a:p>
            <a:r>
              <a:rPr lang="en-US" dirty="0"/>
              <a:t>The grading breakdown for the course is:</a:t>
            </a:r>
          </a:p>
          <a:p>
            <a:pPr lvl="1"/>
            <a:r>
              <a:rPr lang="en-US" dirty="0"/>
              <a:t>40% - Reflections (Prepare, Teach, Ponder)</a:t>
            </a:r>
          </a:p>
          <a:p>
            <a:pPr lvl="1"/>
            <a:r>
              <a:rPr lang="en-US" dirty="0"/>
              <a:t>60% - Prove (Projects)</a:t>
            </a: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41580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AFE1-4CB8-4863-A608-4C8D5CBE8BB6}"/>
              </a:ext>
            </a:extLst>
          </p:cNvPr>
          <p:cNvSpPr>
            <a:spLocks noGrp="1"/>
          </p:cNvSpPr>
          <p:nvPr>
            <p:ph type="title"/>
          </p:nvPr>
        </p:nvSpPr>
        <p:spPr>
          <a:xfrm>
            <a:off x="1653363" y="365760"/>
            <a:ext cx="9367203" cy="1188720"/>
          </a:xfrm>
        </p:spPr>
        <p:txBody>
          <a:bodyPr>
            <a:normAutofit/>
          </a:bodyPr>
          <a:lstStyle/>
          <a:p>
            <a:r>
              <a:rPr lang="en-US" dirty="0"/>
              <a:t>Class Objectives</a:t>
            </a:r>
          </a:p>
        </p:txBody>
      </p:sp>
      <p:sp>
        <p:nvSpPr>
          <p:cNvPr id="3" name="Content Placeholder 2">
            <a:extLst>
              <a:ext uri="{FF2B5EF4-FFF2-40B4-BE49-F238E27FC236}">
                <a16:creationId xmlns:a16="http://schemas.microsoft.com/office/drawing/2014/main" id="{CFB05481-F9E0-4D65-B47D-10CA6C6593B4}"/>
              </a:ext>
            </a:extLst>
          </p:cNvPr>
          <p:cNvSpPr>
            <a:spLocks noGrp="1"/>
          </p:cNvSpPr>
          <p:nvPr>
            <p:ph idx="1"/>
          </p:nvPr>
        </p:nvSpPr>
        <p:spPr>
          <a:xfrm>
            <a:off x="1653363" y="2176272"/>
            <a:ext cx="9367204" cy="4041648"/>
          </a:xfrm>
        </p:spPr>
        <p:txBody>
          <a:bodyPr anchor="t">
            <a:normAutofit fontScale="92500" lnSpcReduction="10000"/>
          </a:bodyPr>
          <a:lstStyle/>
          <a:p>
            <a:pPr marL="0" indent="0">
              <a:buNone/>
            </a:pPr>
            <a:r>
              <a:rPr lang="en-US" sz="2400" dirty="0"/>
              <a:t>Successful graduates for CSE 170 will:</a:t>
            </a:r>
          </a:p>
          <a:p>
            <a:r>
              <a:rPr lang="en-US" sz="2400" b="1" dirty="0">
                <a:solidFill>
                  <a:srgbClr val="00B0F0"/>
                </a:solidFill>
              </a:rPr>
              <a:t>build positive professional working relationships </a:t>
            </a:r>
            <a:r>
              <a:rPr lang="en-US" sz="2400" dirty="0"/>
              <a:t>with those they serve</a:t>
            </a:r>
          </a:p>
          <a:p>
            <a:r>
              <a:rPr lang="en-US" sz="2400" dirty="0"/>
              <a:t>be </a:t>
            </a:r>
            <a:r>
              <a:rPr lang="en-US" sz="2400" b="1" dirty="0">
                <a:solidFill>
                  <a:srgbClr val="00B0F0"/>
                </a:solidFill>
              </a:rPr>
              <a:t>recognized as a valuable asset </a:t>
            </a:r>
            <a:r>
              <a:rPr lang="en-US" sz="2400" dirty="0"/>
              <a:t>within their team and organization</a:t>
            </a:r>
          </a:p>
          <a:p>
            <a:endParaRPr lang="en-US" sz="2400" dirty="0"/>
          </a:p>
          <a:p>
            <a:pPr marL="0" indent="0">
              <a:buNone/>
            </a:pPr>
            <a:r>
              <a:rPr lang="en-US" sz="2400" dirty="0"/>
              <a:t>By the end of the semester, students will have the opportunity to become more:</a:t>
            </a:r>
          </a:p>
          <a:p>
            <a:pPr>
              <a:buFont typeface="Arial" panose="020B0604020202020204" pitchFamily="34" charset="0"/>
              <a:buChar char="•"/>
            </a:pPr>
            <a:r>
              <a:rPr lang="en-US" sz="2400" dirty="0"/>
              <a:t>aware of how personal </a:t>
            </a:r>
            <a:r>
              <a:rPr lang="en-US" sz="2400" b="1" dirty="0">
                <a:solidFill>
                  <a:srgbClr val="00B0F0"/>
                </a:solidFill>
              </a:rPr>
              <a:t>beliefs and actions </a:t>
            </a:r>
            <a:r>
              <a:rPr lang="en-US" sz="2400" dirty="0"/>
              <a:t>influence others </a:t>
            </a:r>
          </a:p>
          <a:p>
            <a:pPr>
              <a:buFont typeface="Arial" panose="020B0604020202020204" pitchFamily="34" charset="0"/>
              <a:buChar char="•"/>
            </a:pPr>
            <a:r>
              <a:rPr lang="en-US" sz="2400" dirty="0"/>
              <a:t>informed of the </a:t>
            </a:r>
            <a:r>
              <a:rPr lang="en-US" sz="2400" b="1" dirty="0">
                <a:solidFill>
                  <a:srgbClr val="00B0F0"/>
                </a:solidFill>
              </a:rPr>
              <a:t>career paths </a:t>
            </a:r>
            <a:r>
              <a:rPr lang="en-US" sz="2400" dirty="0"/>
              <a:t>represented by computer science certificates </a:t>
            </a:r>
          </a:p>
          <a:p>
            <a:pPr>
              <a:buFont typeface="Arial" panose="020B0604020202020204" pitchFamily="34" charset="0"/>
              <a:buChar char="•"/>
            </a:pPr>
            <a:r>
              <a:rPr lang="en-US" sz="2400" dirty="0"/>
              <a:t>skillful in </a:t>
            </a:r>
            <a:r>
              <a:rPr lang="en-US" sz="2400" b="1" dirty="0">
                <a:solidFill>
                  <a:srgbClr val="00B0F0"/>
                </a:solidFill>
              </a:rPr>
              <a:t>negotiating expectations </a:t>
            </a:r>
            <a:r>
              <a:rPr lang="en-US" sz="2400" dirty="0"/>
              <a:t>with colleagues</a:t>
            </a:r>
          </a:p>
          <a:p>
            <a:pPr>
              <a:buFont typeface="Arial" panose="020B0604020202020204" pitchFamily="34" charset="0"/>
              <a:buChar char="•"/>
            </a:pPr>
            <a:r>
              <a:rPr lang="en-US" sz="2400" dirty="0"/>
              <a:t>creative in </a:t>
            </a:r>
            <a:r>
              <a:rPr lang="en-US" sz="2400" b="1" dirty="0">
                <a:solidFill>
                  <a:srgbClr val="00B0F0"/>
                </a:solidFill>
              </a:rPr>
              <a:t>finding solutions to interpersonal problems </a:t>
            </a:r>
            <a:r>
              <a:rPr lang="en-US" sz="2400" dirty="0"/>
              <a:t>in work settings</a:t>
            </a:r>
          </a:p>
          <a:p>
            <a:pPr>
              <a:buFont typeface="Arial" panose="020B0604020202020204" pitchFamily="34" charset="0"/>
              <a:buChar char="•"/>
            </a:pPr>
            <a:r>
              <a:rPr lang="en-US" sz="2400" dirty="0"/>
              <a:t>perceptive of </a:t>
            </a:r>
            <a:r>
              <a:rPr lang="en-US" sz="2400" b="1" dirty="0">
                <a:solidFill>
                  <a:srgbClr val="00B0F0"/>
                </a:solidFill>
              </a:rPr>
              <a:t>personality and leadership factors </a:t>
            </a:r>
            <a:r>
              <a:rPr lang="en-US" sz="2400" dirty="0"/>
              <a:t>in work situations</a:t>
            </a:r>
          </a:p>
          <a:p>
            <a:endParaRPr lang="en-US" sz="2400" dirty="0"/>
          </a:p>
        </p:txBody>
      </p:sp>
    </p:spTree>
    <p:extLst>
      <p:ext uri="{BB962C8B-B14F-4D97-AF65-F5344CB8AC3E}">
        <p14:creationId xmlns:p14="http://schemas.microsoft.com/office/powerpoint/2010/main" val="257028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3AC3-5CB9-408B-BCDC-1A319DA594DE}"/>
              </a:ext>
            </a:extLst>
          </p:cNvPr>
          <p:cNvSpPr>
            <a:spLocks noGrp="1"/>
          </p:cNvSpPr>
          <p:nvPr>
            <p:ph type="title"/>
          </p:nvPr>
        </p:nvSpPr>
        <p:spPr>
          <a:xfrm>
            <a:off x="594360" y="637125"/>
            <a:ext cx="3802276" cy="5256371"/>
          </a:xfrm>
        </p:spPr>
        <p:txBody>
          <a:bodyPr>
            <a:normAutofit/>
          </a:bodyPr>
          <a:lstStyle/>
          <a:p>
            <a:r>
              <a:rPr lang="en-US" sz="4800" dirty="0"/>
              <a:t>Time Commitment</a:t>
            </a:r>
          </a:p>
        </p:txBody>
      </p:sp>
      <p:graphicFrame>
        <p:nvGraphicFramePr>
          <p:cNvPr id="5" name="Content Placeholder 2">
            <a:extLst>
              <a:ext uri="{FF2B5EF4-FFF2-40B4-BE49-F238E27FC236}">
                <a16:creationId xmlns:a16="http://schemas.microsoft.com/office/drawing/2014/main" id="{8180B45F-FF26-40D7-90BC-77D94FAA7150}"/>
              </a:ext>
            </a:extLst>
          </p:cNvPr>
          <p:cNvGraphicFramePr>
            <a:graphicFrameLocks noGrp="1"/>
          </p:cNvGraphicFramePr>
          <p:nvPr>
            <p:ph idx="1"/>
            <p:extLst>
              <p:ext uri="{D42A27DB-BD31-4B8C-83A1-F6EECF244321}">
                <p14:modId xmlns:p14="http://schemas.microsoft.com/office/powerpoint/2010/main" val="4237507009"/>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626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1921-6E93-4D21-963A-49FB6D0B1D0F}"/>
              </a:ext>
            </a:extLst>
          </p:cNvPr>
          <p:cNvSpPr>
            <a:spLocks noGrp="1"/>
          </p:cNvSpPr>
          <p:nvPr>
            <p:ph type="title"/>
          </p:nvPr>
        </p:nvSpPr>
        <p:spPr/>
        <p:txBody>
          <a:bodyPr/>
          <a:lstStyle/>
          <a:p>
            <a:r>
              <a:rPr lang="en-US" dirty="0"/>
              <a:t>Schedule</a:t>
            </a:r>
          </a:p>
        </p:txBody>
      </p:sp>
      <p:graphicFrame>
        <p:nvGraphicFramePr>
          <p:cNvPr id="4" name="Table 4">
            <a:extLst>
              <a:ext uri="{FF2B5EF4-FFF2-40B4-BE49-F238E27FC236}">
                <a16:creationId xmlns:a16="http://schemas.microsoft.com/office/drawing/2014/main" id="{7FBA03B4-3560-4ED4-8DAB-CFE9652B09C9}"/>
              </a:ext>
            </a:extLst>
          </p:cNvPr>
          <p:cNvGraphicFramePr>
            <a:graphicFrameLocks noGrp="1"/>
          </p:cNvGraphicFramePr>
          <p:nvPr>
            <p:ph idx="1"/>
            <p:extLst>
              <p:ext uri="{D42A27DB-BD31-4B8C-83A1-F6EECF244321}">
                <p14:modId xmlns:p14="http://schemas.microsoft.com/office/powerpoint/2010/main" val="3534397721"/>
              </p:ext>
            </p:extLst>
          </p:nvPr>
        </p:nvGraphicFramePr>
        <p:xfrm>
          <a:off x="838200" y="1825625"/>
          <a:ext cx="10515600" cy="266192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899882612"/>
                    </a:ext>
                  </a:extLst>
                </a:gridCol>
                <a:gridCol w="1314450">
                  <a:extLst>
                    <a:ext uri="{9D8B030D-6E8A-4147-A177-3AD203B41FA5}">
                      <a16:colId xmlns:a16="http://schemas.microsoft.com/office/drawing/2014/main" val="2587086259"/>
                    </a:ext>
                  </a:extLst>
                </a:gridCol>
                <a:gridCol w="1314450">
                  <a:extLst>
                    <a:ext uri="{9D8B030D-6E8A-4147-A177-3AD203B41FA5}">
                      <a16:colId xmlns:a16="http://schemas.microsoft.com/office/drawing/2014/main" val="1961936273"/>
                    </a:ext>
                  </a:extLst>
                </a:gridCol>
                <a:gridCol w="1314450">
                  <a:extLst>
                    <a:ext uri="{9D8B030D-6E8A-4147-A177-3AD203B41FA5}">
                      <a16:colId xmlns:a16="http://schemas.microsoft.com/office/drawing/2014/main" val="3490100340"/>
                    </a:ext>
                  </a:extLst>
                </a:gridCol>
                <a:gridCol w="1314450">
                  <a:extLst>
                    <a:ext uri="{9D8B030D-6E8A-4147-A177-3AD203B41FA5}">
                      <a16:colId xmlns:a16="http://schemas.microsoft.com/office/drawing/2014/main" val="854308158"/>
                    </a:ext>
                  </a:extLst>
                </a:gridCol>
                <a:gridCol w="1314450">
                  <a:extLst>
                    <a:ext uri="{9D8B030D-6E8A-4147-A177-3AD203B41FA5}">
                      <a16:colId xmlns:a16="http://schemas.microsoft.com/office/drawing/2014/main" val="2037857592"/>
                    </a:ext>
                  </a:extLst>
                </a:gridCol>
                <a:gridCol w="1314450">
                  <a:extLst>
                    <a:ext uri="{9D8B030D-6E8A-4147-A177-3AD203B41FA5}">
                      <a16:colId xmlns:a16="http://schemas.microsoft.com/office/drawing/2014/main" val="321210703"/>
                    </a:ext>
                  </a:extLst>
                </a:gridCol>
                <a:gridCol w="1314450">
                  <a:extLst>
                    <a:ext uri="{9D8B030D-6E8A-4147-A177-3AD203B41FA5}">
                      <a16:colId xmlns:a16="http://schemas.microsoft.com/office/drawing/2014/main" val="4118541731"/>
                    </a:ext>
                  </a:extLst>
                </a:gridCol>
              </a:tblGrid>
              <a:tr h="370840">
                <a:tc>
                  <a:txBody>
                    <a:bodyPr/>
                    <a:lstStyle/>
                    <a:p>
                      <a:r>
                        <a:rPr lang="en-US" dirty="0"/>
                        <a:t>Day</a:t>
                      </a:r>
                    </a:p>
                  </a:txBody>
                  <a:tcPr marL="91441" marR="91441"/>
                </a:tc>
                <a:tc>
                  <a:txBody>
                    <a:bodyPr/>
                    <a:lstStyle/>
                    <a:p>
                      <a:r>
                        <a:rPr lang="en-US" dirty="0"/>
                        <a:t>Sun</a:t>
                      </a:r>
                    </a:p>
                  </a:txBody>
                  <a:tcPr marL="91441" marR="91441"/>
                </a:tc>
                <a:tc>
                  <a:txBody>
                    <a:bodyPr/>
                    <a:lstStyle/>
                    <a:p>
                      <a:r>
                        <a:rPr lang="en-US" dirty="0"/>
                        <a:t>Mon</a:t>
                      </a:r>
                    </a:p>
                  </a:txBody>
                  <a:tcPr marL="91441" marR="91441"/>
                </a:tc>
                <a:tc>
                  <a:txBody>
                    <a:bodyPr/>
                    <a:lstStyle/>
                    <a:p>
                      <a:r>
                        <a:rPr lang="en-US" dirty="0"/>
                        <a:t>Tue</a:t>
                      </a:r>
                    </a:p>
                  </a:txBody>
                  <a:tcPr marL="91441" marR="91441"/>
                </a:tc>
                <a:tc>
                  <a:txBody>
                    <a:bodyPr/>
                    <a:lstStyle/>
                    <a:p>
                      <a:r>
                        <a:rPr lang="en-US" dirty="0"/>
                        <a:t>Wed</a:t>
                      </a:r>
                    </a:p>
                  </a:txBody>
                  <a:tcPr marL="91441" marR="91441"/>
                </a:tc>
                <a:tc>
                  <a:txBody>
                    <a:bodyPr/>
                    <a:lstStyle/>
                    <a:p>
                      <a:r>
                        <a:rPr lang="en-US" dirty="0"/>
                        <a:t>Thu</a:t>
                      </a:r>
                    </a:p>
                  </a:txBody>
                  <a:tcPr marL="91441" marR="91441"/>
                </a:tc>
                <a:tc>
                  <a:txBody>
                    <a:bodyPr/>
                    <a:lstStyle/>
                    <a:p>
                      <a:r>
                        <a:rPr lang="en-US" dirty="0"/>
                        <a:t>Fri</a:t>
                      </a:r>
                    </a:p>
                  </a:txBody>
                  <a:tcPr marL="91441" marR="91441"/>
                </a:tc>
                <a:tc>
                  <a:txBody>
                    <a:bodyPr/>
                    <a:lstStyle/>
                    <a:p>
                      <a:r>
                        <a:rPr lang="en-US" dirty="0"/>
                        <a:t>Sat</a:t>
                      </a:r>
                    </a:p>
                  </a:txBody>
                  <a:tcPr marL="91441" marR="91441"/>
                </a:tc>
                <a:extLst>
                  <a:ext uri="{0D108BD9-81ED-4DB2-BD59-A6C34878D82A}">
                    <a16:rowId xmlns:a16="http://schemas.microsoft.com/office/drawing/2014/main" val="3627314480"/>
                  </a:ext>
                </a:extLst>
              </a:tr>
              <a:tr h="370840">
                <a:tc>
                  <a:txBody>
                    <a:bodyPr/>
                    <a:lstStyle/>
                    <a:p>
                      <a:r>
                        <a:rPr lang="en-US" b="1" i="1" dirty="0"/>
                        <a:t>Out of Class</a:t>
                      </a:r>
                    </a:p>
                  </a:txBody>
                  <a:tcPr marL="91441" marR="91441"/>
                </a:tc>
                <a:tc>
                  <a:txBody>
                    <a:bodyPr/>
                    <a:lstStyle/>
                    <a:p>
                      <a:endParaRPr lang="en-US" dirty="0"/>
                    </a:p>
                  </a:txBody>
                  <a:tcPr/>
                </a:tc>
                <a:tc>
                  <a:txBody>
                    <a:bodyPr/>
                    <a:lstStyle/>
                    <a:p>
                      <a:r>
                        <a:rPr lang="en-US" dirty="0"/>
                        <a:t>Reading Prep</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69446954"/>
                  </a:ext>
                </a:extLst>
              </a:tr>
              <a:tr h="370840">
                <a:tc>
                  <a:txBody>
                    <a:bodyPr/>
                    <a:lstStyle/>
                    <a:p>
                      <a:r>
                        <a:rPr lang="en-US" b="1" i="1" dirty="0"/>
                        <a:t>In Class</a:t>
                      </a:r>
                    </a:p>
                  </a:txBody>
                  <a:tcPr marL="91441" marR="91441"/>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Team Discussion</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Discussion</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7289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Out of Class</a:t>
                      </a:r>
                    </a:p>
                  </a:txBody>
                  <a:tcPr marL="91441" marR="91441"/>
                </a:tc>
                <a:tc>
                  <a:txBody>
                    <a:bodyPr/>
                    <a:lstStyle/>
                    <a:p>
                      <a:endParaRPr lang="en-US"/>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with Team</a:t>
                      </a:r>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Ponder Due</a:t>
                      </a:r>
                    </a:p>
                  </a:txBody>
                  <a:tcPr/>
                </a:tc>
                <a:extLst>
                  <a:ext uri="{0D108BD9-81ED-4DB2-BD59-A6C34878D82A}">
                    <a16:rowId xmlns:a16="http://schemas.microsoft.com/office/drawing/2014/main" val="2491713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a:txBody>
                  <a:tcPr marL="91441" marR="91441"/>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on Prove</a:t>
                      </a:r>
                    </a:p>
                  </a:txBody>
                  <a:tcPr/>
                </a:tc>
                <a:tc hMerge="1">
                  <a:txBody>
                    <a:bodyPr/>
                    <a:lstStyle/>
                    <a:p>
                      <a:endParaRPr lang="en-US" dirty="0"/>
                    </a:p>
                  </a:txBody>
                  <a:tcPr/>
                </a:tc>
                <a:tc>
                  <a:txBody>
                    <a:bodyPr/>
                    <a:lstStyle/>
                    <a:p>
                      <a:r>
                        <a:rPr lang="en-US" dirty="0"/>
                        <a:t>Prove Due</a:t>
                      </a:r>
                    </a:p>
                  </a:txBody>
                  <a:tcPr/>
                </a:tc>
                <a:extLst>
                  <a:ext uri="{0D108BD9-81ED-4DB2-BD59-A6C34878D82A}">
                    <a16:rowId xmlns:a16="http://schemas.microsoft.com/office/drawing/2014/main" val="3380152099"/>
                  </a:ext>
                </a:extLst>
              </a:tr>
            </a:tbl>
          </a:graphicData>
        </a:graphic>
      </p:graphicFrame>
    </p:spTree>
    <p:extLst>
      <p:ext uri="{BB962C8B-B14F-4D97-AF65-F5344CB8AC3E}">
        <p14:creationId xmlns:p14="http://schemas.microsoft.com/office/powerpoint/2010/main" val="1450089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2D7F0-EF7C-B024-F4D3-34C1AA420B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810" y="307731"/>
            <a:ext cx="2588469" cy="3997637"/>
          </a:xfrm>
          <a:prstGeom prst="rect">
            <a:avLst/>
          </a:prstGeom>
        </p:spPr>
      </p:pic>
      <p:sp>
        <p:nvSpPr>
          <p:cNvPr id="2" name="Title 1">
            <a:extLst>
              <a:ext uri="{FF2B5EF4-FFF2-40B4-BE49-F238E27FC236}">
                <a16:creationId xmlns:a16="http://schemas.microsoft.com/office/drawing/2014/main" id="{088996A5-3168-6AC7-B590-2CF4B0817241}"/>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BYU-Idaho Learning Outcomes </a:t>
            </a:r>
          </a:p>
        </p:txBody>
      </p:sp>
      <p:pic>
        <p:nvPicPr>
          <p:cNvPr id="4" name="Picture 3">
            <a:extLst>
              <a:ext uri="{FF2B5EF4-FFF2-40B4-BE49-F238E27FC236}">
                <a16:creationId xmlns:a16="http://schemas.microsoft.com/office/drawing/2014/main" id="{3101AAC5-6E42-48B5-981B-5D2ADB4F28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542" y="307731"/>
            <a:ext cx="2588470" cy="3997637"/>
          </a:xfrm>
          <a:prstGeom prst="rect">
            <a:avLst/>
          </a:prstGeom>
        </p:spPr>
      </p:pic>
      <p:pic>
        <p:nvPicPr>
          <p:cNvPr id="5" name="Picture 4">
            <a:extLst>
              <a:ext uri="{FF2B5EF4-FFF2-40B4-BE49-F238E27FC236}">
                <a16:creationId xmlns:a16="http://schemas.microsoft.com/office/drawing/2014/main" id="{D210963B-4220-5350-49D9-992570262B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9246" y="307731"/>
            <a:ext cx="2588470" cy="3997637"/>
          </a:xfrm>
          <a:prstGeom prst="rect">
            <a:avLst/>
          </a:prstGeom>
        </p:spPr>
      </p:pic>
      <p:pic>
        <p:nvPicPr>
          <p:cNvPr id="3" name="Picture 2">
            <a:extLst>
              <a:ext uri="{FF2B5EF4-FFF2-40B4-BE49-F238E27FC236}">
                <a16:creationId xmlns:a16="http://schemas.microsoft.com/office/drawing/2014/main" id="{05E6B429-3EF0-B80B-B270-CF9CFAFDDB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55220" y="330045"/>
            <a:ext cx="2588470" cy="3997637"/>
          </a:xfrm>
          <a:prstGeom prst="rect">
            <a:avLst/>
          </a:prstGeom>
        </p:spPr>
      </p:pic>
    </p:spTree>
    <p:extLst>
      <p:ext uri="{BB962C8B-B14F-4D97-AF65-F5344CB8AC3E}">
        <p14:creationId xmlns:p14="http://schemas.microsoft.com/office/powerpoint/2010/main" val="1191026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4065-D815-4B6E-A280-D67E53EA2E5A}"/>
              </a:ext>
            </a:extLst>
          </p:cNvPr>
          <p:cNvSpPr>
            <a:spLocks noGrp="1"/>
          </p:cNvSpPr>
          <p:nvPr>
            <p:ph type="title"/>
          </p:nvPr>
        </p:nvSpPr>
        <p:spPr/>
        <p:txBody>
          <a:bodyPr/>
          <a:lstStyle/>
          <a:p>
            <a:r>
              <a:rPr lang="en-US"/>
              <a:t>Course Organization</a:t>
            </a:r>
            <a:endParaRPr lang="en-US" dirty="0"/>
          </a:p>
        </p:txBody>
      </p:sp>
      <p:sp>
        <p:nvSpPr>
          <p:cNvPr id="3" name="Content Placeholder 2">
            <a:extLst>
              <a:ext uri="{FF2B5EF4-FFF2-40B4-BE49-F238E27FC236}">
                <a16:creationId xmlns:a16="http://schemas.microsoft.com/office/drawing/2014/main" id="{18FFB0C6-C9A3-4A56-A06B-B323898D7E01}"/>
              </a:ext>
            </a:extLst>
          </p:cNvPr>
          <p:cNvSpPr>
            <a:spLocks noGrp="1"/>
          </p:cNvSpPr>
          <p:nvPr>
            <p:ph idx="1"/>
          </p:nvPr>
        </p:nvSpPr>
        <p:spPr/>
        <p:txBody>
          <a:bodyPr>
            <a:normAutofit fontScale="85000" lnSpcReduction="20000"/>
          </a:bodyPr>
          <a:lstStyle/>
          <a:p>
            <a:r>
              <a:rPr lang="en-US" dirty="0"/>
              <a:t>Each lesson is organized as follows:</a:t>
            </a:r>
          </a:p>
          <a:p>
            <a:r>
              <a:rPr lang="en-US" dirty="0"/>
              <a:t>Prepare : </a:t>
            </a:r>
          </a:p>
          <a:p>
            <a:pPr lvl="1"/>
            <a:r>
              <a:rPr lang="en-US" dirty="0"/>
              <a:t>Read the case study and related articles. Complete summary.</a:t>
            </a:r>
          </a:p>
          <a:p>
            <a:r>
              <a:rPr lang="en-US" dirty="0"/>
              <a:t>Teach One Another  Team Activities </a:t>
            </a:r>
          </a:p>
          <a:p>
            <a:pPr lvl="1"/>
            <a:r>
              <a:rPr lang="en-US" dirty="0"/>
              <a:t>Participate in a team activity designed to help you build confidence in your response to the case. Complete a self-assessment of your participation.</a:t>
            </a:r>
          </a:p>
          <a:p>
            <a:r>
              <a:rPr lang="en-US" dirty="0"/>
              <a:t> Teach One Another Class Activities </a:t>
            </a:r>
          </a:p>
          <a:p>
            <a:pPr lvl="1"/>
            <a:r>
              <a:rPr lang="en-US" dirty="0"/>
              <a:t>Participate in a class discussion designed to help you face the complex problem imposed by the case. Complete a self-assessment of your participation.</a:t>
            </a:r>
          </a:p>
          <a:p>
            <a:r>
              <a:rPr lang="en-US" dirty="0"/>
              <a:t>Prove 60%:</a:t>
            </a:r>
          </a:p>
          <a:p>
            <a:pPr lvl="1"/>
            <a:r>
              <a:rPr lang="en-US" dirty="0"/>
              <a:t>Written assignment summarizing learning</a:t>
            </a:r>
          </a:p>
          <a:p>
            <a:r>
              <a:rPr lang="en-US" dirty="0"/>
              <a:t>Ponder 40%: Reflection  </a:t>
            </a:r>
          </a:p>
          <a:p>
            <a:pPr lvl="1"/>
            <a:r>
              <a:rPr lang="en-US" dirty="0"/>
              <a:t>Complete a questionnaire of short-answer questions writing assignment designed to help you apply your conclusions from the case to yourself. </a:t>
            </a:r>
          </a:p>
          <a:p>
            <a:endParaRPr lang="en-US" dirty="0"/>
          </a:p>
        </p:txBody>
      </p:sp>
      <p:pic>
        <p:nvPicPr>
          <p:cNvPr id="7" name="Picture 6" descr="A picture containing clock, room&#10;&#10;Description automatically generated">
            <a:extLst>
              <a:ext uri="{FF2B5EF4-FFF2-40B4-BE49-F238E27FC236}">
                <a16:creationId xmlns:a16="http://schemas.microsoft.com/office/drawing/2014/main" id="{1859E23C-29B1-4343-8F13-90CD73AF9C0A}"/>
              </a:ext>
            </a:extLst>
          </p:cNvPr>
          <p:cNvPicPr>
            <a:picLocks noChangeAspect="1"/>
          </p:cNvPicPr>
          <p:nvPr/>
        </p:nvPicPr>
        <p:blipFill>
          <a:blip r:embed="rId2"/>
          <a:stretch>
            <a:fillRect/>
          </a:stretch>
        </p:blipFill>
        <p:spPr>
          <a:xfrm>
            <a:off x="8027894" y="0"/>
            <a:ext cx="4164106" cy="2342310"/>
          </a:xfrm>
          <a:prstGeom prst="rect">
            <a:avLst/>
          </a:prstGeom>
        </p:spPr>
      </p:pic>
    </p:spTree>
    <p:extLst>
      <p:ext uri="{BB962C8B-B14F-4D97-AF65-F5344CB8AC3E}">
        <p14:creationId xmlns:p14="http://schemas.microsoft.com/office/powerpoint/2010/main" val="3830522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A3F0-438E-45C7-BF7E-B2210F8E9EE0}"/>
              </a:ext>
            </a:extLst>
          </p:cNvPr>
          <p:cNvSpPr>
            <a:spLocks noGrp="1"/>
          </p:cNvSpPr>
          <p:nvPr>
            <p:ph type="title"/>
          </p:nvPr>
        </p:nvSpPr>
        <p:spPr>
          <a:xfrm>
            <a:off x="589560" y="856180"/>
            <a:ext cx="5279408" cy="1128068"/>
          </a:xfrm>
        </p:spPr>
        <p:txBody>
          <a:bodyPr anchor="ctr">
            <a:normAutofit/>
          </a:bodyPr>
          <a:lstStyle/>
          <a:p>
            <a:r>
              <a:rPr lang="en-US" sz="4000" dirty="0"/>
              <a:t>Class Organization</a:t>
            </a:r>
          </a:p>
        </p:txBody>
      </p:sp>
      <p:sp>
        <p:nvSpPr>
          <p:cNvPr id="3" name="Content Placeholder 2">
            <a:extLst>
              <a:ext uri="{FF2B5EF4-FFF2-40B4-BE49-F238E27FC236}">
                <a16:creationId xmlns:a16="http://schemas.microsoft.com/office/drawing/2014/main" id="{922BE2CB-154E-44F5-B2C2-DFE6EF38C270}"/>
              </a:ext>
            </a:extLst>
          </p:cNvPr>
          <p:cNvSpPr>
            <a:spLocks noGrp="1"/>
          </p:cNvSpPr>
          <p:nvPr>
            <p:ph idx="1"/>
          </p:nvPr>
        </p:nvSpPr>
        <p:spPr>
          <a:xfrm>
            <a:off x="579709" y="2716955"/>
            <a:ext cx="5278066" cy="3979585"/>
          </a:xfrm>
        </p:spPr>
        <p:txBody>
          <a:bodyPr anchor="ctr">
            <a:normAutofit fontScale="92500" lnSpcReduction="10000"/>
          </a:bodyPr>
          <a:lstStyle/>
          <a:p>
            <a:r>
              <a:rPr lang="en-US" sz="2000" dirty="0"/>
              <a:t>The class will be covering 4 modules/domains</a:t>
            </a:r>
          </a:p>
          <a:p>
            <a:pPr lvl="1"/>
            <a:r>
              <a:rPr lang="en-US" sz="2000" dirty="0"/>
              <a:t>Overview (Weeks 1-2)</a:t>
            </a:r>
          </a:p>
          <a:p>
            <a:pPr lvl="1"/>
            <a:r>
              <a:rPr lang="en-US" sz="2000" dirty="0"/>
              <a:t>Individual (Weeks 3-6) Personality, Motivation, Professionalism, Pressure</a:t>
            </a:r>
          </a:p>
          <a:p>
            <a:pPr lvl="1"/>
            <a:r>
              <a:rPr lang="en-US" sz="2000" dirty="0"/>
              <a:t>Group (Week 7-10) Commitment, Conflict, Technical Roles, Communication </a:t>
            </a:r>
          </a:p>
          <a:p>
            <a:pPr lvl="1"/>
            <a:r>
              <a:rPr lang="en-US" sz="2000" dirty="0"/>
              <a:t>Community (Week 11-14) Leadership, Loyalty, Cooperation, Synergism </a:t>
            </a:r>
          </a:p>
          <a:p>
            <a:r>
              <a:rPr lang="en-US" sz="2400" dirty="0"/>
              <a:t>Major projects</a:t>
            </a:r>
          </a:p>
          <a:p>
            <a:pPr lvl="1"/>
            <a:r>
              <a:rPr lang="en-US" sz="2000" dirty="0"/>
              <a:t>Personal Project	50 pts</a:t>
            </a:r>
          </a:p>
          <a:p>
            <a:pPr lvl="1"/>
            <a:r>
              <a:rPr lang="en-US" sz="2000" dirty="0"/>
              <a:t>User Manual	50 pts</a:t>
            </a:r>
          </a:p>
          <a:p>
            <a:pPr lvl="1"/>
            <a:r>
              <a:rPr lang="en-US" sz="2000" dirty="0"/>
              <a:t>Acorn Project</a:t>
            </a:r>
          </a:p>
          <a:p>
            <a:pPr lvl="2"/>
            <a:r>
              <a:rPr lang="en-US" sz="1600" dirty="0"/>
              <a:t>Proposals/Status	50 pts each</a:t>
            </a:r>
          </a:p>
          <a:p>
            <a:pPr lvl="2"/>
            <a:r>
              <a:rPr lang="en-US" sz="1600" dirty="0"/>
              <a:t>Presentations	200 pts</a:t>
            </a:r>
          </a:p>
          <a:p>
            <a:endParaRPr lang="en-US" sz="2400" dirty="0"/>
          </a:p>
          <a:p>
            <a:pPr lvl="2"/>
            <a:endParaRPr lang="en-US" i="1" dirty="0"/>
          </a:p>
          <a:p>
            <a:endParaRPr lang="en-US" sz="2000" dirty="0"/>
          </a:p>
        </p:txBody>
      </p:sp>
      <p:pic>
        <p:nvPicPr>
          <p:cNvPr id="7" name="Picture 6">
            <a:extLst>
              <a:ext uri="{FF2B5EF4-FFF2-40B4-BE49-F238E27FC236}">
                <a16:creationId xmlns:a16="http://schemas.microsoft.com/office/drawing/2014/main" id="{3256849E-FD45-4722-90E8-5146933FE9C9}"/>
              </a:ext>
            </a:extLst>
          </p:cNvPr>
          <p:cNvPicPr>
            <a:picLocks noChangeAspect="1"/>
          </p:cNvPicPr>
          <p:nvPr/>
        </p:nvPicPr>
        <p:blipFill>
          <a:blip r:embed="rId2"/>
          <a:stretch>
            <a:fillRect/>
          </a:stretch>
        </p:blipFill>
        <p:spPr>
          <a:xfrm>
            <a:off x="7083423" y="3934313"/>
            <a:ext cx="4395569" cy="2065917"/>
          </a:xfrm>
          <a:prstGeom prst="rect">
            <a:avLst/>
          </a:prstGeom>
        </p:spPr>
      </p:pic>
      <p:pic>
        <p:nvPicPr>
          <p:cNvPr id="6" name="Picture 5" descr="Diagram&#10;&#10;Description automatically generated">
            <a:extLst>
              <a:ext uri="{FF2B5EF4-FFF2-40B4-BE49-F238E27FC236}">
                <a16:creationId xmlns:a16="http://schemas.microsoft.com/office/drawing/2014/main" id="{7411F530-777D-43D3-9E3B-09B8A412F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785" y="440772"/>
            <a:ext cx="5743506" cy="2836005"/>
          </a:xfrm>
          <a:prstGeom prst="rect">
            <a:avLst/>
          </a:prstGeom>
        </p:spPr>
      </p:pic>
    </p:spTree>
    <p:extLst>
      <p:ext uri="{BB962C8B-B14F-4D97-AF65-F5344CB8AC3E}">
        <p14:creationId xmlns:p14="http://schemas.microsoft.com/office/powerpoint/2010/main" val="2501953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E5B3-83AD-4D98-9602-5670DD06C4B7}"/>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93827146-2D91-4B8A-B2A1-FCE4C3780CDD}"/>
              </a:ext>
            </a:extLst>
          </p:cNvPr>
          <p:cNvSpPr>
            <a:spLocks noGrp="1"/>
          </p:cNvSpPr>
          <p:nvPr>
            <p:ph idx="1"/>
          </p:nvPr>
        </p:nvSpPr>
        <p:spPr/>
        <p:txBody>
          <a:bodyPr/>
          <a:lstStyle/>
          <a:p>
            <a:r>
              <a:rPr lang="en-US" dirty="0"/>
              <a:t>Based on Service-Learning and SQ3R (Survey, Question, Read, Recite, Review)</a:t>
            </a:r>
          </a:p>
          <a:p>
            <a:r>
              <a:rPr lang="en-US" dirty="0"/>
              <a:t>Answering questions dealing with: </a:t>
            </a:r>
          </a:p>
          <a:p>
            <a:pPr lvl="1"/>
            <a:r>
              <a:rPr lang="en-US" dirty="0"/>
              <a:t>5 pts Questions</a:t>
            </a:r>
            <a:r>
              <a:rPr lang="en-US" b="1" dirty="0"/>
              <a:t>  Affect: (What?, So What?...Return, Report, Reflect and Regroup.)</a:t>
            </a:r>
          </a:p>
          <a:p>
            <a:pPr lvl="2"/>
            <a:r>
              <a:rPr lang="en-US" b="1" dirty="0"/>
              <a:t>What? (Return and Report)</a:t>
            </a:r>
          </a:p>
          <a:p>
            <a:pPr lvl="2"/>
            <a:r>
              <a:rPr lang="en-US" b="1" dirty="0"/>
              <a:t>So What? (Reflect and Regroup)</a:t>
            </a:r>
            <a:endParaRPr lang="en-US" dirty="0"/>
          </a:p>
          <a:p>
            <a:pPr lvl="1"/>
            <a:r>
              <a:rPr lang="en-US" dirty="0"/>
              <a:t>10 pts Questions </a:t>
            </a:r>
            <a:r>
              <a:rPr lang="en-US" b="1" dirty="0"/>
              <a:t>Behavior: (What now?...my ideas are starting to emerge!)</a:t>
            </a:r>
          </a:p>
          <a:p>
            <a:pPr lvl="1"/>
            <a:r>
              <a:rPr lang="en-US" dirty="0"/>
              <a:t>20 pts Questions </a:t>
            </a:r>
            <a:r>
              <a:rPr lang="en-US" b="1" dirty="0"/>
              <a:t>Cognitive: (Wow, I learn?... Ok that is deep!)</a:t>
            </a:r>
            <a:endParaRPr lang="en-US" dirty="0"/>
          </a:p>
        </p:txBody>
      </p:sp>
    </p:spTree>
    <p:extLst>
      <p:ext uri="{BB962C8B-B14F-4D97-AF65-F5344CB8AC3E}">
        <p14:creationId xmlns:p14="http://schemas.microsoft.com/office/powerpoint/2010/main" val="2916944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930B-537C-4CBE-8EE8-642FBC496495}"/>
              </a:ext>
            </a:extLst>
          </p:cNvPr>
          <p:cNvSpPr>
            <a:spLocks noGrp="1"/>
          </p:cNvSpPr>
          <p:nvPr>
            <p:ph type="title"/>
          </p:nvPr>
        </p:nvSpPr>
        <p:spPr>
          <a:xfrm>
            <a:off x="594360" y="640263"/>
            <a:ext cx="3822192" cy="1344975"/>
          </a:xfrm>
        </p:spPr>
        <p:txBody>
          <a:bodyPr>
            <a:normAutofit/>
          </a:bodyPr>
          <a:lstStyle/>
          <a:p>
            <a:r>
              <a:rPr lang="en-US" sz="3600" dirty="0"/>
              <a:t>Acorn Projects</a:t>
            </a:r>
          </a:p>
        </p:txBody>
      </p:sp>
      <p:sp>
        <p:nvSpPr>
          <p:cNvPr id="3" name="Content Placeholder 2">
            <a:extLst>
              <a:ext uri="{FF2B5EF4-FFF2-40B4-BE49-F238E27FC236}">
                <a16:creationId xmlns:a16="http://schemas.microsoft.com/office/drawing/2014/main" id="{744290C2-3B08-4B51-BF7E-F228567918B4}"/>
              </a:ext>
            </a:extLst>
          </p:cNvPr>
          <p:cNvSpPr>
            <a:spLocks noGrp="1"/>
          </p:cNvSpPr>
          <p:nvPr>
            <p:ph idx="1"/>
          </p:nvPr>
        </p:nvSpPr>
        <p:spPr>
          <a:xfrm>
            <a:off x="593610" y="2121763"/>
            <a:ext cx="3822192" cy="3773010"/>
          </a:xfrm>
        </p:spPr>
        <p:txBody>
          <a:bodyPr>
            <a:normAutofit lnSpcReduction="10000"/>
          </a:bodyPr>
          <a:lstStyle/>
          <a:p>
            <a:r>
              <a:rPr lang="en-US" sz="2000" dirty="0"/>
              <a:t>As part of the class, you will be organized into teams of 3-4 to work on 4 acorn projects. </a:t>
            </a:r>
          </a:p>
          <a:p>
            <a:pPr lvl="1"/>
            <a:r>
              <a:rPr lang="en-US" sz="2000" dirty="0"/>
              <a:t>Each acorn project will represent one section of our class</a:t>
            </a:r>
          </a:p>
          <a:p>
            <a:pPr lvl="1"/>
            <a:r>
              <a:rPr lang="en-US" sz="2000" dirty="0"/>
              <a:t>Each acorn project will fulfill one of the ILO of the school.</a:t>
            </a:r>
          </a:p>
          <a:p>
            <a:pPr lvl="1"/>
            <a:r>
              <a:rPr lang="en-US" sz="2000" dirty="0"/>
              <a:t>Each project should be worked on through out the semester. </a:t>
            </a:r>
          </a:p>
          <a:p>
            <a:pPr lvl="1"/>
            <a:r>
              <a:rPr lang="en-US" sz="2000" dirty="0"/>
              <a:t>Projects will be approved during the 3</a:t>
            </a:r>
            <a:r>
              <a:rPr lang="en-US" sz="2000" baseline="30000" dirty="0"/>
              <a:t>rd</a:t>
            </a:r>
            <a:r>
              <a:rPr lang="en-US" sz="2000" dirty="0"/>
              <a:t> and 4</a:t>
            </a:r>
            <a:r>
              <a:rPr lang="en-US" sz="2000" baseline="30000" dirty="0"/>
              <a:t>th</a:t>
            </a:r>
            <a:r>
              <a:rPr lang="en-US" sz="2000" dirty="0"/>
              <a:t> week. </a:t>
            </a:r>
          </a:p>
        </p:txBody>
      </p:sp>
      <p:pic>
        <p:nvPicPr>
          <p:cNvPr id="4" name="Picture 3">
            <a:extLst>
              <a:ext uri="{FF2B5EF4-FFF2-40B4-BE49-F238E27FC236}">
                <a16:creationId xmlns:a16="http://schemas.microsoft.com/office/drawing/2014/main" id="{15E70B47-8E86-40C0-90F0-B9614FC54E61}"/>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5258964" y="129698"/>
            <a:ext cx="6596652" cy="3248853"/>
          </a:xfrm>
          <a:prstGeom prst="rect">
            <a:avLst/>
          </a:prstGeom>
          <a:noFill/>
        </p:spPr>
      </p:pic>
      <p:pic>
        <p:nvPicPr>
          <p:cNvPr id="8" name="Picture 7">
            <a:extLst>
              <a:ext uri="{FF2B5EF4-FFF2-40B4-BE49-F238E27FC236}">
                <a16:creationId xmlns:a16="http://schemas.microsoft.com/office/drawing/2014/main" id="{A2E2EC4A-39AD-4844-9770-98E74EC0DA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25884" y="3189447"/>
            <a:ext cx="1143000" cy="1762760"/>
          </a:xfrm>
          <a:prstGeom prst="rect">
            <a:avLst/>
          </a:prstGeom>
        </p:spPr>
      </p:pic>
      <p:pic>
        <p:nvPicPr>
          <p:cNvPr id="10" name="Picture 9">
            <a:extLst>
              <a:ext uri="{FF2B5EF4-FFF2-40B4-BE49-F238E27FC236}">
                <a16:creationId xmlns:a16="http://schemas.microsoft.com/office/drawing/2014/main" id="{7ADD5E20-7949-40A1-A88C-21EC9EF7724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1004444" y="3172302"/>
            <a:ext cx="1143000" cy="1767840"/>
          </a:xfrm>
          <a:prstGeom prst="rect">
            <a:avLst/>
          </a:prstGeom>
        </p:spPr>
      </p:pic>
      <p:pic>
        <p:nvPicPr>
          <p:cNvPr id="13" name="Picture 12">
            <a:extLst>
              <a:ext uri="{FF2B5EF4-FFF2-40B4-BE49-F238E27FC236}">
                <a16:creationId xmlns:a16="http://schemas.microsoft.com/office/drawing/2014/main" id="{D7DF2AE4-9C65-43A1-8E31-F699D88FE1A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9834774" y="4969352"/>
            <a:ext cx="1143000" cy="1758950"/>
          </a:xfrm>
          <a:prstGeom prst="rect">
            <a:avLst/>
          </a:prstGeom>
        </p:spPr>
      </p:pic>
      <p:pic>
        <p:nvPicPr>
          <p:cNvPr id="14" name="Picture 13">
            <a:extLst>
              <a:ext uri="{FF2B5EF4-FFF2-40B4-BE49-F238E27FC236}">
                <a16:creationId xmlns:a16="http://schemas.microsoft.com/office/drawing/2014/main" id="{A50C5CC6-7C4D-4670-BCFC-909073FDFA37}"/>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1003174" y="4975702"/>
            <a:ext cx="1143000" cy="1767840"/>
          </a:xfrm>
          <a:prstGeom prst="rect">
            <a:avLst/>
          </a:prstGeom>
        </p:spPr>
      </p:pic>
    </p:spTree>
    <p:extLst>
      <p:ext uri="{BB962C8B-B14F-4D97-AF65-F5344CB8AC3E}">
        <p14:creationId xmlns:p14="http://schemas.microsoft.com/office/powerpoint/2010/main" val="1555974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D61E-44EC-1149-A99A-5983310397AA}"/>
              </a:ext>
            </a:extLst>
          </p:cNvPr>
          <p:cNvSpPr>
            <a:spLocks noGrp="1"/>
          </p:cNvSpPr>
          <p:nvPr>
            <p:ph type="title"/>
          </p:nvPr>
        </p:nvSpPr>
        <p:spPr>
          <a:xfrm>
            <a:off x="934872" y="982272"/>
            <a:ext cx="3388419" cy="4560970"/>
          </a:xfrm>
        </p:spPr>
        <p:txBody>
          <a:bodyPr>
            <a:normAutofit/>
          </a:bodyPr>
          <a:lstStyle/>
          <a:p>
            <a:r>
              <a:rPr lang="en-US" sz="3700" dirty="0">
                <a:solidFill>
                  <a:srgbClr val="FFFFFF"/>
                </a:solidFill>
              </a:rPr>
              <a:t>Technology</a:t>
            </a:r>
          </a:p>
        </p:txBody>
      </p:sp>
      <p:sp>
        <p:nvSpPr>
          <p:cNvPr id="3" name="Content Placeholder 2">
            <a:extLst>
              <a:ext uri="{FF2B5EF4-FFF2-40B4-BE49-F238E27FC236}">
                <a16:creationId xmlns:a16="http://schemas.microsoft.com/office/drawing/2014/main" id="{9FEA205E-40A1-4A46-AD41-87B5D2187E85}"/>
              </a:ext>
            </a:extLst>
          </p:cNvPr>
          <p:cNvSpPr>
            <a:spLocks noGrp="1"/>
          </p:cNvSpPr>
          <p:nvPr>
            <p:ph idx="1"/>
          </p:nvPr>
        </p:nvSpPr>
        <p:spPr>
          <a:xfrm>
            <a:off x="5221862" y="1719618"/>
            <a:ext cx="5948831" cy="4334629"/>
          </a:xfrm>
        </p:spPr>
        <p:txBody>
          <a:bodyPr anchor="ctr">
            <a:normAutofit/>
          </a:bodyPr>
          <a:lstStyle/>
          <a:p>
            <a:r>
              <a:rPr lang="en-US" sz="2400" dirty="0" err="1">
                <a:solidFill>
                  <a:srgbClr val="FEFFFF"/>
                </a:solidFill>
              </a:rPr>
              <a:t>iLearn</a:t>
            </a:r>
            <a:endParaRPr lang="en-US" sz="2400" dirty="0">
              <a:solidFill>
                <a:srgbClr val="FEFFFF"/>
              </a:solidFill>
            </a:endParaRPr>
          </a:p>
          <a:p>
            <a:pPr lvl="1"/>
            <a:r>
              <a:rPr lang="en-US" sz="2000" dirty="0">
                <a:solidFill>
                  <a:srgbClr val="FEFFFF"/>
                </a:solidFill>
              </a:rPr>
              <a:t>See announcement for more link info</a:t>
            </a:r>
          </a:p>
          <a:p>
            <a:pPr lvl="1"/>
            <a:r>
              <a:rPr lang="en-US" sz="2000" dirty="0">
                <a:solidFill>
                  <a:srgbClr val="FEFFFF"/>
                </a:solidFill>
              </a:rPr>
              <a:t>22Fall CSE 170 Tech Teamwork</a:t>
            </a:r>
          </a:p>
          <a:p>
            <a:pPr lvl="1"/>
            <a:r>
              <a:rPr lang="en-US" sz="2000" b="0" i="0" u="none" strike="noStrike" dirty="0">
                <a:solidFill>
                  <a:srgbClr val="FEFFFF"/>
                </a:solidFill>
                <a:effectLst/>
                <a:latin typeface="Calibri" panose="020F0502020204030204" pitchFamily="34" charset="0"/>
              </a:rPr>
              <a:t>Zoom</a:t>
            </a:r>
          </a:p>
          <a:p>
            <a:endParaRPr lang="en-US" sz="2200" dirty="0">
              <a:solidFill>
                <a:srgbClr val="FEFFFF"/>
              </a:solidFill>
            </a:endParaRPr>
          </a:p>
        </p:txBody>
      </p:sp>
    </p:spTree>
    <p:extLst>
      <p:ext uri="{BB962C8B-B14F-4D97-AF65-F5344CB8AC3E}">
        <p14:creationId xmlns:p14="http://schemas.microsoft.com/office/powerpoint/2010/main" val="1354366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83E1-B588-D84F-A3C4-AF81A4CA28EC}"/>
              </a:ext>
            </a:extLst>
          </p:cNvPr>
          <p:cNvSpPr>
            <a:spLocks noGrp="1"/>
          </p:cNvSpPr>
          <p:nvPr>
            <p:ph type="title"/>
          </p:nvPr>
        </p:nvSpPr>
        <p:spPr/>
        <p:txBody>
          <a:bodyPr/>
          <a:lstStyle/>
          <a:p>
            <a:r>
              <a:rPr lang="en-US" dirty="0"/>
              <a:t>A little about me…</a:t>
            </a:r>
          </a:p>
        </p:txBody>
      </p:sp>
      <p:sp>
        <p:nvSpPr>
          <p:cNvPr id="3" name="Content Placeholder 2">
            <a:extLst>
              <a:ext uri="{FF2B5EF4-FFF2-40B4-BE49-F238E27FC236}">
                <a16:creationId xmlns:a16="http://schemas.microsoft.com/office/drawing/2014/main" id="{1385C487-097D-B146-BA49-242904A7055A}"/>
              </a:ext>
            </a:extLst>
          </p:cNvPr>
          <p:cNvSpPr>
            <a:spLocks noGrp="1"/>
          </p:cNvSpPr>
          <p:nvPr>
            <p:ph idx="1"/>
          </p:nvPr>
        </p:nvSpPr>
        <p:spPr/>
        <p:txBody>
          <a:bodyPr>
            <a:normAutofit fontScale="77500" lnSpcReduction="20000"/>
          </a:bodyPr>
          <a:lstStyle/>
          <a:p>
            <a:r>
              <a:rPr lang="en-US" dirty="0"/>
              <a:t>20+ Years experience</a:t>
            </a:r>
          </a:p>
          <a:p>
            <a:pPr lvl="1"/>
            <a:r>
              <a:rPr lang="en-US" dirty="0"/>
              <a:t>Worked for Northrop Grumman (TRW) for 13 years, Raytheon for 5 years</a:t>
            </a:r>
          </a:p>
          <a:p>
            <a:r>
              <a:rPr lang="en-US" dirty="0"/>
              <a:t>Computer Science: </a:t>
            </a:r>
          </a:p>
          <a:p>
            <a:pPr lvl="1"/>
            <a:r>
              <a:rPr lang="en-US" dirty="0"/>
              <a:t>Masters: Univ of CO @ Denver; </a:t>
            </a:r>
            <a:r>
              <a:rPr lang="en-US" dirty="0" err="1"/>
              <a:t>Bachlors</a:t>
            </a:r>
            <a:r>
              <a:rPr lang="en-US" dirty="0"/>
              <a:t>; BYU-Provo; Associates: Ricks College</a:t>
            </a:r>
          </a:p>
          <a:p>
            <a:r>
              <a:rPr lang="en-US" dirty="0"/>
              <a:t>Teaching</a:t>
            </a:r>
          </a:p>
          <a:p>
            <a:pPr lvl="1"/>
            <a:r>
              <a:rPr lang="en-US" dirty="0"/>
              <a:t>Been teaching for 8 years: Online, Hybrid, and Campus for Community Colleges of Colorado, BYU-Online, and BYU-Idaho</a:t>
            </a:r>
          </a:p>
          <a:p>
            <a:r>
              <a:rPr lang="en-US" dirty="0"/>
              <a:t>Passion: </a:t>
            </a:r>
          </a:p>
          <a:p>
            <a:pPr lvl="1"/>
            <a:r>
              <a:rPr lang="en-US" dirty="0"/>
              <a:t>I love computing, I have since I saw my first for-loop fill the screen with my name.</a:t>
            </a:r>
          </a:p>
          <a:p>
            <a:r>
              <a:rPr lang="en-US" dirty="0"/>
              <a:t>Other</a:t>
            </a:r>
          </a:p>
          <a:p>
            <a:pPr lvl="1"/>
            <a:r>
              <a:rPr lang="en-US" dirty="0"/>
              <a:t>I have moved over 20x, CA, UT, ID, MO, OK, TX, CO</a:t>
            </a:r>
          </a:p>
          <a:p>
            <a:pPr lvl="1"/>
            <a:r>
              <a:rPr lang="en-US" dirty="0"/>
              <a:t>Countries: Russia, England, Baltic states, Finland</a:t>
            </a:r>
          </a:p>
          <a:p>
            <a:r>
              <a:rPr lang="en-US" dirty="0"/>
              <a:t>Hobbies: Board Games, Family outings</a:t>
            </a:r>
          </a:p>
          <a:p>
            <a:r>
              <a:rPr lang="en-US" dirty="0"/>
              <a:t>Food: Indian, </a:t>
            </a:r>
            <a:r>
              <a:rPr lang="en-US" dirty="0" err="1"/>
              <a:t>Tex-mex</a:t>
            </a:r>
            <a:r>
              <a:rPr lang="en-US" dirty="0"/>
              <a:t>, Italian, and everything but lima beans and liver and onions.</a:t>
            </a:r>
          </a:p>
        </p:txBody>
      </p:sp>
      <p:pic>
        <p:nvPicPr>
          <p:cNvPr id="5" name="Picture 4">
            <a:extLst>
              <a:ext uri="{FF2B5EF4-FFF2-40B4-BE49-F238E27FC236}">
                <a16:creationId xmlns:a16="http://schemas.microsoft.com/office/drawing/2014/main" id="{342F6CCE-2107-4CD6-8831-C7C5681C8459}"/>
              </a:ext>
            </a:extLst>
          </p:cNvPr>
          <p:cNvPicPr>
            <a:picLocks noChangeAspect="1"/>
          </p:cNvPicPr>
          <p:nvPr/>
        </p:nvPicPr>
        <p:blipFill>
          <a:blip r:embed="rId2"/>
          <a:stretch>
            <a:fillRect/>
          </a:stretch>
        </p:blipFill>
        <p:spPr>
          <a:xfrm>
            <a:off x="8592670" y="1"/>
            <a:ext cx="3599329" cy="2246146"/>
          </a:xfrm>
          <a:prstGeom prst="rect">
            <a:avLst/>
          </a:prstGeom>
        </p:spPr>
      </p:pic>
    </p:spTree>
    <p:extLst>
      <p:ext uri="{BB962C8B-B14F-4D97-AF65-F5344CB8AC3E}">
        <p14:creationId xmlns:p14="http://schemas.microsoft.com/office/powerpoint/2010/main" val="1440146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Bro Clements</a:t>
            </a:r>
          </a:p>
        </p:txBody>
      </p:sp>
      <p:sp>
        <p:nvSpPr>
          <p:cNvPr id="5" name="Content Placeholder 4"/>
          <p:cNvSpPr>
            <a:spLocks noGrp="1"/>
          </p:cNvSpPr>
          <p:nvPr>
            <p:ph idx="1"/>
          </p:nvPr>
        </p:nvSpPr>
        <p:spPr/>
        <p:txBody>
          <a:bodyPr>
            <a:normAutofit/>
          </a:bodyPr>
          <a:lstStyle/>
          <a:p>
            <a:r>
              <a:rPr lang="en-US" b="1" dirty="0"/>
              <a:t>William Clements</a:t>
            </a:r>
          </a:p>
          <a:p>
            <a:r>
              <a:rPr lang="en-US" b="1" dirty="0"/>
              <a:t>Email:</a:t>
            </a:r>
            <a:r>
              <a:rPr lang="en-US" dirty="0"/>
              <a:t> ClementsW@byui.edu</a:t>
            </a:r>
          </a:p>
          <a:p>
            <a:r>
              <a:rPr lang="en-US" b="1" dirty="0"/>
              <a:t>Google Phone: (208) 557-4333 </a:t>
            </a:r>
          </a:p>
          <a:p>
            <a:r>
              <a:rPr lang="en-US" b="1" dirty="0"/>
              <a:t>Office Phone: </a:t>
            </a:r>
            <a:r>
              <a:rPr lang="en-US" dirty="0"/>
              <a:t>208-496-7617</a:t>
            </a:r>
          </a:p>
          <a:p>
            <a:r>
              <a:rPr lang="en-US" b="1" dirty="0"/>
              <a:t>Office Rm: 320 T (Mark Twain with a T – Samuel Clemens)</a:t>
            </a:r>
            <a:endParaRPr lang="en-US" dirty="0"/>
          </a:p>
          <a:p>
            <a:r>
              <a:rPr lang="en-US" b="1" dirty="0"/>
              <a:t>Office hours:</a:t>
            </a:r>
            <a:r>
              <a:rPr lang="en-US" dirty="0"/>
              <a:t> M-F 09:00 AM - 10:00 AM</a:t>
            </a:r>
          </a:p>
        </p:txBody>
      </p:sp>
      <p:pic>
        <p:nvPicPr>
          <p:cNvPr id="7" name="Picture 6"/>
          <p:cNvPicPr>
            <a:picLocks noChangeAspect="1"/>
          </p:cNvPicPr>
          <p:nvPr/>
        </p:nvPicPr>
        <p:blipFill>
          <a:blip r:embed="rId2"/>
          <a:stretch>
            <a:fillRect/>
          </a:stretch>
        </p:blipFill>
        <p:spPr>
          <a:xfrm>
            <a:off x="6135756" y="794"/>
            <a:ext cx="6056243" cy="3400564"/>
          </a:xfrm>
          <a:prstGeom prst="rect">
            <a:avLst/>
          </a:prstGeom>
        </p:spPr>
      </p:pic>
      <p:sp>
        <p:nvSpPr>
          <p:cNvPr id="8" name="Right Arrow 7"/>
          <p:cNvSpPr/>
          <p:nvPr/>
        </p:nvSpPr>
        <p:spPr>
          <a:xfrm rot="13950030">
            <a:off x="7151687" y="3221729"/>
            <a:ext cx="574006" cy="334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1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7C12-8642-544C-9527-B5563E8CCA0A}"/>
              </a:ext>
            </a:extLst>
          </p:cNvPr>
          <p:cNvSpPr>
            <a:spLocks noGrp="1"/>
          </p:cNvSpPr>
          <p:nvPr>
            <p:ph type="title"/>
          </p:nvPr>
        </p:nvSpPr>
        <p:spPr>
          <a:xfrm>
            <a:off x="841248" y="256032"/>
            <a:ext cx="10506456" cy="1014984"/>
          </a:xfrm>
        </p:spPr>
        <p:txBody>
          <a:bodyPr anchor="b">
            <a:normAutofit/>
          </a:bodyPr>
          <a:lstStyle/>
          <a:p>
            <a:r>
              <a:rPr lang="en-US" dirty="0"/>
              <a:t>Before Next Time…</a:t>
            </a:r>
          </a:p>
        </p:txBody>
      </p:sp>
      <p:graphicFrame>
        <p:nvGraphicFramePr>
          <p:cNvPr id="5" name="Content Placeholder 2">
            <a:extLst>
              <a:ext uri="{FF2B5EF4-FFF2-40B4-BE49-F238E27FC236}">
                <a16:creationId xmlns:a16="http://schemas.microsoft.com/office/drawing/2014/main" id="{51370C5C-F2AD-47B1-9A71-9D421B887B8C}"/>
              </a:ext>
            </a:extLst>
          </p:cNvPr>
          <p:cNvGraphicFramePr>
            <a:graphicFrameLocks noGrp="1"/>
          </p:cNvGraphicFramePr>
          <p:nvPr>
            <p:ph idx="1"/>
            <p:extLst>
              <p:ext uri="{D42A27DB-BD31-4B8C-83A1-F6EECF244321}">
                <p14:modId xmlns:p14="http://schemas.microsoft.com/office/powerpoint/2010/main" val="30795762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12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60BE-90F2-5A31-BA19-47F5DE7CE3F1}"/>
              </a:ext>
            </a:extLst>
          </p:cNvPr>
          <p:cNvSpPr>
            <a:spLocks noGrp="1"/>
          </p:cNvSpPr>
          <p:nvPr>
            <p:ph type="title"/>
          </p:nvPr>
        </p:nvSpPr>
        <p:spPr>
          <a:xfrm>
            <a:off x="1116498" y="655128"/>
            <a:ext cx="4613919" cy="1499616"/>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p>
            <a:r>
              <a:rPr lang="en-US" sz="4200" b="1" dirty="0"/>
              <a:t>BYU-Idaho Learning Model </a:t>
            </a:r>
            <a:endParaRPr lang="en-US" sz="4200" dirty="0"/>
          </a:p>
        </p:txBody>
      </p:sp>
      <p:pic>
        <p:nvPicPr>
          <p:cNvPr id="4" name="Picture 3">
            <a:extLst>
              <a:ext uri="{FF2B5EF4-FFF2-40B4-BE49-F238E27FC236}">
                <a16:creationId xmlns:a16="http://schemas.microsoft.com/office/drawing/2014/main" id="{4986FEFC-8EC9-FD5D-9624-D8FC01F30F15}"/>
              </a:ext>
            </a:extLst>
          </p:cNvPr>
          <p:cNvPicPr>
            <a:picLocks noChangeAspect="1"/>
          </p:cNvPicPr>
          <p:nvPr/>
        </p:nvPicPr>
        <p:blipFill>
          <a:blip r:embed="rId2"/>
          <a:stretch>
            <a:fillRect/>
          </a:stretch>
        </p:blipFill>
        <p:spPr>
          <a:xfrm>
            <a:off x="734432" y="3585153"/>
            <a:ext cx="5586942" cy="2583959"/>
          </a:xfrm>
          <a:prstGeom prst="rect">
            <a:avLst/>
          </a:prstGeom>
        </p:spPr>
      </p:pic>
      <p:pic>
        <p:nvPicPr>
          <p:cNvPr id="5" name="Picture 4">
            <a:extLst>
              <a:ext uri="{FF2B5EF4-FFF2-40B4-BE49-F238E27FC236}">
                <a16:creationId xmlns:a16="http://schemas.microsoft.com/office/drawing/2014/main" id="{44F4BF78-7606-9DF3-D996-51330D5C6723}"/>
              </a:ext>
            </a:extLst>
          </p:cNvPr>
          <p:cNvPicPr>
            <a:picLocks noChangeAspect="1"/>
          </p:cNvPicPr>
          <p:nvPr/>
        </p:nvPicPr>
        <p:blipFill>
          <a:blip r:embed="rId3"/>
          <a:stretch>
            <a:fillRect/>
          </a:stretch>
        </p:blipFill>
        <p:spPr>
          <a:xfrm>
            <a:off x="6448836" y="3315852"/>
            <a:ext cx="5463416" cy="3455611"/>
          </a:xfrm>
          <a:prstGeom prst="rect">
            <a:avLst/>
          </a:prstGeom>
        </p:spPr>
      </p:pic>
      <p:pic>
        <p:nvPicPr>
          <p:cNvPr id="8" name="Picture 7">
            <a:extLst>
              <a:ext uri="{FF2B5EF4-FFF2-40B4-BE49-F238E27FC236}">
                <a16:creationId xmlns:a16="http://schemas.microsoft.com/office/drawing/2014/main" id="{FADA0F47-B45F-8867-32E0-CAFC06E985D3}"/>
              </a:ext>
            </a:extLst>
          </p:cNvPr>
          <p:cNvPicPr>
            <a:picLocks noChangeAspect="1"/>
          </p:cNvPicPr>
          <p:nvPr/>
        </p:nvPicPr>
        <p:blipFill>
          <a:blip r:embed="rId4"/>
          <a:stretch>
            <a:fillRect/>
          </a:stretch>
        </p:blipFill>
        <p:spPr>
          <a:xfrm>
            <a:off x="6461585" y="306115"/>
            <a:ext cx="5586942" cy="2645581"/>
          </a:xfrm>
          <a:prstGeom prst="rect">
            <a:avLst/>
          </a:prstGeom>
        </p:spPr>
      </p:pic>
      <p:pic>
        <p:nvPicPr>
          <p:cNvPr id="10" name="Picture 9" descr="Graphical user interface&#10;&#10;Description automatically generated with low confidence">
            <a:extLst>
              <a:ext uri="{FF2B5EF4-FFF2-40B4-BE49-F238E27FC236}">
                <a16:creationId xmlns:a16="http://schemas.microsoft.com/office/drawing/2014/main" id="{0949E118-43C6-480E-96DB-E5EEF511A581}"/>
              </a:ext>
            </a:extLst>
          </p:cNvPr>
          <p:cNvPicPr>
            <a:picLocks noChangeAspect="1"/>
          </p:cNvPicPr>
          <p:nvPr/>
        </p:nvPicPr>
        <p:blipFill>
          <a:blip r:embed="rId5"/>
          <a:stretch>
            <a:fillRect/>
          </a:stretch>
        </p:blipFill>
        <p:spPr>
          <a:xfrm>
            <a:off x="1116497" y="2176759"/>
            <a:ext cx="4708971" cy="782617"/>
          </a:xfrm>
          <a:prstGeom prst="rect">
            <a:avLst/>
          </a:prstGeom>
        </p:spPr>
      </p:pic>
    </p:spTree>
    <p:extLst>
      <p:ext uri="{BB962C8B-B14F-4D97-AF65-F5344CB8AC3E}">
        <p14:creationId xmlns:p14="http://schemas.microsoft.com/office/powerpoint/2010/main" val="299099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E30D-2467-5142-BE39-AD6F257B3B34}"/>
              </a:ext>
            </a:extLst>
          </p:cNvPr>
          <p:cNvSpPr>
            <a:spLocks noGrp="1"/>
          </p:cNvSpPr>
          <p:nvPr>
            <p:ph type="title"/>
          </p:nvPr>
        </p:nvSpPr>
        <p:spPr>
          <a:xfrm>
            <a:off x="0" y="365125"/>
            <a:ext cx="12192000" cy="1325563"/>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b="1" dirty="0"/>
              <a:t>The 5 Principles of Effective Teaching and Learning</a:t>
            </a:r>
            <a:endParaRPr lang="en-US" dirty="0"/>
          </a:p>
        </p:txBody>
      </p:sp>
      <p:pic>
        <p:nvPicPr>
          <p:cNvPr id="5" name="Picture 4">
            <a:extLst>
              <a:ext uri="{FF2B5EF4-FFF2-40B4-BE49-F238E27FC236}">
                <a16:creationId xmlns:a16="http://schemas.microsoft.com/office/drawing/2014/main" id="{41BED903-8D83-E0BE-50E2-B430F50A347D}"/>
              </a:ext>
            </a:extLst>
          </p:cNvPr>
          <p:cNvPicPr>
            <a:picLocks noChangeAspect="1"/>
          </p:cNvPicPr>
          <p:nvPr/>
        </p:nvPicPr>
        <p:blipFill>
          <a:blip r:embed="rId2"/>
          <a:stretch>
            <a:fillRect/>
          </a:stretch>
        </p:blipFill>
        <p:spPr>
          <a:xfrm>
            <a:off x="533401" y="2286000"/>
            <a:ext cx="3057525" cy="2085975"/>
          </a:xfrm>
          <a:prstGeom prst="rect">
            <a:avLst/>
          </a:prstGeom>
        </p:spPr>
      </p:pic>
      <p:pic>
        <p:nvPicPr>
          <p:cNvPr id="7" name="Picture 6">
            <a:extLst>
              <a:ext uri="{FF2B5EF4-FFF2-40B4-BE49-F238E27FC236}">
                <a16:creationId xmlns:a16="http://schemas.microsoft.com/office/drawing/2014/main" id="{E0FB8CAF-9C94-7480-D026-846A4138A34D}"/>
              </a:ext>
            </a:extLst>
          </p:cNvPr>
          <p:cNvPicPr>
            <a:picLocks noChangeAspect="1"/>
          </p:cNvPicPr>
          <p:nvPr/>
        </p:nvPicPr>
        <p:blipFill>
          <a:blip r:embed="rId3"/>
          <a:stretch>
            <a:fillRect/>
          </a:stretch>
        </p:blipFill>
        <p:spPr>
          <a:xfrm>
            <a:off x="4182226" y="2121694"/>
            <a:ext cx="3057525" cy="2286000"/>
          </a:xfrm>
          <a:prstGeom prst="rect">
            <a:avLst/>
          </a:prstGeom>
        </p:spPr>
      </p:pic>
      <p:pic>
        <p:nvPicPr>
          <p:cNvPr id="9" name="Picture 8">
            <a:extLst>
              <a:ext uri="{FF2B5EF4-FFF2-40B4-BE49-F238E27FC236}">
                <a16:creationId xmlns:a16="http://schemas.microsoft.com/office/drawing/2014/main" id="{F44BEF73-B7D1-D79C-9AF5-CF398FAA8A09}"/>
              </a:ext>
            </a:extLst>
          </p:cNvPr>
          <p:cNvPicPr>
            <a:picLocks noChangeAspect="1"/>
          </p:cNvPicPr>
          <p:nvPr/>
        </p:nvPicPr>
        <p:blipFill>
          <a:blip r:embed="rId4"/>
          <a:stretch>
            <a:fillRect/>
          </a:stretch>
        </p:blipFill>
        <p:spPr>
          <a:xfrm>
            <a:off x="7991475" y="2081839"/>
            <a:ext cx="3362325" cy="2819400"/>
          </a:xfrm>
          <a:prstGeom prst="rect">
            <a:avLst/>
          </a:prstGeom>
        </p:spPr>
      </p:pic>
      <p:pic>
        <p:nvPicPr>
          <p:cNvPr id="11" name="Picture 10">
            <a:extLst>
              <a:ext uri="{FF2B5EF4-FFF2-40B4-BE49-F238E27FC236}">
                <a16:creationId xmlns:a16="http://schemas.microsoft.com/office/drawing/2014/main" id="{33AB8E09-2AA5-24A4-686F-ADBBF9B9A17E}"/>
              </a:ext>
            </a:extLst>
          </p:cNvPr>
          <p:cNvPicPr>
            <a:picLocks noChangeAspect="1"/>
          </p:cNvPicPr>
          <p:nvPr/>
        </p:nvPicPr>
        <p:blipFill>
          <a:blip r:embed="rId5"/>
          <a:stretch>
            <a:fillRect/>
          </a:stretch>
        </p:blipFill>
        <p:spPr>
          <a:xfrm>
            <a:off x="2824162" y="4838700"/>
            <a:ext cx="3486150" cy="2019300"/>
          </a:xfrm>
          <a:prstGeom prst="rect">
            <a:avLst/>
          </a:prstGeom>
        </p:spPr>
      </p:pic>
      <p:pic>
        <p:nvPicPr>
          <p:cNvPr id="13" name="Picture 12">
            <a:extLst>
              <a:ext uri="{FF2B5EF4-FFF2-40B4-BE49-F238E27FC236}">
                <a16:creationId xmlns:a16="http://schemas.microsoft.com/office/drawing/2014/main" id="{B56D40D6-CD96-458D-19B6-A5BE2DC0378B}"/>
              </a:ext>
            </a:extLst>
          </p:cNvPr>
          <p:cNvPicPr>
            <a:picLocks noChangeAspect="1"/>
          </p:cNvPicPr>
          <p:nvPr/>
        </p:nvPicPr>
        <p:blipFill>
          <a:blip r:embed="rId6"/>
          <a:stretch>
            <a:fillRect/>
          </a:stretch>
        </p:blipFill>
        <p:spPr>
          <a:xfrm>
            <a:off x="6511966" y="4495800"/>
            <a:ext cx="3057525" cy="2362200"/>
          </a:xfrm>
          <a:prstGeom prst="rect">
            <a:avLst/>
          </a:prstGeom>
        </p:spPr>
      </p:pic>
    </p:spTree>
    <p:extLst>
      <p:ext uri="{BB962C8B-B14F-4D97-AF65-F5344CB8AC3E}">
        <p14:creationId xmlns:p14="http://schemas.microsoft.com/office/powerpoint/2010/main" val="58695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1116498" y="655128"/>
            <a:ext cx="6499109" cy="1499616"/>
          </a:xfrm>
        </p:spPr>
        <p:txBody>
          <a:bodyPr vert="horz" lIns="91440" tIns="45720" rIns="91440" bIns="45720" rtlCol="0" anchor="b">
            <a:normAutofit/>
          </a:bodyPr>
          <a:lstStyle/>
          <a:p>
            <a:r>
              <a:rPr lang="en-US" sz="4200" dirty="0"/>
              <a:t>Learning @ BYU</a:t>
            </a:r>
            <a:br>
              <a:rPr lang="en-US" sz="4200" dirty="0"/>
            </a:br>
            <a:endParaRPr lang="en-US" sz="4200" dirty="0"/>
          </a:p>
        </p:txBody>
      </p:sp>
      <p:pic>
        <p:nvPicPr>
          <p:cNvPr id="9" name="Picture 8"/>
          <p:cNvPicPr>
            <a:picLocks noChangeAspect="1"/>
          </p:cNvPicPr>
          <p:nvPr/>
        </p:nvPicPr>
        <p:blipFill>
          <a:blip r:embed="rId2"/>
          <a:stretch>
            <a:fillRect/>
          </a:stretch>
        </p:blipFill>
        <p:spPr>
          <a:xfrm>
            <a:off x="628644" y="1549446"/>
            <a:ext cx="8558065" cy="4000896"/>
          </a:xfrm>
          <a:prstGeom prst="rect">
            <a:avLst/>
          </a:prstGeom>
        </p:spPr>
      </p:pic>
      <p:pic>
        <p:nvPicPr>
          <p:cNvPr id="6" name="Picture 5"/>
          <p:cNvPicPr>
            <a:picLocks noChangeAspect="1"/>
          </p:cNvPicPr>
          <p:nvPr/>
        </p:nvPicPr>
        <p:blipFill>
          <a:blip r:embed="rId3"/>
          <a:stretch>
            <a:fillRect/>
          </a:stretch>
        </p:blipFill>
        <p:spPr>
          <a:xfrm>
            <a:off x="6535294" y="-34657"/>
            <a:ext cx="5692000" cy="2077580"/>
          </a:xfrm>
          <a:prstGeom prst="rect">
            <a:avLst/>
          </a:prstGeom>
        </p:spPr>
      </p:pic>
      <p:pic>
        <p:nvPicPr>
          <p:cNvPr id="7" name="Picture 6"/>
          <p:cNvPicPr>
            <a:picLocks noChangeAspect="1"/>
          </p:cNvPicPr>
          <p:nvPr/>
        </p:nvPicPr>
        <p:blipFill>
          <a:blip r:embed="rId4"/>
          <a:stretch>
            <a:fillRect/>
          </a:stretch>
        </p:blipFill>
        <p:spPr>
          <a:xfrm>
            <a:off x="7714445" y="3807512"/>
            <a:ext cx="4477555" cy="2966380"/>
          </a:xfrm>
          <a:prstGeom prst="rect">
            <a:avLst/>
          </a:prstGeom>
        </p:spPr>
      </p:pic>
    </p:spTree>
    <p:extLst>
      <p:ext uri="{BB962C8B-B14F-4D97-AF65-F5344CB8AC3E}">
        <p14:creationId xmlns:p14="http://schemas.microsoft.com/office/powerpoint/2010/main" val="318502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16498" y="655128"/>
            <a:ext cx="6499109" cy="1499616"/>
          </a:xfrm>
        </p:spPr>
        <p:txBody>
          <a:bodyPr vert="horz" lIns="91440" tIns="45720" rIns="91440" bIns="45720" rtlCol="0" anchor="b">
            <a:normAutofit/>
          </a:bodyPr>
          <a:lstStyle/>
          <a:p>
            <a:r>
              <a:rPr lang="en-US" sz="4200" dirty="0"/>
              <a:t>Learning @ BYU</a:t>
            </a:r>
            <a:br>
              <a:rPr lang="en-US" sz="4200" dirty="0"/>
            </a:br>
            <a:endParaRPr lang="en-US" sz="4200" dirty="0"/>
          </a:p>
        </p:txBody>
      </p:sp>
      <p:pic>
        <p:nvPicPr>
          <p:cNvPr id="5" name="Picture 4"/>
          <p:cNvPicPr>
            <a:picLocks noChangeAspect="1"/>
          </p:cNvPicPr>
          <p:nvPr/>
        </p:nvPicPr>
        <p:blipFill>
          <a:blip r:embed="rId2"/>
          <a:stretch>
            <a:fillRect/>
          </a:stretch>
        </p:blipFill>
        <p:spPr>
          <a:xfrm>
            <a:off x="1116498" y="-19876"/>
            <a:ext cx="11125530" cy="6877875"/>
          </a:xfrm>
          <a:prstGeom prst="rect">
            <a:avLst/>
          </a:prstGeom>
        </p:spPr>
      </p:pic>
    </p:spTree>
    <p:extLst>
      <p:ext uri="{BB962C8B-B14F-4D97-AF65-F5344CB8AC3E}">
        <p14:creationId xmlns:p14="http://schemas.microsoft.com/office/powerpoint/2010/main" val="282302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 y="-46546"/>
            <a:ext cx="4264879" cy="5820621"/>
          </a:xfrm>
          <a:prstGeom prst="rect">
            <a:avLst/>
          </a:prstGeom>
        </p:spPr>
      </p:pic>
      <p:pic>
        <p:nvPicPr>
          <p:cNvPr id="10" name="Picture 9"/>
          <p:cNvPicPr>
            <a:picLocks noChangeAspect="1"/>
          </p:cNvPicPr>
          <p:nvPr/>
        </p:nvPicPr>
        <p:blipFill>
          <a:blip r:embed="rId3"/>
          <a:stretch>
            <a:fillRect/>
          </a:stretch>
        </p:blipFill>
        <p:spPr>
          <a:xfrm>
            <a:off x="4264878" y="-46546"/>
            <a:ext cx="6444445" cy="3800121"/>
          </a:xfrm>
          <a:prstGeom prst="rect">
            <a:avLst/>
          </a:prstGeom>
        </p:spPr>
      </p:pic>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Learning @ BYU</a:t>
            </a:r>
          </a:p>
        </p:txBody>
      </p:sp>
      <p:pic>
        <p:nvPicPr>
          <p:cNvPr id="3" name="Picture 2">
            <a:extLst>
              <a:ext uri="{FF2B5EF4-FFF2-40B4-BE49-F238E27FC236}">
                <a16:creationId xmlns:a16="http://schemas.microsoft.com/office/drawing/2014/main" id="{44177D3A-7347-452F-8A5B-297CADA34171}"/>
              </a:ext>
            </a:extLst>
          </p:cNvPr>
          <p:cNvPicPr>
            <a:picLocks noChangeAspect="1"/>
          </p:cNvPicPr>
          <p:nvPr/>
        </p:nvPicPr>
        <p:blipFill>
          <a:blip r:embed="rId4"/>
          <a:stretch>
            <a:fillRect/>
          </a:stretch>
        </p:blipFill>
        <p:spPr>
          <a:xfrm>
            <a:off x="7714445" y="3891620"/>
            <a:ext cx="4477555" cy="2966380"/>
          </a:xfrm>
          <a:prstGeom prst="rect">
            <a:avLst/>
          </a:prstGeom>
        </p:spPr>
      </p:pic>
    </p:spTree>
    <p:extLst>
      <p:ext uri="{BB962C8B-B14F-4D97-AF65-F5344CB8AC3E}">
        <p14:creationId xmlns:p14="http://schemas.microsoft.com/office/powerpoint/2010/main" val="395985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6996968" cy="5164428"/>
          </a:xfrm>
          <a:prstGeom prst="rect">
            <a:avLst/>
          </a:prstGeom>
        </p:spPr>
      </p:pic>
      <p:pic>
        <p:nvPicPr>
          <p:cNvPr id="6" name="Picture 5"/>
          <p:cNvPicPr>
            <a:picLocks noChangeAspect="1"/>
          </p:cNvPicPr>
          <p:nvPr/>
        </p:nvPicPr>
        <p:blipFill>
          <a:blip r:embed="rId4"/>
          <a:stretch>
            <a:fillRect/>
          </a:stretch>
        </p:blipFill>
        <p:spPr>
          <a:xfrm>
            <a:off x="6120818" y="-56634"/>
            <a:ext cx="6104110" cy="3485634"/>
          </a:xfrm>
          <a:prstGeom prst="rect">
            <a:avLst/>
          </a:prstGeom>
        </p:spPr>
      </p:pic>
      <p:pic>
        <p:nvPicPr>
          <p:cNvPr id="10" name="Picture 9"/>
          <p:cNvPicPr>
            <a:picLocks noChangeAspect="1"/>
          </p:cNvPicPr>
          <p:nvPr/>
        </p:nvPicPr>
        <p:blipFill>
          <a:blip r:embed="rId5"/>
          <a:stretch>
            <a:fillRect/>
          </a:stretch>
        </p:blipFill>
        <p:spPr>
          <a:xfrm>
            <a:off x="6096000" y="3317525"/>
            <a:ext cx="6128928" cy="3614069"/>
          </a:xfrm>
          <a:prstGeom prst="rect">
            <a:avLst/>
          </a:prstGeom>
        </p:spPr>
      </p:pic>
      <p:sp>
        <p:nvSpPr>
          <p:cNvPr id="2" name="Title 1"/>
          <p:cNvSpPr>
            <a:spLocks noGrp="1"/>
          </p:cNvSpPr>
          <p:nvPr>
            <p:ph type="title"/>
          </p:nvPr>
        </p:nvSpPr>
        <p:spPr>
          <a:xfrm>
            <a:off x="-99704" y="1173424"/>
            <a:ext cx="2628900" cy="1040296"/>
          </a:xfrm>
          <a:noFill/>
        </p:spPr>
        <p:txBody>
          <a:bodyPr vert="horz" lIns="91440" tIns="45720" rIns="91440" bIns="45720" rtlCol="0" anchor="ctr">
            <a:normAutofit fontScale="90000"/>
          </a:bodyPr>
          <a:lstStyle/>
          <a:p>
            <a:pPr algn="ctr"/>
            <a:r>
              <a:rPr lang="en-US" sz="3600" kern="1200" dirty="0">
                <a:latin typeface="+mj-lt"/>
                <a:ea typeface="+mj-ea"/>
                <a:cs typeface="+mj-cs"/>
              </a:rPr>
              <a:t>Learning @ BYU</a:t>
            </a:r>
          </a:p>
        </p:txBody>
      </p:sp>
      <p:pic>
        <p:nvPicPr>
          <p:cNvPr id="3" name="Picture 2">
            <a:extLst>
              <a:ext uri="{FF2B5EF4-FFF2-40B4-BE49-F238E27FC236}">
                <a16:creationId xmlns:a16="http://schemas.microsoft.com/office/drawing/2014/main" id="{44177D3A-7347-452F-8A5B-297CADA34171}"/>
              </a:ext>
            </a:extLst>
          </p:cNvPr>
          <p:cNvPicPr>
            <a:picLocks noChangeAspect="1"/>
          </p:cNvPicPr>
          <p:nvPr/>
        </p:nvPicPr>
        <p:blipFill>
          <a:blip r:embed="rId6"/>
          <a:stretch>
            <a:fillRect/>
          </a:stretch>
        </p:blipFill>
        <p:spPr>
          <a:xfrm>
            <a:off x="7334" y="4726546"/>
            <a:ext cx="3217289" cy="2131454"/>
          </a:xfrm>
          <a:prstGeom prst="rect">
            <a:avLst/>
          </a:prstGeom>
        </p:spPr>
      </p:pic>
      <p:pic>
        <p:nvPicPr>
          <p:cNvPr id="7" name="Picture 6">
            <a:extLst>
              <a:ext uri="{FF2B5EF4-FFF2-40B4-BE49-F238E27FC236}">
                <a16:creationId xmlns:a16="http://schemas.microsoft.com/office/drawing/2014/main" id="{A773CA0A-F53A-4CD0-8382-02EDE9A5B430}"/>
              </a:ext>
            </a:extLst>
          </p:cNvPr>
          <p:cNvPicPr>
            <a:picLocks noChangeAspect="1"/>
          </p:cNvPicPr>
          <p:nvPr/>
        </p:nvPicPr>
        <p:blipFill>
          <a:blip r:embed="rId7"/>
          <a:stretch>
            <a:fillRect/>
          </a:stretch>
        </p:blipFill>
        <p:spPr>
          <a:xfrm>
            <a:off x="4595221" y="4943801"/>
            <a:ext cx="1243382" cy="1696943"/>
          </a:xfrm>
          <a:prstGeom prst="rect">
            <a:avLst/>
          </a:prstGeom>
        </p:spPr>
      </p:pic>
    </p:spTree>
    <p:extLst>
      <p:ext uri="{BB962C8B-B14F-4D97-AF65-F5344CB8AC3E}">
        <p14:creationId xmlns:p14="http://schemas.microsoft.com/office/powerpoint/2010/main" val="378023976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2789</Words>
  <Application>Microsoft Macintosh PowerPoint</Application>
  <PresentationFormat>Widescreen</PresentationFormat>
  <Paragraphs>294</Paragraphs>
  <Slides>37</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Calibri Light</vt:lpstr>
      <vt:lpstr>1_Office Theme</vt:lpstr>
      <vt:lpstr>Office Theme</vt:lpstr>
      <vt:lpstr>PowerPoint Presentation</vt:lpstr>
      <vt:lpstr>Welcome to BYU-Idaho</vt:lpstr>
      <vt:lpstr>BYU-Idaho Learning Outcomes </vt:lpstr>
      <vt:lpstr>BYU-Idaho Learning Model </vt:lpstr>
      <vt:lpstr>The 5 Principles of Effective Teaching and Learning</vt:lpstr>
      <vt:lpstr>Learning @ BYU </vt:lpstr>
      <vt:lpstr>Learning @ BYU </vt:lpstr>
      <vt:lpstr>Learning @ BYU</vt:lpstr>
      <vt:lpstr>Learning @ BYU</vt:lpstr>
      <vt:lpstr>Learning @ BYU </vt:lpstr>
      <vt:lpstr>Learning</vt:lpstr>
      <vt:lpstr>Honor Code – What does it mean</vt:lpstr>
      <vt:lpstr>Be honest Syllabus – Policies - Honor Code</vt:lpstr>
      <vt:lpstr>Accessibility</vt:lpstr>
      <vt:lpstr>Honor Code – What does it mean</vt:lpstr>
      <vt:lpstr>Respect.</vt:lpstr>
      <vt:lpstr>Family Education Rights &amp; Privacy Act (FERPA)</vt:lpstr>
      <vt:lpstr>Blended </vt:lpstr>
      <vt:lpstr>Honor Code – What does it mean</vt:lpstr>
      <vt:lpstr>Situations in real-life</vt:lpstr>
      <vt:lpstr>Honor Code – What does it mean</vt:lpstr>
      <vt:lpstr>Starting each class with a Prayer</vt:lpstr>
      <vt:lpstr>Honor Code – What does it mean</vt:lpstr>
      <vt:lpstr>Dress and Grooming Standards</vt:lpstr>
      <vt:lpstr>Dress and Grooming Standards</vt:lpstr>
      <vt:lpstr>Syllabus</vt:lpstr>
      <vt:lpstr>Class Objectives</vt:lpstr>
      <vt:lpstr>Time Commitment</vt:lpstr>
      <vt:lpstr>Schedule</vt:lpstr>
      <vt:lpstr>Course Organization</vt:lpstr>
      <vt:lpstr>Class Organization</vt:lpstr>
      <vt:lpstr>Reflection</vt:lpstr>
      <vt:lpstr>Acorn Projects</vt:lpstr>
      <vt:lpstr>Technology</vt:lpstr>
      <vt:lpstr>A little about me…</vt:lpstr>
      <vt:lpstr>Bro Clements</vt:lpstr>
      <vt:lpstr>Before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2020-09-15T15:10:57Z</dcterms:created>
  <dcterms:modified xsi:type="dcterms:W3CDTF">2022-09-30T22:16:51Z</dcterms:modified>
</cp:coreProperties>
</file>