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57" r:id="rId4"/>
    <p:sldId id="272" r:id="rId5"/>
    <p:sldId id="273" r:id="rId6"/>
    <p:sldId id="275" r:id="rId7"/>
    <p:sldId id="270" r:id="rId8"/>
    <p:sldId id="259" r:id="rId9"/>
    <p:sldId id="294" r:id="rId10"/>
    <p:sldId id="276" r:id="rId11"/>
    <p:sldId id="278" r:id="rId12"/>
    <p:sldId id="286" r:id="rId13"/>
    <p:sldId id="287" r:id="rId14"/>
    <p:sldId id="288" r:id="rId15"/>
    <p:sldId id="289" r:id="rId16"/>
    <p:sldId id="290" r:id="rId17"/>
    <p:sldId id="291" r:id="rId18"/>
    <p:sldId id="277" r:id="rId19"/>
    <p:sldId id="280" r:id="rId20"/>
    <p:sldId id="282" r:id="rId21"/>
    <p:sldId id="283" r:id="rId22"/>
    <p:sldId id="284" r:id="rId23"/>
    <p:sldId id="285" r:id="rId24"/>
    <p:sldId id="292" r:id="rId25"/>
    <p:sldId id="279" r:id="rId26"/>
    <p:sldId id="258" r:id="rId27"/>
    <p:sldId id="260" r:id="rId28"/>
    <p:sldId id="267" r:id="rId29"/>
    <p:sldId id="268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92E52-AC47-0143-8B15-5DE508DD5676}" v="2" dt="2022-10-10T18:27:3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781"/>
  </p:normalViewPr>
  <p:slideViewPr>
    <p:cSldViewPr snapToGrid="0" snapToObjects="1">
      <p:cViewPr varScale="1">
        <p:scale>
          <a:sx n="101" d="100"/>
          <a:sy n="101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0BD57684-FD05-0040-BBBD-95CF60741259}"/>
    <pc:docChg chg="undo custSel addSld delSld modSld sldOrd">
      <pc:chgData name="Clements, William" userId="cbdb0636-a496-422a-8d40-98c53d494d26" providerId="ADAL" clId="{0BD57684-FD05-0040-BBBD-95CF60741259}" dt="2022-05-18T16:53:40.122" v="1941" actId="113"/>
      <pc:docMkLst>
        <pc:docMk/>
      </pc:docMkLst>
      <pc:sldChg chg="modSp mod">
        <pc:chgData name="Clements, William" userId="cbdb0636-a496-422a-8d40-98c53d494d26" providerId="ADAL" clId="{0BD57684-FD05-0040-BBBD-95CF60741259}" dt="2022-05-12T14:54:21.518" v="267"/>
        <pc:sldMkLst>
          <pc:docMk/>
          <pc:sldMk cId="1742013149" sldId="256"/>
        </pc:sldMkLst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742013149" sldId="256"/>
            <ac:spMk id="2" creationId="{B779CFD0-92C1-0315-D5AE-678EBDBAA348}"/>
          </ac:spMkLst>
        </pc:spChg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742013149" sldId="256"/>
            <ac:spMk id="3" creationId="{A41452E1-A853-024A-90FF-7DC6093E9305}"/>
          </ac:spMkLst>
        </pc:spChg>
      </pc:sldChg>
      <pc:sldChg chg="modSp add mod">
        <pc:chgData name="Clements, William" userId="cbdb0636-a496-422a-8d40-98c53d494d26" providerId="ADAL" clId="{0BD57684-FD05-0040-BBBD-95CF60741259}" dt="2022-05-12T16:58:49.327" v="1457" actId="1076"/>
        <pc:sldMkLst>
          <pc:docMk/>
          <pc:sldMk cId="1532484687" sldId="257"/>
        </pc:sldMkLst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532484687" sldId="257"/>
            <ac:spMk id="2" creationId="{B7A9354B-3343-4C49-848A-43FA0756CBC0}"/>
          </ac:spMkLst>
        </pc:spChg>
        <pc:spChg chg="mod">
          <ac:chgData name="Clements, William" userId="cbdb0636-a496-422a-8d40-98c53d494d26" providerId="ADAL" clId="{0BD57684-FD05-0040-BBBD-95CF60741259}" dt="2022-05-12T16:58:49.327" v="1457" actId="1076"/>
          <ac:spMkLst>
            <pc:docMk/>
            <pc:sldMk cId="1532484687" sldId="257"/>
            <ac:spMk id="4" creationId="{85347C10-4569-72F3-5DC1-476AB236134D}"/>
          </ac:spMkLst>
        </pc:spChg>
        <pc:picChg chg="mod">
          <ac:chgData name="Clements, William" userId="cbdb0636-a496-422a-8d40-98c53d494d26" providerId="ADAL" clId="{0BD57684-FD05-0040-BBBD-95CF60741259}" dt="2022-05-12T14:54:21.518" v="267"/>
          <ac:picMkLst>
            <pc:docMk/>
            <pc:sldMk cId="1532484687" sldId="257"/>
            <ac:picMk id="10" creationId="{D118E82F-95FC-4775-8A2E-06FB2541A240}"/>
          </ac:picMkLst>
        </pc:picChg>
      </pc:sldChg>
      <pc:sldChg chg="delSp add mod setBg delDesignElem modShow">
        <pc:chgData name="Clements, William" userId="cbdb0636-a496-422a-8d40-98c53d494d26" providerId="ADAL" clId="{0BD57684-FD05-0040-BBBD-95CF60741259}" dt="2022-05-18T14:30:37.727" v="1937" actId="729"/>
        <pc:sldMkLst>
          <pc:docMk/>
          <pc:sldMk cId="3786573602" sldId="258"/>
        </pc:sldMkLst>
        <pc:spChg chg="del">
          <ac:chgData name="Clements, William" userId="cbdb0636-a496-422a-8d40-98c53d494d26" providerId="ADAL" clId="{0BD57684-FD05-0040-BBBD-95CF60741259}" dt="2022-05-12T15:37:57.219" v="1064"/>
          <ac:spMkLst>
            <pc:docMk/>
            <pc:sldMk cId="3786573602" sldId="258"/>
            <ac:spMk id="49" creationId="{56C20283-73E0-40EC-8AD8-057F581F64C2}"/>
          </ac:spMkLst>
        </pc:spChg>
        <pc:spChg chg="del">
          <ac:chgData name="Clements, William" userId="cbdb0636-a496-422a-8d40-98c53d494d26" providerId="ADAL" clId="{0BD57684-FD05-0040-BBBD-95CF60741259}" dt="2022-05-12T15:37:57.219" v="1064"/>
          <ac:spMkLst>
            <pc:docMk/>
            <pc:sldMk cId="3786573602" sldId="258"/>
            <ac:spMk id="50" creationId="{3FCC729B-E528-40C3-82D3-BA4375575E87}"/>
          </ac:spMkLst>
        </pc:spChg>
        <pc:spChg chg="del">
          <ac:chgData name="Clements, William" userId="cbdb0636-a496-422a-8d40-98c53d494d26" providerId="ADAL" clId="{0BD57684-FD05-0040-BBBD-95CF60741259}" dt="2022-05-12T15:37:57.219" v="1064"/>
          <ac:spMkLst>
            <pc:docMk/>
            <pc:sldMk cId="3786573602" sldId="258"/>
            <ac:spMk id="51" creationId="{58F1FB8D-1842-4A04-998D-6CF047AB2790}"/>
          </ac:spMkLst>
        </pc:spChg>
      </pc:sldChg>
      <pc:sldChg chg="add del ord setBg">
        <pc:chgData name="Clements, William" userId="cbdb0636-a496-422a-8d40-98c53d494d26" providerId="ADAL" clId="{0BD57684-FD05-0040-BBBD-95CF60741259}" dt="2022-05-12T15:51:31.522" v="1114" actId="2696"/>
        <pc:sldMkLst>
          <pc:docMk/>
          <pc:sldMk cId="60922347" sldId="259"/>
        </pc:sldMkLst>
      </pc:sldChg>
      <pc:sldChg chg="add">
        <pc:chgData name="Clements, William" userId="cbdb0636-a496-422a-8d40-98c53d494d26" providerId="ADAL" clId="{0BD57684-FD05-0040-BBBD-95CF60741259}" dt="2022-05-12T15:51:36.333" v="1115"/>
        <pc:sldMkLst>
          <pc:docMk/>
          <pc:sldMk cId="1383337964" sldId="259"/>
        </pc:sldMkLst>
      </pc:sldChg>
      <pc:sldChg chg="delSp add mod setBg delDesignElem modShow">
        <pc:chgData name="Clements, William" userId="cbdb0636-a496-422a-8d40-98c53d494d26" providerId="ADAL" clId="{0BD57684-FD05-0040-BBBD-95CF60741259}" dt="2022-05-18T14:30:37.727" v="1937" actId="729"/>
        <pc:sldMkLst>
          <pc:docMk/>
          <pc:sldMk cId="709447339" sldId="260"/>
        </pc:sldMkLst>
        <pc:spChg chg="del">
          <ac:chgData name="Clements, William" userId="cbdb0636-a496-422a-8d40-98c53d494d26" providerId="ADAL" clId="{0BD57684-FD05-0040-BBBD-95CF60741259}" dt="2022-05-12T15:38:02.748" v="1066"/>
          <ac:spMkLst>
            <pc:docMk/>
            <pc:sldMk cId="709447339" sldId="260"/>
            <ac:spMk id="10" creationId="{3A93628A-4A26-42A6-859F-D1C95150AD7C}"/>
          </ac:spMkLst>
        </pc:spChg>
        <pc:spChg chg="del">
          <ac:chgData name="Clements, William" userId="cbdb0636-a496-422a-8d40-98c53d494d26" providerId="ADAL" clId="{0BD57684-FD05-0040-BBBD-95CF60741259}" dt="2022-05-12T15:38:02.748" v="1066"/>
          <ac:spMkLst>
            <pc:docMk/>
            <pc:sldMk cId="709447339" sldId="260"/>
            <ac:spMk id="12" creationId="{DC61D707-5E7F-4B7C-910D-94A83595D599}"/>
          </ac:spMkLst>
        </pc:spChg>
      </pc:sldChg>
      <pc:sldChg chg="addSp delSp modSp add del mod setBg delDesignElem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436261391" sldId="263"/>
        </pc:sldMkLst>
        <pc:spChg chg="mo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2" creationId="{C3F9DEC1-234C-4374-A0C9-CCE61489EBAD}"/>
          </ac:spMkLst>
        </pc:spChg>
        <pc:spChg chg="mo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3" creationId="{283A5BBD-5DDF-4DE6-8E92-4DDF8C619C15}"/>
          </ac:spMkLst>
        </pc:spChg>
        <pc:spChg chg="ad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5" creationId="{09588DA8-065E-4F6F-8EFD-43104AB2E0CF}"/>
          </ac:spMkLst>
        </pc:spChg>
        <pc:spChg chg="ad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6" creationId="{C4285719-470E-454C-AF62-8323075F1F5B}"/>
          </ac:spMkLst>
        </pc:spChg>
        <pc:spChg chg="ad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7" creationId="{CD9FE4EF-C4D8-49A0-B2FF-81D8DB7D8A24}"/>
          </ac:spMkLst>
        </pc:spChg>
        <pc:spChg chg="del">
          <ac:chgData name="Clements, William" userId="cbdb0636-a496-422a-8d40-98c53d494d26" providerId="ADAL" clId="{0BD57684-FD05-0040-BBBD-95CF60741259}" dt="2022-05-12T14:54:10.455" v="266"/>
          <ac:spMkLst>
            <pc:docMk/>
            <pc:sldMk cId="436261391" sldId="263"/>
            <ac:spMk id="8" creationId="{907EF6B7-1338-4443-8C46-6A318D952DFD}"/>
          </ac:spMkLst>
        </pc:spChg>
        <pc:spChg chg="del">
          <ac:chgData name="Clements, William" userId="cbdb0636-a496-422a-8d40-98c53d494d26" providerId="ADAL" clId="{0BD57684-FD05-0040-BBBD-95CF60741259}" dt="2022-05-12T14:54:10.455" v="266"/>
          <ac:spMkLst>
            <pc:docMk/>
            <pc:sldMk cId="436261391" sldId="263"/>
            <ac:spMk id="10" creationId="{DAAE4CDD-124C-4DCF-9584-B6033B545DD5}"/>
          </ac:spMkLst>
        </pc:spChg>
        <pc:spChg chg="del">
          <ac:chgData name="Clements, William" userId="cbdb0636-a496-422a-8d40-98c53d494d26" providerId="ADAL" clId="{0BD57684-FD05-0040-BBBD-95CF60741259}" dt="2022-05-12T14:54:10.455" v="266"/>
          <ac:spMkLst>
            <pc:docMk/>
            <pc:sldMk cId="436261391" sldId="263"/>
            <ac:spMk id="12" creationId="{081E4A58-353D-44AE-B2FC-2A74E2E400F7}"/>
          </ac:spMkLst>
        </pc:spChg>
        <pc:spChg chg="ad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14" creationId="{4300840D-0A0B-4512-BACA-B439D5B9C57C}"/>
          </ac:spMkLst>
        </pc:spChg>
        <pc:spChg chg="ad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16" creationId="{D2B78728-A580-49A7-84F9-6EF6F583ADE0}"/>
          </ac:spMkLst>
        </pc:spChg>
        <pc:spChg chg="ad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18" creationId="{38FAA1A1-D861-433F-88FA-1E9D6FD31D11}"/>
          </ac:spMkLst>
        </pc:spChg>
        <pc:spChg chg="add">
          <ac:chgData name="Clements, William" userId="cbdb0636-a496-422a-8d40-98c53d494d26" providerId="ADAL" clId="{0BD57684-FD05-0040-BBBD-95CF60741259}" dt="2022-05-12T14:54:24.611" v="268" actId="26606"/>
          <ac:spMkLst>
            <pc:docMk/>
            <pc:sldMk cId="436261391" sldId="263"/>
            <ac:spMk id="20" creationId="{8D71EDA1-87BF-4D5D-AB79-F346FD19278A}"/>
          </ac:spMkLst>
        </pc:spChg>
      </pc:sldChg>
      <pc:sldChg chg="delSp modSp add del mod ord setBg delDesignElem">
        <pc:chgData name="Clements, William" userId="cbdb0636-a496-422a-8d40-98c53d494d26" providerId="ADAL" clId="{0BD57684-FD05-0040-BBBD-95CF60741259}" dt="2022-05-12T15:58:09.866" v="1455" actId="2696"/>
        <pc:sldMkLst>
          <pc:docMk/>
          <pc:sldMk cId="1796774803" sldId="263"/>
        </pc:sldMkLst>
        <pc:spChg chg="mod">
          <ac:chgData name="Clements, William" userId="cbdb0636-a496-422a-8d40-98c53d494d26" providerId="ADAL" clId="{0BD57684-FD05-0040-BBBD-95CF60741259}" dt="2022-05-12T15:57:59.521" v="1453" actId="21"/>
          <ac:spMkLst>
            <pc:docMk/>
            <pc:sldMk cId="1796774803" sldId="263"/>
            <ac:spMk id="2" creationId="{C3F9DEC1-234C-4374-A0C9-CCE61489EBAD}"/>
          </ac:spMkLst>
        </pc:spChg>
        <pc:spChg chg="del">
          <ac:chgData name="Clements, William" userId="cbdb0636-a496-422a-8d40-98c53d494d26" providerId="ADAL" clId="{0BD57684-FD05-0040-BBBD-95CF60741259}" dt="2022-05-12T15:38:56.821" v="1070"/>
          <ac:spMkLst>
            <pc:docMk/>
            <pc:sldMk cId="1796774803" sldId="263"/>
            <ac:spMk id="5" creationId="{09588DA8-065E-4F6F-8EFD-43104AB2E0CF}"/>
          </ac:spMkLst>
        </pc:spChg>
        <pc:spChg chg="del">
          <ac:chgData name="Clements, William" userId="cbdb0636-a496-422a-8d40-98c53d494d26" providerId="ADAL" clId="{0BD57684-FD05-0040-BBBD-95CF60741259}" dt="2022-05-12T15:38:56.821" v="1070"/>
          <ac:spMkLst>
            <pc:docMk/>
            <pc:sldMk cId="1796774803" sldId="263"/>
            <ac:spMk id="6" creationId="{C4285719-470E-454C-AF62-8323075F1F5B}"/>
          </ac:spMkLst>
        </pc:spChg>
        <pc:spChg chg="del">
          <ac:chgData name="Clements, William" userId="cbdb0636-a496-422a-8d40-98c53d494d26" providerId="ADAL" clId="{0BD57684-FD05-0040-BBBD-95CF60741259}" dt="2022-05-12T15:38:56.821" v="1070"/>
          <ac:spMkLst>
            <pc:docMk/>
            <pc:sldMk cId="1796774803" sldId="263"/>
            <ac:spMk id="7" creationId="{CD9FE4EF-C4D8-49A0-B2FF-81D8DB7D8A24}"/>
          </ac:spMkLst>
        </pc:spChg>
        <pc:spChg chg="del">
          <ac:chgData name="Clements, William" userId="cbdb0636-a496-422a-8d40-98c53d494d26" providerId="ADAL" clId="{0BD57684-FD05-0040-BBBD-95CF60741259}" dt="2022-05-12T15:38:56.821" v="1070"/>
          <ac:spMkLst>
            <pc:docMk/>
            <pc:sldMk cId="1796774803" sldId="263"/>
            <ac:spMk id="14" creationId="{4300840D-0A0B-4512-BACA-B439D5B9C57C}"/>
          </ac:spMkLst>
        </pc:spChg>
        <pc:spChg chg="del">
          <ac:chgData name="Clements, William" userId="cbdb0636-a496-422a-8d40-98c53d494d26" providerId="ADAL" clId="{0BD57684-FD05-0040-BBBD-95CF60741259}" dt="2022-05-12T15:38:56.821" v="1070"/>
          <ac:spMkLst>
            <pc:docMk/>
            <pc:sldMk cId="1796774803" sldId="263"/>
            <ac:spMk id="16" creationId="{D2B78728-A580-49A7-84F9-6EF6F583ADE0}"/>
          </ac:spMkLst>
        </pc:spChg>
        <pc:spChg chg="del">
          <ac:chgData name="Clements, William" userId="cbdb0636-a496-422a-8d40-98c53d494d26" providerId="ADAL" clId="{0BD57684-FD05-0040-BBBD-95CF60741259}" dt="2022-05-12T15:38:56.821" v="1070"/>
          <ac:spMkLst>
            <pc:docMk/>
            <pc:sldMk cId="1796774803" sldId="263"/>
            <ac:spMk id="18" creationId="{38FAA1A1-D861-433F-88FA-1E9D6FD31D11}"/>
          </ac:spMkLst>
        </pc:spChg>
        <pc:spChg chg="del">
          <ac:chgData name="Clements, William" userId="cbdb0636-a496-422a-8d40-98c53d494d26" providerId="ADAL" clId="{0BD57684-FD05-0040-BBBD-95CF60741259}" dt="2022-05-12T15:38:56.821" v="1070"/>
          <ac:spMkLst>
            <pc:docMk/>
            <pc:sldMk cId="1796774803" sldId="263"/>
            <ac:spMk id="20" creationId="{8D71EDA1-87BF-4D5D-AB79-F346FD19278A}"/>
          </ac:spMkLst>
        </pc:spChg>
      </pc:sldChg>
      <pc:sldChg chg="add mod modShow">
        <pc:chgData name="Clements, William" userId="cbdb0636-a496-422a-8d40-98c53d494d26" providerId="ADAL" clId="{0BD57684-FD05-0040-BBBD-95CF60741259}" dt="2022-05-18T14:30:37.727" v="1937" actId="729"/>
        <pc:sldMkLst>
          <pc:docMk/>
          <pc:sldMk cId="2544007478" sldId="267"/>
        </pc:sldMkLst>
      </pc:sldChg>
      <pc:sldChg chg="add mod modShow">
        <pc:chgData name="Clements, William" userId="cbdb0636-a496-422a-8d40-98c53d494d26" providerId="ADAL" clId="{0BD57684-FD05-0040-BBBD-95CF60741259}" dt="2022-05-18T14:30:37.727" v="1937" actId="729"/>
        <pc:sldMkLst>
          <pc:docMk/>
          <pc:sldMk cId="132075816" sldId="268"/>
        </pc:sldMkLst>
      </pc:sldChg>
      <pc:sldChg chg="add ord">
        <pc:chgData name="Clements, William" userId="cbdb0636-a496-422a-8d40-98c53d494d26" providerId="ADAL" clId="{0BD57684-FD05-0040-BBBD-95CF60741259}" dt="2022-05-12T15:50:01.544" v="1101" actId="20578"/>
        <pc:sldMkLst>
          <pc:docMk/>
          <pc:sldMk cId="1983502201" sldId="270"/>
        </pc:sldMkLst>
      </pc:sldChg>
      <pc:sldChg chg="modSp add del mod">
        <pc:chgData name="Clements, William" userId="cbdb0636-a496-422a-8d40-98c53d494d26" providerId="ADAL" clId="{0BD57684-FD05-0040-BBBD-95CF60741259}" dt="2022-05-12T15:39:36.327" v="1073" actId="2696"/>
        <pc:sldMkLst>
          <pc:docMk/>
          <pc:sldMk cId="3478721187" sldId="270"/>
        </pc:sldMkLst>
        <pc:picChg chg="mod">
          <ac:chgData name="Clements, William" userId="cbdb0636-a496-422a-8d40-98c53d494d26" providerId="ADAL" clId="{0BD57684-FD05-0040-BBBD-95CF60741259}" dt="2022-05-12T15:39:10.403" v="1072" actId="1076"/>
          <ac:picMkLst>
            <pc:docMk/>
            <pc:sldMk cId="3478721187" sldId="270"/>
            <ac:picMk id="5" creationId="{DF1FC67C-5E54-435A-8B2D-F2552EDF954B}"/>
          </ac:picMkLst>
        </pc:picChg>
      </pc:sldChg>
      <pc:sldChg chg="modSp add mod">
        <pc:chgData name="Clements, William" userId="cbdb0636-a496-422a-8d40-98c53d494d26" providerId="ADAL" clId="{0BD57684-FD05-0040-BBBD-95CF60741259}" dt="2022-05-16T14:28:40.791" v="1458" actId="1076"/>
        <pc:sldMkLst>
          <pc:docMk/>
          <pc:sldMk cId="659067986" sldId="272"/>
        </pc:sldMkLst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659067986" sldId="272"/>
            <ac:spMk id="2" creationId="{8980B8F6-1611-40CA-BCD0-B69E0F5D2135}"/>
          </ac:spMkLst>
        </pc:spChg>
        <pc:spChg chg="mod">
          <ac:chgData name="Clements, William" userId="cbdb0636-a496-422a-8d40-98c53d494d26" providerId="ADAL" clId="{0BD57684-FD05-0040-BBBD-95CF60741259}" dt="2022-05-16T14:28:40.791" v="1458" actId="1076"/>
          <ac:spMkLst>
            <pc:docMk/>
            <pc:sldMk cId="659067986" sldId="272"/>
            <ac:spMk id="3" creationId="{F057E337-E9C6-7775-D3B5-1448937DCAE4}"/>
          </ac:spMkLst>
        </pc:spChg>
      </pc:sldChg>
      <pc:sldChg chg="modSp new mod">
        <pc:chgData name="Clements, William" userId="cbdb0636-a496-422a-8d40-98c53d494d26" providerId="ADAL" clId="{0BD57684-FD05-0040-BBBD-95CF60741259}" dt="2022-05-12T14:54:21.518" v="267"/>
        <pc:sldMkLst>
          <pc:docMk/>
          <pc:sldMk cId="1761640864" sldId="273"/>
        </pc:sldMkLst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761640864" sldId="273"/>
            <ac:spMk id="2" creationId="{652130DC-1BEB-EC1A-5870-466777AB00FB}"/>
          </ac:spMkLst>
        </pc:spChg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761640864" sldId="273"/>
            <ac:spMk id="3" creationId="{14691842-8CAE-09C6-19AE-C4CBB6DDA9AD}"/>
          </ac:spMkLst>
        </pc:spChg>
      </pc:sldChg>
      <pc:sldChg chg="modSp new mod">
        <pc:chgData name="Clements, William" userId="cbdb0636-a496-422a-8d40-98c53d494d26" providerId="ADAL" clId="{0BD57684-FD05-0040-BBBD-95CF60741259}" dt="2022-05-12T14:54:21.518" v="267"/>
        <pc:sldMkLst>
          <pc:docMk/>
          <pc:sldMk cId="1740645075" sldId="274"/>
        </pc:sldMkLst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740645075" sldId="274"/>
            <ac:spMk id="2" creationId="{B848D423-B2A9-9914-71B0-6E2339293EAA}"/>
          </ac:spMkLst>
        </pc:spChg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740645075" sldId="274"/>
            <ac:spMk id="3" creationId="{941B9088-7AB7-34EF-E091-B5FFD82CDE05}"/>
          </ac:spMkLst>
        </pc:spChg>
      </pc:sldChg>
      <pc:sldChg chg="modSp add ord">
        <pc:chgData name="Clements, William" userId="cbdb0636-a496-422a-8d40-98c53d494d26" providerId="ADAL" clId="{0BD57684-FD05-0040-BBBD-95CF60741259}" dt="2022-05-12T15:50:07.614" v="1102" actId="20578"/>
        <pc:sldMkLst>
          <pc:docMk/>
          <pc:sldMk cId="126750181" sldId="275"/>
        </pc:sldMkLst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26750181" sldId="275"/>
            <ac:spMk id="2" creationId="{55A0CB99-6F34-C37E-9534-4F2E80D892C5}"/>
          </ac:spMkLst>
        </pc:spChg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26750181" sldId="275"/>
            <ac:spMk id="3" creationId="{9E4E88E1-7A67-F774-D86D-123BAFBFE9D7}"/>
          </ac:spMkLst>
        </pc:spChg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126750181" sldId="275"/>
            <ac:spMk id="4" creationId="{A601047B-EAB8-3105-CDD0-3037BC10DA32}"/>
          </ac:spMkLst>
        </pc:spChg>
      </pc:sldChg>
      <pc:sldChg chg="modSp new mod">
        <pc:chgData name="Clements, William" userId="cbdb0636-a496-422a-8d40-98c53d494d26" providerId="ADAL" clId="{0BD57684-FD05-0040-BBBD-95CF60741259}" dt="2022-05-18T16:50:14.768" v="1940" actId="27636"/>
        <pc:sldMkLst>
          <pc:docMk/>
          <pc:sldMk cId="597855116" sldId="276"/>
        </pc:sldMkLst>
        <pc:spChg chg="mod">
          <ac:chgData name="Clements, William" userId="cbdb0636-a496-422a-8d40-98c53d494d26" providerId="ADAL" clId="{0BD57684-FD05-0040-BBBD-95CF60741259}" dt="2022-05-12T14:54:43.402" v="273" actId="20577"/>
          <ac:spMkLst>
            <pc:docMk/>
            <pc:sldMk cId="597855116" sldId="276"/>
            <ac:spMk id="2" creationId="{E1B81A10-35DD-BD30-0281-ED6E2169D65E}"/>
          </ac:spMkLst>
        </pc:spChg>
        <pc:spChg chg="mod">
          <ac:chgData name="Clements, William" userId="cbdb0636-a496-422a-8d40-98c53d494d26" providerId="ADAL" clId="{0BD57684-FD05-0040-BBBD-95CF60741259}" dt="2022-05-18T16:50:14.761" v="1939" actId="27636"/>
          <ac:spMkLst>
            <pc:docMk/>
            <pc:sldMk cId="597855116" sldId="276"/>
            <ac:spMk id="3" creationId="{AC9A99CA-2CA4-B989-B80C-CDC51B440710}"/>
          </ac:spMkLst>
        </pc:spChg>
        <pc:spChg chg="mod">
          <ac:chgData name="Clements, William" userId="cbdb0636-a496-422a-8d40-98c53d494d26" providerId="ADAL" clId="{0BD57684-FD05-0040-BBBD-95CF60741259}" dt="2022-05-18T16:50:14.768" v="1940" actId="27636"/>
          <ac:spMkLst>
            <pc:docMk/>
            <pc:sldMk cId="597855116" sldId="276"/>
            <ac:spMk id="4" creationId="{C33972D8-C83A-EBEB-6312-5031ABA5F7DB}"/>
          </ac:spMkLst>
        </pc:spChg>
      </pc:sldChg>
      <pc:sldChg chg="modSp new mod">
        <pc:chgData name="Clements, William" userId="cbdb0636-a496-422a-8d40-98c53d494d26" providerId="ADAL" clId="{0BD57684-FD05-0040-BBBD-95CF60741259}" dt="2022-05-12T14:55:25.587" v="298" actId="20577"/>
        <pc:sldMkLst>
          <pc:docMk/>
          <pc:sldMk cId="2657282373" sldId="277"/>
        </pc:sldMkLst>
        <pc:spChg chg="mod">
          <ac:chgData name="Clements, William" userId="cbdb0636-a496-422a-8d40-98c53d494d26" providerId="ADAL" clId="{0BD57684-FD05-0040-BBBD-95CF60741259}" dt="2022-05-12T14:55:25.587" v="298" actId="20577"/>
          <ac:spMkLst>
            <pc:docMk/>
            <pc:sldMk cId="2657282373" sldId="277"/>
            <ac:spMk id="2" creationId="{FB67CAEE-A2FC-54E5-83EA-8F26C14D97FF}"/>
          </ac:spMkLst>
        </pc:spChg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2657282373" sldId="277"/>
            <ac:spMk id="3" creationId="{83D38755-B95D-B83C-A97D-D451DAC16FC9}"/>
          </ac:spMkLst>
        </pc:spChg>
        <pc:spChg chg="mod">
          <ac:chgData name="Clements, William" userId="cbdb0636-a496-422a-8d40-98c53d494d26" providerId="ADAL" clId="{0BD57684-FD05-0040-BBBD-95CF60741259}" dt="2022-05-12T14:54:21.518" v="267"/>
          <ac:spMkLst>
            <pc:docMk/>
            <pc:sldMk cId="2657282373" sldId="277"/>
            <ac:spMk id="4" creationId="{4FE36C0E-2C02-1636-7A3B-122E61CAD2DA}"/>
          </ac:spMkLst>
        </pc:spChg>
      </pc:sldChg>
      <pc:sldChg chg="modSp new mod">
        <pc:chgData name="Clements, William" userId="cbdb0636-a496-422a-8d40-98c53d494d26" providerId="ADAL" clId="{0BD57684-FD05-0040-BBBD-95CF60741259}" dt="2022-05-12T15:50:25.467" v="1112" actId="20577"/>
        <pc:sldMkLst>
          <pc:docMk/>
          <pc:sldMk cId="2503882887" sldId="278"/>
        </pc:sldMkLst>
        <pc:spChg chg="mod">
          <ac:chgData name="Clements, William" userId="cbdb0636-a496-422a-8d40-98c53d494d26" providerId="ADAL" clId="{0BD57684-FD05-0040-BBBD-95CF60741259}" dt="2022-05-12T15:50:25.467" v="1112" actId="20577"/>
          <ac:spMkLst>
            <pc:docMk/>
            <pc:sldMk cId="2503882887" sldId="278"/>
            <ac:spMk id="2" creationId="{3B4CF3F1-C048-4E18-979F-902A613172C7}"/>
          </ac:spMkLst>
        </pc:spChg>
      </pc:sldChg>
      <pc:sldChg chg="add del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2242061301" sldId="279"/>
        </pc:sldMkLst>
      </pc:sldChg>
      <pc:sldChg chg="modSp add mod">
        <pc:chgData name="Clements, William" userId="cbdb0636-a496-422a-8d40-98c53d494d26" providerId="ADAL" clId="{0BD57684-FD05-0040-BBBD-95CF60741259}" dt="2022-05-18T16:53:40.122" v="1941" actId="113"/>
        <pc:sldMkLst>
          <pc:docMk/>
          <pc:sldMk cId="3036901465" sldId="279"/>
        </pc:sldMkLst>
        <pc:graphicFrameChg chg="mod modGraphic">
          <ac:chgData name="Clements, William" userId="cbdb0636-a496-422a-8d40-98c53d494d26" providerId="ADAL" clId="{0BD57684-FD05-0040-BBBD-95CF60741259}" dt="2022-05-18T16:53:40.122" v="1941" actId="113"/>
          <ac:graphicFrameMkLst>
            <pc:docMk/>
            <pc:sldMk cId="3036901465" sldId="279"/>
            <ac:graphicFrameMk id="4" creationId="{65C67311-02F2-4704-88EB-C5E548BF0278}"/>
          </ac:graphicFrameMkLst>
        </pc:graphicFrameChg>
      </pc:sldChg>
      <pc:sldChg chg="modSp new del mod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1715009425" sldId="280"/>
        </pc:sldMkLst>
        <pc:spChg chg="mod">
          <ac:chgData name="Clements, William" userId="cbdb0636-a496-422a-8d40-98c53d494d26" providerId="ADAL" clId="{0BD57684-FD05-0040-BBBD-95CF60741259}" dt="2022-05-12T14:55:54.317" v="315" actId="20577"/>
          <ac:spMkLst>
            <pc:docMk/>
            <pc:sldMk cId="1715009425" sldId="280"/>
            <ac:spMk id="2" creationId="{58321ADF-CA52-67D6-0299-6387F1E57B2A}"/>
          </ac:spMkLst>
        </pc:spChg>
      </pc:sldChg>
      <pc:sldChg chg="add">
        <pc:chgData name="Clements, William" userId="cbdb0636-a496-422a-8d40-98c53d494d26" providerId="ADAL" clId="{0BD57684-FD05-0040-BBBD-95CF60741259}" dt="2022-05-12T15:38:56.821" v="1070"/>
        <pc:sldMkLst>
          <pc:docMk/>
          <pc:sldMk cId="1958002903" sldId="280"/>
        </pc:sldMkLst>
      </pc:sldChg>
      <pc:sldChg chg="delSp modSp add del mod setBg delDesignElem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1761954503" sldId="281"/>
        </pc:sldMkLst>
        <pc:spChg chg="mod">
          <ac:chgData name="Clements, William" userId="cbdb0636-a496-422a-8d40-98c53d494d26" providerId="ADAL" clId="{0BD57684-FD05-0040-BBBD-95CF60741259}" dt="2022-05-12T14:56:01.765" v="318" actId="27636"/>
          <ac:spMkLst>
            <pc:docMk/>
            <pc:sldMk cId="1761954503" sldId="281"/>
            <ac:spMk id="3" creationId="{D465AE6C-0299-4670-A71E-7A960036D853}"/>
          </ac:spMkLst>
        </pc:spChg>
        <pc:spChg chg="del">
          <ac:chgData name="Clements, William" userId="cbdb0636-a496-422a-8d40-98c53d494d26" providerId="ADAL" clId="{0BD57684-FD05-0040-BBBD-95CF60741259}" dt="2022-05-12T14:56:01.718" v="317"/>
          <ac:spMkLst>
            <pc:docMk/>
            <pc:sldMk cId="1761954503" sldId="281"/>
            <ac:spMk id="28" creationId="{777A147A-9ED8-46B4-8660-1B3C2AA880B5}"/>
          </ac:spMkLst>
        </pc:spChg>
        <pc:spChg chg="del">
          <ac:chgData name="Clements, William" userId="cbdb0636-a496-422a-8d40-98c53d494d26" providerId="ADAL" clId="{0BD57684-FD05-0040-BBBD-95CF60741259}" dt="2022-05-12T14:56:01.718" v="317"/>
          <ac:spMkLst>
            <pc:docMk/>
            <pc:sldMk cId="1761954503" sldId="281"/>
            <ac:spMk id="29" creationId="{5D6C15A0-C087-4593-8414-2B4EC1CDC3DE}"/>
          </ac:spMkLst>
        </pc:spChg>
      </pc:sldChg>
      <pc:sldChg chg="add del">
        <pc:chgData name="Clements, William" userId="cbdb0636-a496-422a-8d40-98c53d494d26" providerId="ADAL" clId="{0BD57684-FD05-0040-BBBD-95CF60741259}" dt="2022-05-12T15:43:32.607" v="1094" actId="2696"/>
        <pc:sldMkLst>
          <pc:docMk/>
          <pc:sldMk cId="4183767701" sldId="281"/>
        </pc:sldMkLst>
      </pc:sldChg>
      <pc:sldChg chg="modSp new del mod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116114289" sldId="282"/>
        </pc:sldMkLst>
        <pc:spChg chg="mod">
          <ac:chgData name="Clements, William" userId="cbdb0636-a496-422a-8d40-98c53d494d26" providerId="ADAL" clId="{0BD57684-FD05-0040-BBBD-95CF60741259}" dt="2022-05-12T14:57:19.933" v="323" actId="27636"/>
          <ac:spMkLst>
            <pc:docMk/>
            <pc:sldMk cId="116114289" sldId="282"/>
            <ac:spMk id="2" creationId="{3C5EAAB3-1600-0E35-088A-8860EE33FC68}"/>
          </ac:spMkLst>
        </pc:spChg>
        <pc:spChg chg="mod">
          <ac:chgData name="Clements, William" userId="cbdb0636-a496-422a-8d40-98c53d494d26" providerId="ADAL" clId="{0BD57684-FD05-0040-BBBD-95CF60741259}" dt="2022-05-12T15:02:25.425" v="410" actId="113"/>
          <ac:spMkLst>
            <pc:docMk/>
            <pc:sldMk cId="116114289" sldId="282"/>
            <ac:spMk id="3" creationId="{B79ABE81-CC52-E050-D269-44AA4A163F87}"/>
          </ac:spMkLst>
        </pc:spChg>
        <pc:spChg chg="mod">
          <ac:chgData name="Clements, William" userId="cbdb0636-a496-422a-8d40-98c53d494d26" providerId="ADAL" clId="{0BD57684-FD05-0040-BBBD-95CF60741259}" dt="2022-05-12T15:02:38.675" v="411" actId="115"/>
          <ac:spMkLst>
            <pc:docMk/>
            <pc:sldMk cId="116114289" sldId="282"/>
            <ac:spMk id="4" creationId="{298BA724-8CBF-D245-9362-09B7DD1752E7}"/>
          </ac:spMkLst>
        </pc:spChg>
      </pc:sldChg>
      <pc:sldChg chg="add">
        <pc:chgData name="Clements, William" userId="cbdb0636-a496-422a-8d40-98c53d494d26" providerId="ADAL" clId="{0BD57684-FD05-0040-BBBD-95CF60741259}" dt="2022-05-12T15:38:56.821" v="1070"/>
        <pc:sldMkLst>
          <pc:docMk/>
          <pc:sldMk cId="1990026271" sldId="282"/>
        </pc:sldMkLst>
      </pc:sldChg>
      <pc:sldChg chg="addSp modSp new del mod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358480982" sldId="283"/>
        </pc:sldMkLst>
        <pc:spChg chg="mod">
          <ac:chgData name="Clements, William" userId="cbdb0636-a496-422a-8d40-98c53d494d26" providerId="ADAL" clId="{0BD57684-FD05-0040-BBBD-95CF60741259}" dt="2022-05-12T14:59:39.887" v="355"/>
          <ac:spMkLst>
            <pc:docMk/>
            <pc:sldMk cId="358480982" sldId="283"/>
            <ac:spMk id="2" creationId="{C1C3A6D2-C2DC-DC5F-1F7A-D1D6BCDEC6CE}"/>
          </ac:spMkLst>
        </pc:spChg>
        <pc:spChg chg="mod">
          <ac:chgData name="Clements, William" userId="cbdb0636-a496-422a-8d40-98c53d494d26" providerId="ADAL" clId="{0BD57684-FD05-0040-BBBD-95CF60741259}" dt="2022-05-12T15:02:44.022" v="412" actId="115"/>
          <ac:spMkLst>
            <pc:docMk/>
            <pc:sldMk cId="358480982" sldId="283"/>
            <ac:spMk id="3" creationId="{A33972BF-8E1B-289B-5A72-49FF053A8A75}"/>
          </ac:spMkLst>
        </pc:spChg>
        <pc:spChg chg="mod">
          <ac:chgData name="Clements, William" userId="cbdb0636-a496-422a-8d40-98c53d494d26" providerId="ADAL" clId="{0BD57684-FD05-0040-BBBD-95CF60741259}" dt="2022-05-12T15:02:46.118" v="413" actId="115"/>
          <ac:spMkLst>
            <pc:docMk/>
            <pc:sldMk cId="358480982" sldId="283"/>
            <ac:spMk id="4" creationId="{0FFC1B12-E266-9C43-F0A5-6BBAA015BAA7}"/>
          </ac:spMkLst>
        </pc:spChg>
        <pc:cxnChg chg="add">
          <ac:chgData name="Clements, William" userId="cbdb0636-a496-422a-8d40-98c53d494d26" providerId="ADAL" clId="{0BD57684-FD05-0040-BBBD-95CF60741259}" dt="2022-05-12T15:02:08.459" v="408" actId="11529"/>
          <ac:cxnSpMkLst>
            <pc:docMk/>
            <pc:sldMk cId="358480982" sldId="283"/>
            <ac:cxnSpMk id="6" creationId="{194DAE32-2D52-1850-ADB3-BE64448EF397}"/>
          </ac:cxnSpMkLst>
        </pc:cxnChg>
      </pc:sldChg>
      <pc:sldChg chg="add">
        <pc:chgData name="Clements, William" userId="cbdb0636-a496-422a-8d40-98c53d494d26" providerId="ADAL" clId="{0BD57684-FD05-0040-BBBD-95CF60741259}" dt="2022-05-12T15:38:56.821" v="1070"/>
        <pc:sldMkLst>
          <pc:docMk/>
          <pc:sldMk cId="2432707914" sldId="283"/>
        </pc:sldMkLst>
      </pc:sldChg>
      <pc:sldChg chg="add">
        <pc:chgData name="Clements, William" userId="cbdb0636-a496-422a-8d40-98c53d494d26" providerId="ADAL" clId="{0BD57684-FD05-0040-BBBD-95CF60741259}" dt="2022-05-12T15:38:56.821" v="1070"/>
        <pc:sldMkLst>
          <pc:docMk/>
          <pc:sldMk cId="3754150083" sldId="284"/>
        </pc:sldMkLst>
      </pc:sldChg>
      <pc:sldChg chg="addSp delSp modSp new del mod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4186380133" sldId="284"/>
        </pc:sldMkLst>
        <pc:spChg chg="mod">
          <ac:chgData name="Clements, William" userId="cbdb0636-a496-422a-8d40-98c53d494d26" providerId="ADAL" clId="{0BD57684-FD05-0040-BBBD-95CF60741259}" dt="2022-05-12T15:03:08.452" v="416" actId="20577"/>
          <ac:spMkLst>
            <pc:docMk/>
            <pc:sldMk cId="4186380133" sldId="284"/>
            <ac:spMk id="2" creationId="{EE7031D3-D24A-A8FD-8EAC-D079D78537E8}"/>
          </ac:spMkLst>
        </pc:spChg>
        <pc:spChg chg="mod">
          <ac:chgData name="Clements, William" userId="cbdb0636-a496-422a-8d40-98c53d494d26" providerId="ADAL" clId="{0BD57684-FD05-0040-BBBD-95CF60741259}" dt="2022-05-12T15:05:52.294" v="457" actId="27636"/>
          <ac:spMkLst>
            <pc:docMk/>
            <pc:sldMk cId="4186380133" sldId="284"/>
            <ac:spMk id="3" creationId="{F1875543-6E65-869C-E907-0C571ED05563}"/>
          </ac:spMkLst>
        </pc:spChg>
        <pc:spChg chg="mod">
          <ac:chgData name="Clements, William" userId="cbdb0636-a496-422a-8d40-98c53d494d26" providerId="ADAL" clId="{0BD57684-FD05-0040-BBBD-95CF60741259}" dt="2022-05-12T15:06:23.185" v="461"/>
          <ac:spMkLst>
            <pc:docMk/>
            <pc:sldMk cId="4186380133" sldId="284"/>
            <ac:spMk id="4" creationId="{4A158C1E-10B7-8C95-5ACC-EF1226A1B195}"/>
          </ac:spMkLst>
        </pc:spChg>
        <pc:spChg chg="add del">
          <ac:chgData name="Clements, William" userId="cbdb0636-a496-422a-8d40-98c53d494d26" providerId="ADAL" clId="{0BD57684-FD05-0040-BBBD-95CF60741259}" dt="2022-05-12T15:03:25.384" v="419" actId="22"/>
          <ac:spMkLst>
            <pc:docMk/>
            <pc:sldMk cId="4186380133" sldId="284"/>
            <ac:spMk id="6" creationId="{12435EC4-9ECB-EBB1-0827-5C4DE390623D}"/>
          </ac:spMkLst>
        </pc:spChg>
        <pc:spChg chg="add del">
          <ac:chgData name="Clements, William" userId="cbdb0636-a496-422a-8d40-98c53d494d26" providerId="ADAL" clId="{0BD57684-FD05-0040-BBBD-95CF60741259}" dt="2022-05-12T15:03:31.433" v="421" actId="22"/>
          <ac:spMkLst>
            <pc:docMk/>
            <pc:sldMk cId="4186380133" sldId="284"/>
            <ac:spMk id="8" creationId="{8B6007F4-06AB-877C-9E95-34A6BF92DDF4}"/>
          </ac:spMkLst>
        </pc:spChg>
        <pc:spChg chg="add del">
          <ac:chgData name="Clements, William" userId="cbdb0636-a496-422a-8d40-98c53d494d26" providerId="ADAL" clId="{0BD57684-FD05-0040-BBBD-95CF60741259}" dt="2022-05-12T15:03:59.960" v="423" actId="22"/>
          <ac:spMkLst>
            <pc:docMk/>
            <pc:sldMk cId="4186380133" sldId="284"/>
            <ac:spMk id="10" creationId="{04D651D7-45A6-9F3B-73D0-26A2986E480C}"/>
          </ac:spMkLst>
        </pc:spChg>
        <pc:spChg chg="add del mod">
          <ac:chgData name="Clements, William" userId="cbdb0636-a496-422a-8d40-98c53d494d26" providerId="ADAL" clId="{0BD57684-FD05-0040-BBBD-95CF60741259}" dt="2022-05-12T15:04:49.162" v="432" actId="478"/>
          <ac:spMkLst>
            <pc:docMk/>
            <pc:sldMk cId="4186380133" sldId="284"/>
            <ac:spMk id="11" creationId="{0AF4B00A-3ED7-7171-70D8-88E14FE6AF1E}"/>
          </ac:spMkLst>
        </pc:spChg>
        <pc:picChg chg="add mod">
          <ac:chgData name="Clements, William" userId="cbdb0636-a496-422a-8d40-98c53d494d26" providerId="ADAL" clId="{0BD57684-FD05-0040-BBBD-95CF60741259}" dt="2022-05-12T15:06:46.607" v="463" actId="14100"/>
          <ac:picMkLst>
            <pc:docMk/>
            <pc:sldMk cId="4186380133" sldId="284"/>
            <ac:picMk id="1026" creationId="{A3DB6D35-A51C-9CBD-CDBC-40A13B77C07D}"/>
          </ac:picMkLst>
        </pc:picChg>
      </pc:sldChg>
      <pc:sldChg chg="modSp new del mod">
        <pc:chgData name="Clements, William" userId="cbdb0636-a496-422a-8d40-98c53d494d26" providerId="ADAL" clId="{0BD57684-FD05-0040-BBBD-95CF60741259}" dt="2022-05-12T15:38:54.354" v="1068" actId="2696"/>
        <pc:sldMkLst>
          <pc:docMk/>
          <pc:sldMk cId="3616560798" sldId="285"/>
        </pc:sldMkLst>
        <pc:spChg chg="mod">
          <ac:chgData name="Clements, William" userId="cbdb0636-a496-422a-8d40-98c53d494d26" providerId="ADAL" clId="{0BD57684-FD05-0040-BBBD-95CF60741259}" dt="2022-05-12T15:07:06.447" v="468" actId="27636"/>
          <ac:spMkLst>
            <pc:docMk/>
            <pc:sldMk cId="3616560798" sldId="285"/>
            <ac:spMk id="2" creationId="{5FF2A2D2-315D-B3B4-DAA8-42EA4253693D}"/>
          </ac:spMkLst>
        </pc:spChg>
        <pc:spChg chg="mod">
          <ac:chgData name="Clements, William" userId="cbdb0636-a496-422a-8d40-98c53d494d26" providerId="ADAL" clId="{0BD57684-FD05-0040-BBBD-95CF60741259}" dt="2022-05-12T15:09:39.269" v="546" actId="27636"/>
          <ac:spMkLst>
            <pc:docMk/>
            <pc:sldMk cId="3616560798" sldId="285"/>
            <ac:spMk id="3" creationId="{5482F459-AD89-F851-DA5B-E8E8B8158FDB}"/>
          </ac:spMkLst>
        </pc:spChg>
        <pc:spChg chg="mod">
          <ac:chgData name="Clements, William" userId="cbdb0636-a496-422a-8d40-98c53d494d26" providerId="ADAL" clId="{0BD57684-FD05-0040-BBBD-95CF60741259}" dt="2022-05-12T15:10:17.276" v="568" actId="20577"/>
          <ac:spMkLst>
            <pc:docMk/>
            <pc:sldMk cId="3616560798" sldId="285"/>
            <ac:spMk id="4" creationId="{901F6383-CE5B-9D5F-4939-09DD34F895B9}"/>
          </ac:spMkLst>
        </pc:spChg>
      </pc:sldChg>
      <pc:sldChg chg="modSp add mod">
        <pc:chgData name="Clements, William" userId="cbdb0636-a496-422a-8d40-98c53d494d26" providerId="ADAL" clId="{0BD57684-FD05-0040-BBBD-95CF60741259}" dt="2022-05-12T15:58:02.546" v="1454"/>
        <pc:sldMkLst>
          <pc:docMk/>
          <pc:sldMk cId="4060815178" sldId="285"/>
        </pc:sldMkLst>
        <pc:spChg chg="mod">
          <ac:chgData name="Clements, William" userId="cbdb0636-a496-422a-8d40-98c53d494d26" providerId="ADAL" clId="{0BD57684-FD05-0040-BBBD-95CF60741259}" dt="2022-05-12T15:58:02.546" v="1454"/>
          <ac:spMkLst>
            <pc:docMk/>
            <pc:sldMk cId="4060815178" sldId="285"/>
            <ac:spMk id="2" creationId="{5FF2A2D2-315D-B3B4-DAA8-42EA4253693D}"/>
          </ac:spMkLst>
        </pc:spChg>
        <pc:spChg chg="mod">
          <ac:chgData name="Clements, William" userId="cbdb0636-a496-422a-8d40-98c53d494d26" providerId="ADAL" clId="{0BD57684-FD05-0040-BBBD-95CF60741259}" dt="2022-05-12T15:57:53.794" v="1452" actId="27636"/>
          <ac:spMkLst>
            <pc:docMk/>
            <pc:sldMk cId="4060815178" sldId="285"/>
            <ac:spMk id="3" creationId="{5482F459-AD89-F851-DA5B-E8E8B8158FDB}"/>
          </ac:spMkLst>
        </pc:spChg>
        <pc:spChg chg="mod">
          <ac:chgData name="Clements, William" userId="cbdb0636-a496-422a-8d40-98c53d494d26" providerId="ADAL" clId="{0BD57684-FD05-0040-BBBD-95CF60741259}" dt="2022-05-12T15:57:53.782" v="1451" actId="27636"/>
          <ac:spMkLst>
            <pc:docMk/>
            <pc:sldMk cId="4060815178" sldId="285"/>
            <ac:spMk id="4" creationId="{901F6383-CE5B-9D5F-4939-09DD34F895B9}"/>
          </ac:spMkLst>
        </pc:spChg>
      </pc:sldChg>
      <pc:sldChg chg="addSp delSp modSp new mod">
        <pc:chgData name="Clements, William" userId="cbdb0636-a496-422a-8d40-98c53d494d26" providerId="ADAL" clId="{0BD57684-FD05-0040-BBBD-95CF60741259}" dt="2022-05-16T14:29:31.015" v="1461" actId="1076"/>
        <pc:sldMkLst>
          <pc:docMk/>
          <pc:sldMk cId="1500720991" sldId="286"/>
        </pc:sldMkLst>
        <pc:spChg chg="mod">
          <ac:chgData name="Clements, William" userId="cbdb0636-a496-422a-8d40-98c53d494d26" providerId="ADAL" clId="{0BD57684-FD05-0040-BBBD-95CF60741259}" dt="2022-05-12T15:10:45.440" v="573" actId="27636"/>
          <ac:spMkLst>
            <pc:docMk/>
            <pc:sldMk cId="1500720991" sldId="286"/>
            <ac:spMk id="2" creationId="{1D244582-AA1A-C8E1-9BE4-08FFC16822CC}"/>
          </ac:spMkLst>
        </pc:spChg>
        <pc:spChg chg="mod">
          <ac:chgData name="Clements, William" userId="cbdb0636-a496-422a-8d40-98c53d494d26" providerId="ADAL" clId="{0BD57684-FD05-0040-BBBD-95CF60741259}" dt="2022-05-12T15:15:11.241" v="648" actId="27636"/>
          <ac:spMkLst>
            <pc:docMk/>
            <pc:sldMk cId="1500720991" sldId="286"/>
            <ac:spMk id="3" creationId="{66D9286F-57BA-B95F-3BE8-1B147687CF0F}"/>
          </ac:spMkLst>
        </pc:spChg>
        <pc:spChg chg="mod">
          <ac:chgData name="Clements, William" userId="cbdb0636-a496-422a-8d40-98c53d494d26" providerId="ADAL" clId="{0BD57684-FD05-0040-BBBD-95CF60741259}" dt="2022-05-12T15:15:22.602" v="663" actId="6549"/>
          <ac:spMkLst>
            <pc:docMk/>
            <pc:sldMk cId="1500720991" sldId="286"/>
            <ac:spMk id="4" creationId="{9584933A-0A91-16B5-ACD6-98870113A2A5}"/>
          </ac:spMkLst>
        </pc:spChg>
        <pc:spChg chg="add del">
          <ac:chgData name="Clements, William" userId="cbdb0636-a496-422a-8d40-98c53d494d26" providerId="ADAL" clId="{0BD57684-FD05-0040-BBBD-95CF60741259}" dt="2022-05-12T15:10:50.154" v="575" actId="22"/>
          <ac:spMkLst>
            <pc:docMk/>
            <pc:sldMk cId="1500720991" sldId="286"/>
            <ac:spMk id="6" creationId="{385553A7-0EAF-0667-35C6-0BBA43ABE250}"/>
          </ac:spMkLst>
        </pc:spChg>
        <pc:spChg chg="add del mod">
          <ac:chgData name="Clements, William" userId="cbdb0636-a496-422a-8d40-98c53d494d26" providerId="ADAL" clId="{0BD57684-FD05-0040-BBBD-95CF60741259}" dt="2022-05-12T15:11:12.216" v="583"/>
          <ac:spMkLst>
            <pc:docMk/>
            <pc:sldMk cId="1500720991" sldId="286"/>
            <ac:spMk id="7" creationId="{4151619D-76E3-FF83-E45B-7DB12F6BF0F4}"/>
          </ac:spMkLst>
        </pc:spChg>
        <pc:spChg chg="add del mod">
          <ac:chgData name="Clements, William" userId="cbdb0636-a496-422a-8d40-98c53d494d26" providerId="ADAL" clId="{0BD57684-FD05-0040-BBBD-95CF60741259}" dt="2022-05-12T15:11:10.055" v="581" actId="478"/>
          <ac:spMkLst>
            <pc:docMk/>
            <pc:sldMk cId="1500720991" sldId="286"/>
            <ac:spMk id="8" creationId="{B6416792-0AEA-087A-6FEC-888434C2044E}"/>
          </ac:spMkLst>
        </pc:spChg>
        <pc:picChg chg="add mod">
          <ac:chgData name="Clements, William" userId="cbdb0636-a496-422a-8d40-98c53d494d26" providerId="ADAL" clId="{0BD57684-FD05-0040-BBBD-95CF60741259}" dt="2022-05-16T14:29:31.015" v="1461" actId="1076"/>
          <ac:picMkLst>
            <pc:docMk/>
            <pc:sldMk cId="1500720991" sldId="286"/>
            <ac:picMk id="2050" creationId="{1F0F3741-80BC-C23E-EE08-401B98B0EB03}"/>
          </ac:picMkLst>
        </pc:picChg>
        <pc:picChg chg="add del">
          <ac:chgData name="Clements, William" userId="cbdb0636-a496-422a-8d40-98c53d494d26" providerId="ADAL" clId="{0BD57684-FD05-0040-BBBD-95CF60741259}" dt="2022-05-12T15:11:05.047" v="579" actId="478"/>
          <ac:picMkLst>
            <pc:docMk/>
            <pc:sldMk cId="1500720991" sldId="286"/>
            <ac:picMk id="2051" creationId="{7180B71C-C21A-71A8-465F-72FF4A0DEFAA}"/>
          </ac:picMkLst>
        </pc:picChg>
      </pc:sldChg>
      <pc:sldChg chg="addSp modSp new mod">
        <pc:chgData name="Clements, William" userId="cbdb0636-a496-422a-8d40-98c53d494d26" providerId="ADAL" clId="{0BD57684-FD05-0040-BBBD-95CF60741259}" dt="2022-05-12T15:19:43.357" v="685"/>
        <pc:sldMkLst>
          <pc:docMk/>
          <pc:sldMk cId="3418830342" sldId="287"/>
        </pc:sldMkLst>
        <pc:spChg chg="mod">
          <ac:chgData name="Clements, William" userId="cbdb0636-a496-422a-8d40-98c53d494d26" providerId="ADAL" clId="{0BD57684-FD05-0040-BBBD-95CF60741259}" dt="2022-05-12T15:15:51.285" v="665"/>
          <ac:spMkLst>
            <pc:docMk/>
            <pc:sldMk cId="3418830342" sldId="287"/>
            <ac:spMk id="2" creationId="{5A4F4064-25F9-DBA5-0616-2AC378532E85}"/>
          </ac:spMkLst>
        </pc:spChg>
        <pc:spChg chg="mod">
          <ac:chgData name="Clements, William" userId="cbdb0636-a496-422a-8d40-98c53d494d26" providerId="ADAL" clId="{0BD57684-FD05-0040-BBBD-95CF60741259}" dt="2022-05-12T15:19:43.357" v="685"/>
          <ac:spMkLst>
            <pc:docMk/>
            <pc:sldMk cId="3418830342" sldId="287"/>
            <ac:spMk id="3" creationId="{3E117FBA-E7A0-01E7-A048-0D1CC44E636F}"/>
          </ac:spMkLst>
        </pc:spChg>
        <pc:spChg chg="mod">
          <ac:chgData name="Clements, William" userId="cbdb0636-a496-422a-8d40-98c53d494d26" providerId="ADAL" clId="{0BD57684-FD05-0040-BBBD-95CF60741259}" dt="2022-05-12T15:18:14.405" v="668" actId="6549"/>
          <ac:spMkLst>
            <pc:docMk/>
            <pc:sldMk cId="3418830342" sldId="287"/>
            <ac:spMk id="4" creationId="{36CE5FA8-4D12-0784-A719-7F7FA50E46F8}"/>
          </ac:spMkLst>
        </pc:spChg>
        <pc:spChg chg="add mod">
          <ac:chgData name="Clements, William" userId="cbdb0636-a496-422a-8d40-98c53d494d26" providerId="ADAL" clId="{0BD57684-FD05-0040-BBBD-95CF60741259}" dt="2022-05-12T15:19:14.750" v="675" actId="1076"/>
          <ac:spMkLst>
            <pc:docMk/>
            <pc:sldMk cId="3418830342" sldId="287"/>
            <ac:spMk id="7" creationId="{0F9664AA-5230-8BB7-CA9E-50990AE450EB}"/>
          </ac:spMkLst>
        </pc:spChg>
        <pc:picChg chg="add mod">
          <ac:chgData name="Clements, William" userId="cbdb0636-a496-422a-8d40-98c53d494d26" providerId="ADAL" clId="{0BD57684-FD05-0040-BBBD-95CF60741259}" dt="2022-05-12T15:18:34.204" v="671" actId="1076"/>
          <ac:picMkLst>
            <pc:docMk/>
            <pc:sldMk cId="3418830342" sldId="287"/>
            <ac:picMk id="3074" creationId="{312B2F40-FEB6-6864-885C-14494B31F9D8}"/>
          </ac:picMkLst>
        </pc:picChg>
      </pc:sldChg>
      <pc:sldChg chg="addSp modSp new mod">
        <pc:chgData name="Clements, William" userId="cbdb0636-a496-422a-8d40-98c53d494d26" providerId="ADAL" clId="{0BD57684-FD05-0040-BBBD-95CF60741259}" dt="2022-05-12T15:24:34.370" v="863" actId="20577"/>
        <pc:sldMkLst>
          <pc:docMk/>
          <pc:sldMk cId="2309151382" sldId="288"/>
        </pc:sldMkLst>
        <pc:spChg chg="mod">
          <ac:chgData name="Clements, William" userId="cbdb0636-a496-422a-8d40-98c53d494d26" providerId="ADAL" clId="{0BD57684-FD05-0040-BBBD-95CF60741259}" dt="2022-05-12T15:24:34.370" v="863" actId="20577"/>
          <ac:spMkLst>
            <pc:docMk/>
            <pc:sldMk cId="2309151382" sldId="288"/>
            <ac:spMk id="2" creationId="{2DB91758-FAA6-C148-B6FF-0CDEC2E2E6D2}"/>
          </ac:spMkLst>
        </pc:spChg>
        <pc:spChg chg="mod">
          <ac:chgData name="Clements, William" userId="cbdb0636-a496-422a-8d40-98c53d494d26" providerId="ADAL" clId="{0BD57684-FD05-0040-BBBD-95CF60741259}" dt="2022-05-12T15:21:39.872" v="771" actId="20577"/>
          <ac:spMkLst>
            <pc:docMk/>
            <pc:sldMk cId="2309151382" sldId="288"/>
            <ac:spMk id="3" creationId="{7B132BDA-5073-684B-8DD8-7994BEF2FB06}"/>
          </ac:spMkLst>
        </pc:spChg>
        <pc:spChg chg="mod">
          <ac:chgData name="Clements, William" userId="cbdb0636-a496-422a-8d40-98c53d494d26" providerId="ADAL" clId="{0BD57684-FD05-0040-BBBD-95CF60741259}" dt="2022-05-12T15:22:16.284" v="858" actId="20577"/>
          <ac:spMkLst>
            <pc:docMk/>
            <pc:sldMk cId="2309151382" sldId="288"/>
            <ac:spMk id="4" creationId="{CE749A3E-0788-618D-9127-012828EC2AC1}"/>
          </ac:spMkLst>
        </pc:spChg>
        <pc:picChg chg="add mod">
          <ac:chgData name="Clements, William" userId="cbdb0636-a496-422a-8d40-98c53d494d26" providerId="ADAL" clId="{0BD57684-FD05-0040-BBBD-95CF60741259}" dt="2022-05-12T15:20:59.901" v="692" actId="1076"/>
          <ac:picMkLst>
            <pc:docMk/>
            <pc:sldMk cId="2309151382" sldId="288"/>
            <ac:picMk id="5" creationId="{1577E703-088D-E834-A827-A92040DE7149}"/>
          </ac:picMkLst>
        </pc:picChg>
      </pc:sldChg>
      <pc:sldChg chg="addSp delSp modSp new mod">
        <pc:chgData name="Clements, William" userId="cbdb0636-a496-422a-8d40-98c53d494d26" providerId="ADAL" clId="{0BD57684-FD05-0040-BBBD-95CF60741259}" dt="2022-05-16T14:31:25.738" v="1466" actId="20577"/>
        <pc:sldMkLst>
          <pc:docMk/>
          <pc:sldMk cId="1835529653" sldId="289"/>
        </pc:sldMkLst>
        <pc:spChg chg="mod">
          <ac:chgData name="Clements, William" userId="cbdb0636-a496-422a-8d40-98c53d494d26" providerId="ADAL" clId="{0BD57684-FD05-0040-BBBD-95CF60741259}" dt="2022-05-12T15:27:15.674" v="889" actId="20577"/>
          <ac:spMkLst>
            <pc:docMk/>
            <pc:sldMk cId="1835529653" sldId="289"/>
            <ac:spMk id="2" creationId="{BE93FE46-8646-CA36-EB6E-450E14159EA9}"/>
          </ac:spMkLst>
        </pc:spChg>
        <pc:spChg chg="add del mod">
          <ac:chgData name="Clements, William" userId="cbdb0636-a496-422a-8d40-98c53d494d26" providerId="ADAL" clId="{0BD57684-FD05-0040-BBBD-95CF60741259}" dt="2022-05-16T14:31:24.965" v="1464" actId="27636"/>
          <ac:spMkLst>
            <pc:docMk/>
            <pc:sldMk cId="1835529653" sldId="289"/>
            <ac:spMk id="3" creationId="{1AAE7BF9-A4ED-E44B-2AC2-98E810C29CAA}"/>
          </ac:spMkLst>
        </pc:spChg>
        <pc:spChg chg="mod">
          <ac:chgData name="Clements, William" userId="cbdb0636-a496-422a-8d40-98c53d494d26" providerId="ADAL" clId="{0BD57684-FD05-0040-BBBD-95CF60741259}" dt="2022-05-16T14:31:25.738" v="1466" actId="20577"/>
          <ac:spMkLst>
            <pc:docMk/>
            <pc:sldMk cId="1835529653" sldId="289"/>
            <ac:spMk id="4" creationId="{44B581C6-FD25-894F-BBC1-69BD6D84FF9A}"/>
          </ac:spMkLst>
        </pc:spChg>
        <pc:picChg chg="add del mod">
          <ac:chgData name="Clements, William" userId="cbdb0636-a496-422a-8d40-98c53d494d26" providerId="ADAL" clId="{0BD57684-FD05-0040-BBBD-95CF60741259}" dt="2022-05-12T15:27:18.072" v="891"/>
          <ac:picMkLst>
            <pc:docMk/>
            <pc:sldMk cId="1835529653" sldId="289"/>
            <ac:picMk id="5" creationId="{C93753B8-4E8B-8C9B-E7AE-294A1C39319F}"/>
          </ac:picMkLst>
        </pc:picChg>
        <pc:picChg chg="add mod">
          <ac:chgData name="Clements, William" userId="cbdb0636-a496-422a-8d40-98c53d494d26" providerId="ADAL" clId="{0BD57684-FD05-0040-BBBD-95CF60741259}" dt="2022-05-12T15:28:02.495" v="897" actId="1076"/>
          <ac:picMkLst>
            <pc:docMk/>
            <pc:sldMk cId="1835529653" sldId="289"/>
            <ac:picMk id="6" creationId="{D2AD562D-D9F7-14F1-8FB6-0F005D197BC1}"/>
          </ac:picMkLst>
        </pc:picChg>
        <pc:picChg chg="add mod">
          <ac:chgData name="Clements, William" userId="cbdb0636-a496-422a-8d40-98c53d494d26" providerId="ADAL" clId="{0BD57684-FD05-0040-BBBD-95CF60741259}" dt="2022-05-12T15:31:34.154" v="1022" actId="1076"/>
          <ac:picMkLst>
            <pc:docMk/>
            <pc:sldMk cId="1835529653" sldId="289"/>
            <ac:picMk id="7" creationId="{D665BF99-392A-CBC1-D9C0-7CC6FE43EB2E}"/>
          </ac:picMkLst>
        </pc:picChg>
        <pc:picChg chg="add mod">
          <ac:chgData name="Clements, William" userId="cbdb0636-a496-422a-8d40-98c53d494d26" providerId="ADAL" clId="{0BD57684-FD05-0040-BBBD-95CF60741259}" dt="2022-05-12T15:30:57.061" v="1015" actId="1076"/>
          <ac:picMkLst>
            <pc:docMk/>
            <pc:sldMk cId="1835529653" sldId="289"/>
            <ac:picMk id="4098" creationId="{1DF5DF54-516B-0637-5936-B3807BE33C3D}"/>
          </ac:picMkLst>
        </pc:picChg>
      </pc:sldChg>
      <pc:sldChg chg="modSp new mod">
        <pc:chgData name="Clements, William" userId="cbdb0636-a496-422a-8d40-98c53d494d26" providerId="ADAL" clId="{0BD57684-FD05-0040-BBBD-95CF60741259}" dt="2022-05-12T15:33:44.176" v="1031" actId="20577"/>
        <pc:sldMkLst>
          <pc:docMk/>
          <pc:sldMk cId="1036866129" sldId="290"/>
        </pc:sldMkLst>
        <pc:spChg chg="mod">
          <ac:chgData name="Clements, William" userId="cbdb0636-a496-422a-8d40-98c53d494d26" providerId="ADAL" clId="{0BD57684-FD05-0040-BBBD-95CF60741259}" dt="2022-05-12T15:33:44.176" v="1031" actId="20577"/>
          <ac:spMkLst>
            <pc:docMk/>
            <pc:sldMk cId="1036866129" sldId="290"/>
            <ac:spMk id="2" creationId="{5D6F1994-652A-A24C-6786-C4F57DCB797D}"/>
          </ac:spMkLst>
        </pc:spChg>
        <pc:spChg chg="mod">
          <ac:chgData name="Clements, William" userId="cbdb0636-a496-422a-8d40-98c53d494d26" providerId="ADAL" clId="{0BD57684-FD05-0040-BBBD-95CF60741259}" dt="2022-05-12T15:32:40.051" v="1028"/>
          <ac:spMkLst>
            <pc:docMk/>
            <pc:sldMk cId="1036866129" sldId="290"/>
            <ac:spMk id="3" creationId="{4C923F83-797F-2EA9-E8BE-8B76899612CE}"/>
          </ac:spMkLst>
        </pc:spChg>
        <pc:spChg chg="mod">
          <ac:chgData name="Clements, William" userId="cbdb0636-a496-422a-8d40-98c53d494d26" providerId="ADAL" clId="{0BD57684-FD05-0040-BBBD-95CF60741259}" dt="2022-05-12T15:33:28.257" v="1029"/>
          <ac:spMkLst>
            <pc:docMk/>
            <pc:sldMk cId="1036866129" sldId="290"/>
            <ac:spMk id="4" creationId="{ED32C17F-00CC-AA83-AB06-0317E90FBE86}"/>
          </ac:spMkLst>
        </pc:spChg>
      </pc:sldChg>
      <pc:sldChg chg="modSp new mod">
        <pc:chgData name="Clements, William" userId="cbdb0636-a496-422a-8d40-98c53d494d26" providerId="ADAL" clId="{0BD57684-FD05-0040-BBBD-95CF60741259}" dt="2022-05-12T15:36:44.489" v="1062" actId="15"/>
        <pc:sldMkLst>
          <pc:docMk/>
          <pc:sldMk cId="690009511" sldId="291"/>
        </pc:sldMkLst>
        <pc:spChg chg="mod">
          <ac:chgData name="Clements, William" userId="cbdb0636-a496-422a-8d40-98c53d494d26" providerId="ADAL" clId="{0BD57684-FD05-0040-BBBD-95CF60741259}" dt="2022-05-12T15:36:19.169" v="1050" actId="20577"/>
          <ac:spMkLst>
            <pc:docMk/>
            <pc:sldMk cId="690009511" sldId="291"/>
            <ac:spMk id="2" creationId="{2F4F3667-D3F1-C2F5-A6F6-D1A74BDD7F42}"/>
          </ac:spMkLst>
        </pc:spChg>
        <pc:spChg chg="mod">
          <ac:chgData name="Clements, William" userId="cbdb0636-a496-422a-8d40-98c53d494d26" providerId="ADAL" clId="{0BD57684-FD05-0040-BBBD-95CF60741259}" dt="2022-05-12T15:36:44.489" v="1062" actId="15"/>
          <ac:spMkLst>
            <pc:docMk/>
            <pc:sldMk cId="690009511" sldId="291"/>
            <ac:spMk id="3" creationId="{B6E68BA6-F1E9-624F-1F0D-5CF91AA88A56}"/>
          </ac:spMkLst>
        </pc:spChg>
        <pc:spChg chg="mod">
          <ac:chgData name="Clements, William" userId="cbdb0636-a496-422a-8d40-98c53d494d26" providerId="ADAL" clId="{0BD57684-FD05-0040-BBBD-95CF60741259}" dt="2022-05-12T15:36:42.508" v="1059" actId="27636"/>
          <ac:spMkLst>
            <pc:docMk/>
            <pc:sldMk cId="690009511" sldId="291"/>
            <ac:spMk id="4" creationId="{EC6EE542-C34C-3CE2-6914-C1849DBAB581}"/>
          </ac:spMkLst>
        </pc:spChg>
      </pc:sldChg>
      <pc:sldChg chg="modSp new mod">
        <pc:chgData name="Clements, William" userId="cbdb0636-a496-422a-8d40-98c53d494d26" providerId="ADAL" clId="{0BD57684-FD05-0040-BBBD-95CF60741259}" dt="2022-05-12T15:55:05.406" v="1421" actId="20577"/>
        <pc:sldMkLst>
          <pc:docMk/>
          <pc:sldMk cId="3969633629" sldId="292"/>
        </pc:sldMkLst>
        <pc:spChg chg="mod">
          <ac:chgData name="Clements, William" userId="cbdb0636-a496-422a-8d40-98c53d494d26" providerId="ADAL" clId="{0BD57684-FD05-0040-BBBD-95CF60741259}" dt="2022-05-12T15:53:21.002" v="1167" actId="20577"/>
          <ac:spMkLst>
            <pc:docMk/>
            <pc:sldMk cId="3969633629" sldId="292"/>
            <ac:spMk id="2" creationId="{C79E807F-2C73-87D8-AA3B-F1639EC54BAF}"/>
          </ac:spMkLst>
        </pc:spChg>
        <pc:spChg chg="mod">
          <ac:chgData name="Clements, William" userId="cbdb0636-a496-422a-8d40-98c53d494d26" providerId="ADAL" clId="{0BD57684-FD05-0040-BBBD-95CF60741259}" dt="2022-05-12T15:54:06.129" v="1270" actId="15"/>
          <ac:spMkLst>
            <pc:docMk/>
            <pc:sldMk cId="3969633629" sldId="292"/>
            <ac:spMk id="3" creationId="{2F64C500-3572-797C-C2FB-9ACC84DC69E9}"/>
          </ac:spMkLst>
        </pc:spChg>
        <pc:spChg chg="mod">
          <ac:chgData name="Clements, William" userId="cbdb0636-a496-422a-8d40-98c53d494d26" providerId="ADAL" clId="{0BD57684-FD05-0040-BBBD-95CF60741259}" dt="2022-05-12T15:55:05.406" v="1421" actId="20577"/>
          <ac:spMkLst>
            <pc:docMk/>
            <pc:sldMk cId="3969633629" sldId="292"/>
            <ac:spMk id="4" creationId="{9909FCDE-CACE-26A6-841E-A0BBBF39467E}"/>
          </ac:spMkLst>
        </pc:spChg>
      </pc:sldChg>
      <pc:sldChg chg="modSp new del mod">
        <pc:chgData name="Clements, William" userId="cbdb0636-a496-422a-8d40-98c53d494d26" providerId="ADAL" clId="{0BD57684-FD05-0040-BBBD-95CF60741259}" dt="2022-05-12T15:41:13.259" v="1093" actId="2696"/>
        <pc:sldMkLst>
          <pc:docMk/>
          <pc:sldMk cId="4249548919" sldId="292"/>
        </pc:sldMkLst>
        <pc:spChg chg="mod">
          <ac:chgData name="Clements, William" userId="cbdb0636-a496-422a-8d40-98c53d494d26" providerId="ADAL" clId="{0BD57684-FD05-0040-BBBD-95CF60741259}" dt="2022-05-12T15:39:59.051" v="1092" actId="20577"/>
          <ac:spMkLst>
            <pc:docMk/>
            <pc:sldMk cId="4249548919" sldId="292"/>
            <ac:spMk id="2" creationId="{51C4D4A8-792F-0B46-5084-3657F61B0A1E}"/>
          </ac:spMkLst>
        </pc:spChg>
      </pc:sldChg>
      <pc:sldChg chg="add">
        <pc:chgData name="Clements, William" userId="cbdb0636-a496-422a-8d40-98c53d494d26" providerId="ADAL" clId="{0BD57684-FD05-0040-BBBD-95CF60741259}" dt="2022-05-12T15:58:55.979" v="1456"/>
        <pc:sldMkLst>
          <pc:docMk/>
          <pc:sldMk cId="282676297" sldId="293"/>
        </pc:sldMkLst>
      </pc:sldChg>
      <pc:sldChg chg="modSp new mod">
        <pc:chgData name="Clements, William" userId="cbdb0636-a496-422a-8d40-98c53d494d26" providerId="ADAL" clId="{0BD57684-FD05-0040-BBBD-95CF60741259}" dt="2022-05-16T19:39:50.335" v="1933" actId="20577"/>
        <pc:sldMkLst>
          <pc:docMk/>
          <pc:sldMk cId="2816938133" sldId="294"/>
        </pc:sldMkLst>
        <pc:spChg chg="mod">
          <ac:chgData name="Clements, William" userId="cbdb0636-a496-422a-8d40-98c53d494d26" providerId="ADAL" clId="{0BD57684-FD05-0040-BBBD-95CF60741259}" dt="2022-05-16T14:53:39.290" v="1497" actId="20577"/>
          <ac:spMkLst>
            <pc:docMk/>
            <pc:sldMk cId="2816938133" sldId="294"/>
            <ac:spMk id="2" creationId="{9A8408DC-D9CA-60A5-C23A-4BB2105D2E27}"/>
          </ac:spMkLst>
        </pc:spChg>
        <pc:spChg chg="mod">
          <ac:chgData name="Clements, William" userId="cbdb0636-a496-422a-8d40-98c53d494d26" providerId="ADAL" clId="{0BD57684-FD05-0040-BBBD-95CF60741259}" dt="2022-05-16T19:39:50.335" v="1933" actId="20577"/>
          <ac:spMkLst>
            <pc:docMk/>
            <pc:sldMk cId="2816938133" sldId="294"/>
            <ac:spMk id="3" creationId="{CC8608D1-74A1-0413-5742-9DAFCBAADE65}"/>
          </ac:spMkLst>
        </pc:spChg>
      </pc:sldChg>
    </pc:docChg>
  </pc:docChgLst>
  <pc:docChgLst>
    <pc:chgData name="Clements, William" userId="cbdb0636-a496-422a-8d40-98c53d494d26" providerId="ADAL" clId="{A230F751-6265-4D61-87A1-3414ADBBD2BA}"/>
    <pc:docChg chg="undo custSel modSld">
      <pc:chgData name="Clements, William" userId="cbdb0636-a496-422a-8d40-98c53d494d26" providerId="ADAL" clId="{A230F751-6265-4D61-87A1-3414ADBBD2BA}" dt="2022-05-16T17:24:23.322" v="77" actId="313"/>
      <pc:docMkLst>
        <pc:docMk/>
      </pc:docMkLst>
      <pc:sldChg chg="modSp mod">
        <pc:chgData name="Clements, William" userId="cbdb0636-a496-422a-8d40-98c53d494d26" providerId="ADAL" clId="{A230F751-6265-4D61-87A1-3414ADBBD2BA}" dt="2022-05-16T17:24:23.322" v="77" actId="313"/>
        <pc:sldMkLst>
          <pc:docMk/>
          <pc:sldMk cId="2816938133" sldId="294"/>
        </pc:sldMkLst>
        <pc:spChg chg="mod">
          <ac:chgData name="Clements, William" userId="cbdb0636-a496-422a-8d40-98c53d494d26" providerId="ADAL" clId="{A230F751-6265-4D61-87A1-3414ADBBD2BA}" dt="2022-05-16T17:24:23.322" v="77" actId="313"/>
          <ac:spMkLst>
            <pc:docMk/>
            <pc:sldMk cId="2816938133" sldId="294"/>
            <ac:spMk id="3" creationId="{CC8608D1-74A1-0413-5742-9DAFCBAADE65}"/>
          </ac:spMkLst>
        </pc:spChg>
      </pc:sldChg>
    </pc:docChg>
  </pc:docChgLst>
  <pc:docChgLst>
    <pc:chgData name="Clements, William" userId="cbdb0636-a496-422a-8d40-98c53d494d26" providerId="ADAL" clId="{BDD92E52-AC47-0143-8B15-5DE508DD5676}"/>
    <pc:docChg chg="modSld">
      <pc:chgData name="Clements, William" userId="cbdb0636-a496-422a-8d40-98c53d494d26" providerId="ADAL" clId="{BDD92E52-AC47-0143-8B15-5DE508DD5676}" dt="2022-10-12T18:29:02.128" v="163" actId="20577"/>
      <pc:docMkLst>
        <pc:docMk/>
      </pc:docMkLst>
      <pc:sldChg chg="modSp mod">
        <pc:chgData name="Clements, William" userId="cbdb0636-a496-422a-8d40-98c53d494d26" providerId="ADAL" clId="{BDD92E52-AC47-0143-8B15-5DE508DD5676}" dt="2022-10-10T18:31:19.470" v="35" actId="20577"/>
        <pc:sldMkLst>
          <pc:docMk/>
          <pc:sldMk cId="2503882887" sldId="278"/>
        </pc:sldMkLst>
        <pc:spChg chg="mod">
          <ac:chgData name="Clements, William" userId="cbdb0636-a496-422a-8d40-98c53d494d26" providerId="ADAL" clId="{BDD92E52-AC47-0143-8B15-5DE508DD5676}" dt="2022-10-10T18:31:15.104" v="26"/>
          <ac:spMkLst>
            <pc:docMk/>
            <pc:sldMk cId="2503882887" sldId="278"/>
            <ac:spMk id="3" creationId="{1098A2AC-100E-5A2B-E79E-EE755CF662CF}"/>
          </ac:spMkLst>
        </pc:spChg>
        <pc:spChg chg="mod">
          <ac:chgData name="Clements, William" userId="cbdb0636-a496-422a-8d40-98c53d494d26" providerId="ADAL" clId="{BDD92E52-AC47-0143-8B15-5DE508DD5676}" dt="2022-10-10T18:31:19.470" v="35" actId="20577"/>
          <ac:spMkLst>
            <pc:docMk/>
            <pc:sldMk cId="2503882887" sldId="278"/>
            <ac:spMk id="4" creationId="{D3F8A406-5163-292E-DEA6-DBFCB103DE3A}"/>
          </ac:spMkLst>
        </pc:spChg>
      </pc:sldChg>
      <pc:sldChg chg="modSp mod">
        <pc:chgData name="Clements, William" userId="cbdb0636-a496-422a-8d40-98c53d494d26" providerId="ADAL" clId="{BDD92E52-AC47-0143-8B15-5DE508DD5676}" dt="2022-10-12T18:29:02.128" v="163" actId="20577"/>
        <pc:sldMkLst>
          <pc:docMk/>
          <pc:sldMk cId="1958002903" sldId="280"/>
        </pc:sldMkLst>
        <pc:spChg chg="mod">
          <ac:chgData name="Clements, William" userId="cbdb0636-a496-422a-8d40-98c53d494d26" providerId="ADAL" clId="{BDD92E52-AC47-0143-8B15-5DE508DD5676}" dt="2022-10-12T18:28:47.846" v="103" actId="20577"/>
          <ac:spMkLst>
            <pc:docMk/>
            <pc:sldMk cId="1958002903" sldId="280"/>
            <ac:spMk id="3" creationId="{EC67E81C-6781-8C13-A0E1-E1F350D49DF9}"/>
          </ac:spMkLst>
        </pc:spChg>
        <pc:spChg chg="mod">
          <ac:chgData name="Clements, William" userId="cbdb0636-a496-422a-8d40-98c53d494d26" providerId="ADAL" clId="{BDD92E52-AC47-0143-8B15-5DE508DD5676}" dt="2022-10-12T18:29:02.128" v="163" actId="20577"/>
          <ac:spMkLst>
            <pc:docMk/>
            <pc:sldMk cId="1958002903" sldId="280"/>
            <ac:spMk id="4" creationId="{C51E804D-4D2E-D9BB-F95F-6D6944A6DB6F}"/>
          </ac:spMkLst>
        </pc:spChg>
      </pc:sldChg>
      <pc:sldChg chg="addSp modSp mod">
        <pc:chgData name="Clements, William" userId="cbdb0636-a496-422a-8d40-98c53d494d26" providerId="ADAL" clId="{BDD92E52-AC47-0143-8B15-5DE508DD5676}" dt="2022-10-10T18:26:48.731" v="3" actId="1076"/>
        <pc:sldMkLst>
          <pc:docMk/>
          <pc:sldMk cId="1500720991" sldId="286"/>
        </pc:sldMkLst>
        <pc:spChg chg="add mod">
          <ac:chgData name="Clements, William" userId="cbdb0636-a496-422a-8d40-98c53d494d26" providerId="ADAL" clId="{BDD92E52-AC47-0143-8B15-5DE508DD5676}" dt="2022-10-10T18:26:48.731" v="3" actId="1076"/>
          <ac:spMkLst>
            <pc:docMk/>
            <pc:sldMk cId="1500720991" sldId="286"/>
            <ac:spMk id="6" creationId="{D5B7AFD9-005A-2B14-4E71-E59BC7213654}"/>
          </ac:spMkLst>
        </pc:spChg>
      </pc:sldChg>
      <pc:sldChg chg="addSp modSp mod">
        <pc:chgData name="Clements, William" userId="cbdb0636-a496-422a-8d40-98c53d494d26" providerId="ADAL" clId="{BDD92E52-AC47-0143-8B15-5DE508DD5676}" dt="2022-10-10T18:27:14.719" v="5" actId="1076"/>
        <pc:sldMkLst>
          <pc:docMk/>
          <pc:sldMk cId="3418830342" sldId="287"/>
        </pc:sldMkLst>
        <pc:spChg chg="add mod">
          <ac:chgData name="Clements, William" userId="cbdb0636-a496-422a-8d40-98c53d494d26" providerId="ADAL" clId="{BDD92E52-AC47-0143-8B15-5DE508DD5676}" dt="2022-10-10T18:27:14.719" v="5" actId="1076"/>
          <ac:spMkLst>
            <pc:docMk/>
            <pc:sldMk cId="3418830342" sldId="287"/>
            <ac:spMk id="6" creationId="{B8801D72-DF08-8DE0-6E58-A42D052AFB0C}"/>
          </ac:spMkLst>
        </pc:spChg>
      </pc:sldChg>
      <pc:sldChg chg="addSp modSp mod">
        <pc:chgData name="Clements, William" userId="cbdb0636-a496-422a-8d40-98c53d494d26" providerId="ADAL" clId="{BDD92E52-AC47-0143-8B15-5DE508DD5676}" dt="2022-10-10T18:27:30.836" v="8" actId="20577"/>
        <pc:sldMkLst>
          <pc:docMk/>
          <pc:sldMk cId="2309151382" sldId="288"/>
        </pc:sldMkLst>
        <pc:spChg chg="add mod">
          <ac:chgData name="Clements, William" userId="cbdb0636-a496-422a-8d40-98c53d494d26" providerId="ADAL" clId="{BDD92E52-AC47-0143-8B15-5DE508DD5676}" dt="2022-10-10T18:27:30.836" v="8" actId="20577"/>
          <ac:spMkLst>
            <pc:docMk/>
            <pc:sldMk cId="2309151382" sldId="288"/>
            <ac:spMk id="7" creationId="{59F96B55-F7C0-A774-B46C-5C03B09FF114}"/>
          </ac:spMkLst>
        </pc:spChg>
      </pc:sldChg>
    </pc:docChg>
  </pc:docChgLst>
  <pc:docChgLst>
    <pc:chgData name="William" userId="cbdb0636-a496-422a-8d40-98c53d494d26" providerId="ADAL" clId="{745D8C76-6F09-4F83-BC9E-4E4D7B93160D}"/>
    <pc:docChg chg="modSld">
      <pc:chgData name="William" userId="cbdb0636-a496-422a-8d40-98c53d494d26" providerId="ADAL" clId="{745D8C76-6F09-4F83-BC9E-4E4D7B93160D}" dt="2022-10-10T18:41:12.890" v="1" actId="368"/>
      <pc:docMkLst>
        <pc:docMk/>
      </pc:docMkLst>
      <pc:sldChg chg="addSp modSp mod">
        <pc:chgData name="William" userId="cbdb0636-a496-422a-8d40-98c53d494d26" providerId="ADAL" clId="{745D8C76-6F09-4F83-BC9E-4E4D7B93160D}" dt="2022-10-10T18:41:12.890" v="1" actId="368"/>
        <pc:sldMkLst>
          <pc:docMk/>
          <pc:sldMk cId="1742013149" sldId="256"/>
        </pc:sldMkLst>
        <pc:spChg chg="add mod">
          <ac:chgData name="William" userId="cbdb0636-a496-422a-8d40-98c53d494d26" providerId="ADAL" clId="{745D8C76-6F09-4F83-BC9E-4E4D7B93160D}" dt="2022-10-10T18:41:12.890" v="1" actId="368"/>
          <ac:spMkLst>
            <pc:docMk/>
            <pc:sldMk cId="1742013149" sldId="256"/>
            <ac:spMk id="4" creationId="{32A90FE4-8DC8-6D20-4F01-7F21881C2342}"/>
          </ac:spMkLst>
        </pc:spChg>
        <pc:picChg chg="add mod">
          <ac:chgData name="William" userId="cbdb0636-a496-422a-8d40-98c53d494d26" providerId="ADAL" clId="{745D8C76-6F09-4F83-BC9E-4E4D7B93160D}" dt="2022-10-10T18:41:12.870" v="0"/>
          <ac:picMkLst>
            <pc:docMk/>
            <pc:sldMk cId="1742013149" sldId="256"/>
            <ac:picMk id="5" creationId="{8C505E13-9118-5D56-6D9D-705C075A563E}"/>
          </ac:picMkLst>
        </pc:picChg>
        <pc:picChg chg="add mod">
          <ac:chgData name="William" userId="cbdb0636-a496-422a-8d40-98c53d494d26" providerId="ADAL" clId="{745D8C76-6F09-4F83-BC9E-4E4D7B93160D}" dt="2022-10-10T18:41:12.870" v="0"/>
          <ac:picMkLst>
            <pc:docMk/>
            <pc:sldMk cId="1742013149" sldId="256"/>
            <ac:picMk id="6" creationId="{A31F89FC-DEB5-96F5-188A-0E1CE1DB86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3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1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144F-AB76-7C47-A05D-7983675C81E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1F5B-969D-2845-BA3B-FC49BB63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orkingnation.com/improve-follow-through-work-hard/" TargetMode="External"/><Relationship Id="rId3" Type="http://schemas.openxmlformats.org/officeDocument/2006/relationships/hyperlink" Target="https://byui-cse.github.io/cse170-course/lesson05/manual.pdf" TargetMode="External"/><Relationship Id="rId7" Type="http://schemas.openxmlformats.org/officeDocument/2006/relationships/hyperlink" Target="https://www.indeed.com/career-advice/career-development/the-ultimate-guide-to-professionalism" TargetMode="External"/><Relationship Id="rId2" Type="http://schemas.openxmlformats.org/officeDocument/2006/relationships/hyperlink" Target="https://www.linkedin.com/pulse/leaders-need-user-manuals-what-i-learned-writing-mine-abby-fali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vecareer.com/resources/careers/planning/professionalism" TargetMode="External"/><Relationship Id="rId5" Type="http://schemas.openxmlformats.org/officeDocument/2006/relationships/hyperlink" Target="https://www.govloop.com/community/blog/how-to-be-a-professional-key-elements-of-professionalism/" TargetMode="External"/><Relationship Id="rId4" Type="http://schemas.openxmlformats.org/officeDocument/2006/relationships/hyperlink" Target="https://www.16personalitie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linkedin.com/pulse/20140106124338-35894743-what-if-you-had-to-write-a-user-manual-about-your-leadership-sty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inkedin.com/pulse/leaders-need-user-manuals-what-i-learned-writing-mine-abby-falik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70-course/lesson05/manual.pd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icable.com/new/swot-analysis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simplicable.com/en/personal-strength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hyperlink" Target="https://high5test.com/personal-strengths-lis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loop.com/category/professional-development/" TargetMode="External"/><Relationship Id="rId2" Type="http://schemas.openxmlformats.org/officeDocument/2006/relationships/hyperlink" Target="https://www.govloop.com/category/career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ychologytoday.com/us/basics/bia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spot.tv/ad/7oMF/holiday-inn-express-the-solu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CFD0-92C1-0315-D5AE-678EBDBA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170 Technical Teamwork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452E1-A853-024A-90FF-7DC6093E9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  <a:p>
            <a:r>
              <a:rPr lang="en-US" dirty="0"/>
              <a:t>Week 05: Individual Professionalism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90FE4-8DC8-6D20-4F01-7F21881C2342}"/>
              </a:ext>
            </a:extLst>
          </p:cNvPr>
          <p:cNvSpPr/>
          <p:nvPr/>
        </p:nvSpPr>
        <p:spPr>
          <a:xfrm>
            <a:off x="7440460" y="488515"/>
            <a:ext cx="3978654" cy="161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05E13-9118-5D56-6D9D-705C075A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460" y="504035"/>
            <a:ext cx="1600200" cy="146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F89FC-DEB5-96F5-188A-0E1CE1DB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707" y="504035"/>
            <a:ext cx="1485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1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1A10-35DD-BD30-0281-ED6E2169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99CA-2CA4-B989-B80C-CDC51B4407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Leaders Need User Manuals...</a:t>
            </a:r>
            <a:endParaRPr lang="en-US" dirty="0"/>
          </a:p>
          <a:p>
            <a:r>
              <a:rPr lang="en-US" dirty="0">
                <a:hlinkClick r:id="rId3"/>
              </a:rPr>
              <a:t>Another example of a personal user manual</a:t>
            </a:r>
            <a:endParaRPr lang="en-US" dirty="0"/>
          </a:p>
          <a:p>
            <a:r>
              <a:rPr lang="en-US" i="1" dirty="0">
                <a:hlinkClick r:id="rId4"/>
              </a:rPr>
              <a:t>16 Personalities</a:t>
            </a:r>
            <a:r>
              <a:rPr lang="en-US" dirty="0">
                <a:hlinkClick r:id="rId4"/>
              </a:rPr>
              <a:t> free personality test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72D8-C83A-EBEB-6312-5031ABA5F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Read the following article.</a:t>
            </a:r>
          </a:p>
          <a:p>
            <a:pPr lvl="2"/>
            <a:r>
              <a:rPr lang="en-US" dirty="0">
                <a:effectLst/>
                <a:hlinkClick r:id="rId5"/>
              </a:rPr>
              <a:t>How to be a Professional For Today's Workforce (Links to an external site.)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hlinkClick r:id="rId6"/>
              </a:rPr>
              <a:t>11 Ways to Be Professional at Work (Links to an external site.)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hlinkClick r:id="rId7"/>
              </a:rPr>
              <a:t>The Ultimate Guide to Professionalism (Links to an external site.)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hlinkClick r:id="rId8"/>
              </a:rPr>
              <a:t>10 Tips to Improve Your Follow Through at Work (Links to an external site.)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4 Points of </a:t>
            </a:r>
            <a:r>
              <a:rPr lang="en-US" dirty="0"/>
              <a:t>Leader</a:t>
            </a:r>
            <a:r>
              <a:rPr lang="en-US" dirty="0">
                <a:effectLst/>
              </a:rPr>
              <a:t>ship Professionalism &amp;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F3F1-C048-4E18-979F-902A6131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A2AC-100E-5A2B-E79E-EE755CF66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this down:</a:t>
            </a:r>
          </a:p>
          <a:p>
            <a:endParaRPr lang="en-US" dirty="0"/>
          </a:p>
          <a:p>
            <a:pPr lvl="1"/>
            <a:r>
              <a:rPr lang="en-US" b="1" i="1" dirty="0"/>
              <a:t>My style </a:t>
            </a:r>
            <a:endParaRPr lang="en-US" dirty="0"/>
          </a:p>
          <a:p>
            <a:pPr lvl="1"/>
            <a:r>
              <a:rPr lang="en-US" b="1" i="1" dirty="0"/>
              <a:t>What I value</a:t>
            </a:r>
            <a:r>
              <a:rPr lang="en-US" i="1" dirty="0"/>
              <a:t> </a:t>
            </a:r>
            <a:endParaRPr lang="en-US" dirty="0"/>
          </a:p>
          <a:p>
            <a:pPr lvl="1"/>
            <a:r>
              <a:rPr lang="en-US" b="1" i="1" dirty="0"/>
              <a:t>What I don’t have patience for</a:t>
            </a:r>
            <a:endParaRPr lang="en-US" dirty="0"/>
          </a:p>
          <a:p>
            <a:pPr lvl="1"/>
            <a:r>
              <a:rPr lang="en-US" b="1" i="1" dirty="0"/>
              <a:t>How best to communicate with me</a:t>
            </a:r>
            <a:r>
              <a:rPr lang="en-US" i="1" dirty="0"/>
              <a:t> </a:t>
            </a:r>
            <a:endParaRPr lang="en-US" dirty="0"/>
          </a:p>
          <a:p>
            <a:pPr lvl="1"/>
            <a:r>
              <a:rPr lang="en-US" b="1" i="1" dirty="0"/>
              <a:t>How to help me</a:t>
            </a:r>
            <a:endParaRPr lang="en-US" dirty="0"/>
          </a:p>
          <a:p>
            <a:pPr lvl="1"/>
            <a:r>
              <a:rPr lang="en-US" b="1" i="1" dirty="0"/>
              <a:t>What people misunderstand about me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8A406-5163-292E-DEA6-DBFCB103D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50388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4582-AA1A-C8E1-9BE4-08FFC168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Leaders need “User Manuals” – and what I learned by writing mine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286F-57BA-B95F-3BE8-1B147687C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“What if you had to write a ‘User Manual’ about your leadership style?”</a:t>
            </a:r>
            <a:endParaRPr lang="en-US" dirty="0"/>
          </a:p>
          <a:p>
            <a:r>
              <a:rPr lang="en-US" b="1" u="sng" dirty="0"/>
              <a:t>Abby’s User Manual </a:t>
            </a:r>
            <a:endParaRPr lang="en-US" b="1" dirty="0"/>
          </a:p>
          <a:p>
            <a:pPr lvl="1"/>
            <a:r>
              <a:rPr lang="en-US" b="1" i="1" dirty="0"/>
              <a:t>My style </a:t>
            </a:r>
            <a:endParaRPr lang="en-US" dirty="0"/>
          </a:p>
          <a:p>
            <a:pPr lvl="1"/>
            <a:r>
              <a:rPr lang="en-US" b="1" i="1" dirty="0"/>
              <a:t>What I value</a:t>
            </a:r>
            <a:r>
              <a:rPr lang="en-US" i="1" dirty="0"/>
              <a:t> </a:t>
            </a:r>
            <a:endParaRPr lang="en-US" dirty="0"/>
          </a:p>
          <a:p>
            <a:pPr lvl="1"/>
            <a:r>
              <a:rPr lang="en-US" b="1" i="1" dirty="0"/>
              <a:t>What I don’t have patience for</a:t>
            </a:r>
            <a:endParaRPr lang="en-US" dirty="0"/>
          </a:p>
          <a:p>
            <a:pPr lvl="1"/>
            <a:r>
              <a:rPr lang="en-US" b="1" i="1" dirty="0"/>
              <a:t>How best to communicate with me</a:t>
            </a:r>
            <a:r>
              <a:rPr lang="en-US" i="1" dirty="0"/>
              <a:t> </a:t>
            </a:r>
            <a:endParaRPr lang="en-US" dirty="0"/>
          </a:p>
          <a:p>
            <a:pPr lvl="1"/>
            <a:r>
              <a:rPr lang="en-US" b="1" i="1" dirty="0"/>
              <a:t>How to help me</a:t>
            </a:r>
            <a:endParaRPr lang="en-US" dirty="0"/>
          </a:p>
          <a:p>
            <a:pPr lvl="1"/>
            <a:r>
              <a:rPr lang="en-US" b="1" i="1" dirty="0"/>
              <a:t>What people misunderstand about 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4933A-0A91-16B5-ACD6-98870113A2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What If You Had to Write a "User Manual" About Your Leadership Style?</a:t>
            </a:r>
          </a:p>
          <a:p>
            <a:pPr lvl="1"/>
            <a:r>
              <a:rPr lang="en-US" i="1" dirty="0"/>
              <a:t>Can you give some examples of what your 'user manual' says?</a:t>
            </a:r>
          </a:p>
          <a:p>
            <a:pPr lvl="1"/>
            <a:r>
              <a:rPr lang="en-US" i="1" dirty="0"/>
              <a:t>Can you elaborate on why you developed the user’s manual?</a:t>
            </a:r>
            <a:r>
              <a:rPr lang="en-US" b="1" dirty="0"/>
              <a:t> </a:t>
            </a:r>
          </a:p>
          <a:p>
            <a:r>
              <a:rPr lang="en-US" b="1" dirty="0"/>
              <a:t>Five Steps to Create a Personal User Manual</a:t>
            </a:r>
          </a:p>
          <a:p>
            <a:pPr lvl="1"/>
            <a:r>
              <a:rPr lang="en-US" b="1" dirty="0"/>
              <a:t>Step One: Rough Cut</a:t>
            </a:r>
          </a:p>
          <a:p>
            <a:pPr lvl="2"/>
            <a:r>
              <a:rPr lang="en-US" dirty="0"/>
              <a:t>What is your style?</a:t>
            </a:r>
          </a:p>
          <a:p>
            <a:pPr lvl="2"/>
            <a:r>
              <a:rPr lang="en-US" dirty="0"/>
              <a:t>When do you like people to approach you and how?</a:t>
            </a:r>
          </a:p>
          <a:p>
            <a:pPr lvl="2"/>
            <a:r>
              <a:rPr lang="en-US" dirty="0"/>
              <a:t>What do you value?</a:t>
            </a:r>
          </a:p>
          <a:p>
            <a:pPr lvl="2"/>
            <a:r>
              <a:rPr lang="en-US" dirty="0"/>
              <a:t>How do you like people to communicate with you?</a:t>
            </a:r>
          </a:p>
          <a:p>
            <a:pPr lvl="2"/>
            <a:r>
              <a:rPr lang="en-US" dirty="0"/>
              <a:t>How do you make decisions?</a:t>
            </a:r>
          </a:p>
          <a:p>
            <a:pPr lvl="2"/>
            <a:r>
              <a:rPr lang="en-US" dirty="0"/>
              <a:t>How can people help you?</a:t>
            </a:r>
          </a:p>
          <a:p>
            <a:pPr lvl="2"/>
            <a:r>
              <a:rPr lang="en-US" dirty="0"/>
              <a:t>What will you not tolerate in others?</a:t>
            </a:r>
            <a:endParaRPr lang="en-US" b="1" dirty="0"/>
          </a:p>
          <a:p>
            <a:pPr lvl="1"/>
            <a:r>
              <a:rPr lang="en-US" b="1" dirty="0"/>
              <a:t>Step Two: First Draft</a:t>
            </a:r>
          </a:p>
          <a:p>
            <a:pPr lvl="1"/>
            <a:r>
              <a:rPr lang="en-US" b="1" dirty="0"/>
              <a:t>Step Three: Input &amp; Workshop</a:t>
            </a:r>
          </a:p>
          <a:p>
            <a:pPr lvl="1"/>
            <a:r>
              <a:rPr lang="en-US" b="1" dirty="0"/>
              <a:t>Step Four: Finalize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0F3741-80BC-C23E-EE08-401B98B0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3" y="4741288"/>
            <a:ext cx="3750067" cy="20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7AFD9-005A-2B14-4E71-E59BC7213654}"/>
              </a:ext>
            </a:extLst>
          </p:cNvPr>
          <p:cNvSpPr txBox="1"/>
          <p:nvPr/>
        </p:nvSpPr>
        <p:spPr>
          <a:xfrm>
            <a:off x="4036030" y="61769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https://www.linkedin.com/pulse/leaders-need-user-manuals-what-i-learned-writing-mine-abby-falik/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2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4064-25F9-DBA5-0616-2AC37853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Christopher Bailey - ‘User Manual’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7FBA-E7A0-01E7-A048-0D1CC44E63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My Style – MVS: Blue-Green</a:t>
            </a:r>
          </a:p>
          <a:p>
            <a:r>
              <a:rPr lang="en-US" dirty="0"/>
              <a:t>What I value</a:t>
            </a:r>
          </a:p>
          <a:p>
            <a:r>
              <a:rPr lang="en-US" dirty="0"/>
              <a:t>What I don’t have patience for</a:t>
            </a:r>
          </a:p>
          <a:p>
            <a:r>
              <a:rPr lang="en-US" dirty="0"/>
              <a:t>How best to communicate with me</a:t>
            </a:r>
          </a:p>
          <a:p>
            <a:r>
              <a:rPr lang="en-US" dirty="0"/>
              <a:t>How to help me</a:t>
            </a:r>
          </a:p>
          <a:p>
            <a:r>
              <a:rPr lang="en-US" dirty="0"/>
              <a:t>What people misunderstand 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5FA8-4D12-0784-A719-7F7FA50E4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Motivational Value System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2B2F40-FEB6-6864-885C-14494B31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012" y="2257246"/>
            <a:ext cx="2803238" cy="234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9664AA-5230-8BB7-CA9E-50990AE450EB}"/>
              </a:ext>
            </a:extLst>
          </p:cNvPr>
          <p:cNvSpPr txBox="1"/>
          <p:nvPr/>
        </p:nvSpPr>
        <p:spPr>
          <a:xfrm>
            <a:off x="5548045" y="6488668"/>
            <a:ext cx="711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www.corestrengths.com</a:t>
            </a:r>
            <a:r>
              <a:rPr lang="en-US" dirty="0"/>
              <a:t>/sdi-2-0-methodology-and-meaning/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01D72-DF08-8DE0-6E58-A42D052AFB0C}"/>
              </a:ext>
            </a:extLst>
          </p:cNvPr>
          <p:cNvSpPr txBox="1"/>
          <p:nvPr/>
        </p:nvSpPr>
        <p:spPr>
          <a:xfrm>
            <a:off x="5548045" y="6119336"/>
            <a:ext cx="633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Another example of a personal user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3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1758-FAA6-C148-B6FF-0CDEC2E2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Personality (Revisited) MBTI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2BDA-5073-684B-8DD8-7994BEF2FB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 didn’t save the results, retake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9A3E-0788-618D-9127-012828EC2A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Have someone or two, take the quiz about you.</a:t>
            </a:r>
          </a:p>
          <a:p>
            <a:pPr lvl="1"/>
            <a:r>
              <a:rPr lang="en-US" dirty="0"/>
              <a:t>How do they perceive you?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7E703-088D-E834-A827-A92040DE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286" y="185737"/>
            <a:ext cx="31623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F96B55-F7C0-A774-B46C-5C03B09FF114}"/>
              </a:ext>
            </a:extLst>
          </p:cNvPr>
          <p:cNvSpPr txBox="1"/>
          <p:nvPr/>
        </p:nvSpPr>
        <p:spPr>
          <a:xfrm>
            <a:off x="83820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https://www.16personalities.com/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15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FE46-8646-CA36-EB6E-450E1415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7BF9-A4ED-E44B-2AC2-98E810C29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https://simplicable.com/en/personal-strengths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581C6-FD25-894F-BBC1-69BD6D84F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SWOT Analysis</a:t>
            </a:r>
          </a:p>
          <a:p>
            <a:pPr lvl="1"/>
            <a:r>
              <a:rPr lang="en-US" dirty="0">
                <a:hlinkClick r:id="rId3"/>
              </a:rPr>
              <a:t>https://simplicable.com/new/swot-analysis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Strength, Weakness, Opportunities, and Threats.</a:t>
            </a:r>
          </a:p>
          <a:p>
            <a:pPr lvl="1"/>
            <a:endParaRPr lang="en-US" dirty="0"/>
          </a:p>
          <a:p>
            <a:r>
              <a:rPr lang="en-US" b="1" dirty="0"/>
              <a:t>List of Personal Strengths – 81 Examples of Personal Strengths and Weaknesses You Can Use in Job Interviews</a:t>
            </a:r>
          </a:p>
          <a:p>
            <a:r>
              <a:rPr lang="en-US" b="1" dirty="0">
                <a:hlinkClick r:id="rId4"/>
              </a:rPr>
              <a:t>https://high5test.com/personal-strengths-list/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D562D-D9F7-14F1-8FB6-0F005D197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26" y="2702102"/>
            <a:ext cx="2377637" cy="2203807"/>
          </a:xfrm>
          <a:prstGeom prst="rect">
            <a:avLst/>
          </a:prstGeom>
        </p:spPr>
      </p:pic>
      <p:pic>
        <p:nvPicPr>
          <p:cNvPr id="4098" name="Picture 2" descr="Personal Strengths &amp; Weaknesses Defined with Examples (+ List of 81 Personal Strengths)">
            <a:extLst>
              <a:ext uri="{FF2B5EF4-FFF2-40B4-BE49-F238E27FC236}">
                <a16:creationId xmlns:a16="http://schemas.microsoft.com/office/drawing/2014/main" id="{1DF5DF54-516B-0637-5936-B3807BE3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91" y="230188"/>
            <a:ext cx="269963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5BF99-392A-CBC1-D9C0-7CC6FE43E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236" y="4341672"/>
            <a:ext cx="2293764" cy="23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1994-652A-A24C-6786-C4F57DC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 One Another 05 - Personal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3F83-797F-2EA9-E8BE-8B76899612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Manual template</a:t>
            </a:r>
          </a:p>
          <a:p>
            <a:pPr lvl="1"/>
            <a:r>
              <a:rPr lang="en-US" dirty="0"/>
              <a:t>My Style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/>
              <a:t>Patience and Strength</a:t>
            </a:r>
          </a:p>
          <a:p>
            <a:pPr lvl="1"/>
            <a:r>
              <a:rPr lang="en-US" dirty="0"/>
              <a:t>Communication Methods</a:t>
            </a:r>
          </a:p>
          <a:p>
            <a:pPr lvl="1"/>
            <a:r>
              <a:rPr lang="en-US" dirty="0"/>
              <a:t>Best Way to help me help you</a:t>
            </a:r>
          </a:p>
          <a:p>
            <a:pPr lvl="1"/>
            <a:r>
              <a:rPr lang="en-US" dirty="0"/>
              <a:t>Common Misunderstanding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C17F-00CC-AA83-AB06-0317E90FBE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were the results of each person's personality test? </a:t>
            </a:r>
          </a:p>
          <a:p>
            <a:r>
              <a:rPr lang="en-US" dirty="0"/>
              <a:t>Are there any questions about what the results mean? </a:t>
            </a:r>
          </a:p>
          <a:p>
            <a:r>
              <a:rPr lang="en-US" dirty="0"/>
              <a:t>What information is the most useful for completing your personal user manual? </a:t>
            </a:r>
          </a:p>
          <a:p>
            <a:r>
              <a:rPr lang="en-US" dirty="0"/>
              <a:t>What other questions can you ask yourselves to help complete your personal user manual?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6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3667-D3F1-C2F5-A6F6-D1A74BDD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8BA6-F1E9-624F-1F0D-5CF91AA88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no more than an hour to answer the following questions with the first thing that comes to mind: </a:t>
            </a:r>
          </a:p>
          <a:p>
            <a:pPr lvl="1"/>
            <a:r>
              <a:rPr lang="en-US" dirty="0"/>
              <a:t>What is your style?</a:t>
            </a:r>
          </a:p>
          <a:p>
            <a:pPr lvl="1"/>
            <a:r>
              <a:rPr lang="en-US" dirty="0"/>
              <a:t>When do you like people to approach you and how?</a:t>
            </a:r>
          </a:p>
          <a:p>
            <a:pPr lvl="1"/>
            <a:r>
              <a:rPr lang="en-US" dirty="0"/>
              <a:t>What do you value?</a:t>
            </a:r>
          </a:p>
          <a:p>
            <a:pPr lvl="1"/>
            <a:r>
              <a:rPr lang="en-US" dirty="0"/>
              <a:t>How do you like people to communicate with you?</a:t>
            </a:r>
          </a:p>
          <a:p>
            <a:pPr lvl="1"/>
            <a:r>
              <a:rPr lang="en-US" dirty="0"/>
              <a:t>How do you make decisions?</a:t>
            </a:r>
          </a:p>
          <a:p>
            <a:pPr lvl="1"/>
            <a:r>
              <a:rPr lang="en-US" dirty="0"/>
              <a:t>How can people help you?</a:t>
            </a:r>
          </a:p>
          <a:p>
            <a:pPr lvl="1"/>
            <a:r>
              <a:rPr lang="en-US" dirty="0"/>
              <a:t>What will you not tolerate in others?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EE542-C34C-3CE2-6914-C1849DBAB5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may format your document in whatever way seems attractive to you as long as it conforms to the following minimum requirements. The title should be your name.</a:t>
            </a:r>
          </a:p>
          <a:p>
            <a:r>
              <a:rPr lang="en-US" dirty="0"/>
              <a:t>The following sections must be included: </a:t>
            </a:r>
          </a:p>
          <a:p>
            <a:pPr lvl="1"/>
            <a:r>
              <a:rPr lang="en-US" dirty="0"/>
              <a:t>My style</a:t>
            </a:r>
          </a:p>
          <a:p>
            <a:pPr lvl="1"/>
            <a:r>
              <a:rPr lang="en-US" dirty="0"/>
              <a:t>What I value</a:t>
            </a:r>
          </a:p>
          <a:p>
            <a:pPr lvl="1"/>
            <a:r>
              <a:rPr lang="en-US" dirty="0"/>
              <a:t>What I don't have patience for</a:t>
            </a:r>
          </a:p>
          <a:p>
            <a:pPr lvl="1"/>
            <a:r>
              <a:rPr lang="en-US" dirty="0"/>
              <a:t>How best to communicate with me</a:t>
            </a:r>
          </a:p>
          <a:p>
            <a:pPr lvl="1"/>
            <a:r>
              <a:rPr lang="en-US" dirty="0"/>
              <a:t>How to help me</a:t>
            </a:r>
          </a:p>
          <a:p>
            <a:pPr lvl="1"/>
            <a:r>
              <a:rPr lang="en-US" dirty="0"/>
              <a:t>What people misunderstand about 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CAEE-A2FC-54E5-83EA-8F26C14D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8755-B95D-B83C-A97D-D451DAC16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36C0E-2C02-1636-7A3B-122E61CAD2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1ADF-CA52-67D6-0299-6387F1E5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E81C-6781-8C13-A0E1-E1F350D49D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table come up with 10 characteristics of a professional?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804D-4D2E-D9BB-F95F-6D6944A6D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table come up with 10 things that are not professional?</a:t>
            </a:r>
          </a:p>
        </p:txBody>
      </p:sp>
    </p:spTree>
    <p:extLst>
      <p:ext uri="{BB962C8B-B14F-4D97-AF65-F5344CB8AC3E}">
        <p14:creationId xmlns:p14="http://schemas.microsoft.com/office/powerpoint/2010/main" val="195800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D423-B2A9-9914-71B0-6E23392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9088-7AB7-34EF-E091-B5FFD82C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we in the class?</a:t>
            </a:r>
          </a:p>
          <a:p>
            <a:r>
              <a:rPr lang="en-US" dirty="0"/>
              <a:t>What should I have prepared for?</a:t>
            </a:r>
          </a:p>
          <a:p>
            <a:r>
              <a:rPr lang="en-US" dirty="0"/>
              <a:t>What are we going to discuss this week?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4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AAB3-1600-0E35-088A-8860EE33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Career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Professional Development</a:t>
            </a:r>
            <a:r>
              <a:rPr lang="en-US" dirty="0"/>
              <a:t> </a:t>
            </a:r>
            <a:r>
              <a:rPr lang="en-US" b="1" dirty="0"/>
              <a:t>How to Be a Professional for Today’s Workforce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BE81-CC52-E050-D269-44AA4A163F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Accountability:</a:t>
            </a:r>
          </a:p>
          <a:p>
            <a:r>
              <a:rPr lang="en-US" dirty="0"/>
              <a:t>2. Consideration: </a:t>
            </a:r>
          </a:p>
          <a:p>
            <a:r>
              <a:rPr lang="en-US" dirty="0"/>
              <a:t>3. Humility:</a:t>
            </a:r>
          </a:p>
          <a:p>
            <a:r>
              <a:rPr lang="en-US" dirty="0"/>
              <a:t>4. </a:t>
            </a:r>
            <a:r>
              <a:rPr lang="en-US" b="1" dirty="0"/>
              <a:t>Communication</a:t>
            </a:r>
            <a:r>
              <a:rPr lang="en-US" dirty="0"/>
              <a:t>:</a:t>
            </a:r>
          </a:p>
          <a:p>
            <a:r>
              <a:rPr lang="en-US" dirty="0"/>
              <a:t>5. Tidiness: </a:t>
            </a:r>
          </a:p>
          <a:p>
            <a:r>
              <a:rPr lang="en-US" dirty="0"/>
              <a:t>6. Kindness: </a:t>
            </a:r>
          </a:p>
          <a:p>
            <a:r>
              <a:rPr lang="en-US" dirty="0"/>
              <a:t>7. Consistency:</a:t>
            </a:r>
          </a:p>
          <a:p>
            <a:r>
              <a:rPr lang="en-US" dirty="0"/>
              <a:t>8. Treat Others with Respect.</a:t>
            </a:r>
          </a:p>
          <a:p>
            <a:r>
              <a:rPr lang="en-US" dirty="0"/>
              <a:t>9. Keep Your Word.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BA724-8CBF-D245-9362-09B7DD175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Want to Be Seen as Professional? 3 Important Tips</a:t>
            </a:r>
          </a:p>
          <a:p>
            <a:pPr lvl="1"/>
            <a:r>
              <a:rPr lang="en-US" dirty="0"/>
              <a:t>Discussion vs. Gossip: </a:t>
            </a:r>
          </a:p>
          <a:p>
            <a:pPr lvl="1"/>
            <a:r>
              <a:rPr lang="en-US" dirty="0"/>
              <a:t>Be </a:t>
            </a:r>
            <a:r>
              <a:rPr lang="en-US" u="sng" dirty="0"/>
              <a:t>positive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Stay focused: </a:t>
            </a:r>
          </a:p>
        </p:txBody>
      </p:sp>
    </p:spTree>
    <p:extLst>
      <p:ext uri="{BB962C8B-B14F-4D97-AF65-F5344CB8AC3E}">
        <p14:creationId xmlns:p14="http://schemas.microsoft.com/office/powerpoint/2010/main" val="199002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A6D2-C2DC-DC5F-1F7A-D1D6BCDE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 Ways to Be Professional at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72BF-8E1B-289B-5A72-49FF053A8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Respect Company Policies</a:t>
            </a:r>
          </a:p>
          <a:p>
            <a:r>
              <a:rPr lang="en-US" dirty="0"/>
              <a:t>2. Treat Company Property with Care and Respect</a:t>
            </a:r>
          </a:p>
          <a:p>
            <a:r>
              <a:rPr lang="en-US" dirty="0"/>
              <a:t>3. Be Organized</a:t>
            </a:r>
          </a:p>
          <a:p>
            <a:r>
              <a:rPr lang="en-US" b="1" dirty="0"/>
              <a:t>4. Be Punctual</a:t>
            </a:r>
          </a:p>
          <a:p>
            <a:r>
              <a:rPr lang="en-US" dirty="0"/>
              <a:t>5. Be Dependable</a:t>
            </a:r>
          </a:p>
          <a:p>
            <a:r>
              <a:rPr lang="en-US" dirty="0"/>
              <a:t>6. Be an Ace at Your Job</a:t>
            </a:r>
          </a:p>
          <a:p>
            <a:r>
              <a:rPr lang="en-US" dirty="0"/>
              <a:t>7. Excel at </a:t>
            </a:r>
            <a:r>
              <a:rPr lang="en-US" b="1" dirty="0"/>
              <a:t>Communication</a:t>
            </a:r>
          </a:p>
          <a:p>
            <a:r>
              <a:rPr lang="en-US" dirty="0"/>
              <a:t>8. Be Intellectually Honest</a:t>
            </a:r>
          </a:p>
          <a:p>
            <a:r>
              <a:rPr lang="en-US" dirty="0"/>
              <a:t>9. Avoid Office Politics and Gossip</a:t>
            </a:r>
          </a:p>
          <a:p>
            <a:r>
              <a:rPr lang="en-US" dirty="0"/>
              <a:t>10. Dress for Success</a:t>
            </a:r>
          </a:p>
          <a:p>
            <a:r>
              <a:rPr lang="en-US" dirty="0"/>
              <a:t>11. Stay </a:t>
            </a:r>
            <a:r>
              <a:rPr lang="en-US" u="sng" dirty="0"/>
              <a:t>Positive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C1B12-E266-9C43-F0A5-6BBAA015BA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Top 10 Soft Skills in Demand</a:t>
            </a:r>
          </a:p>
          <a:p>
            <a:r>
              <a:rPr lang="en-US" dirty="0"/>
              <a:t>1. </a:t>
            </a:r>
            <a:r>
              <a:rPr lang="en-US" b="1" dirty="0"/>
              <a:t>Communication</a:t>
            </a:r>
          </a:p>
          <a:p>
            <a:r>
              <a:rPr lang="en-US" dirty="0"/>
              <a:t>2. Organization</a:t>
            </a:r>
          </a:p>
          <a:p>
            <a:r>
              <a:rPr lang="en-US" dirty="0"/>
              <a:t>3. Teamwork Skills</a:t>
            </a:r>
          </a:p>
          <a:p>
            <a:r>
              <a:rPr lang="en-US" b="1" dirty="0"/>
              <a:t>4. Punctuality</a:t>
            </a:r>
          </a:p>
          <a:p>
            <a:r>
              <a:rPr lang="en-US" dirty="0"/>
              <a:t>5. Critical Thinking</a:t>
            </a:r>
          </a:p>
          <a:p>
            <a:r>
              <a:rPr lang="en-US" dirty="0"/>
              <a:t>6. Social Skills</a:t>
            </a:r>
          </a:p>
          <a:p>
            <a:r>
              <a:rPr lang="en-US" dirty="0"/>
              <a:t>7. Creativity</a:t>
            </a:r>
          </a:p>
          <a:p>
            <a:r>
              <a:rPr lang="en-US" dirty="0"/>
              <a:t>8. Interpersonal </a:t>
            </a:r>
            <a:r>
              <a:rPr lang="en-US" b="1" dirty="0"/>
              <a:t>Communication</a:t>
            </a:r>
          </a:p>
          <a:p>
            <a:r>
              <a:rPr lang="en-US" dirty="0"/>
              <a:t>9. Adaptability</a:t>
            </a:r>
          </a:p>
          <a:p>
            <a:r>
              <a:rPr lang="en-US" dirty="0"/>
              <a:t>10. </a:t>
            </a:r>
            <a:r>
              <a:rPr lang="en-US" u="sng" dirty="0"/>
              <a:t>Friendly</a:t>
            </a:r>
            <a:r>
              <a:rPr lang="en-US" dirty="0"/>
              <a:t> Personality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4DAE32-2D52-1850-ADB3-BE64448EF397}"/>
              </a:ext>
            </a:extLst>
          </p:cNvPr>
          <p:cNvCxnSpPr/>
          <p:nvPr/>
        </p:nvCxnSpPr>
        <p:spPr>
          <a:xfrm flipV="1">
            <a:off x="3298004" y="1941816"/>
            <a:ext cx="2797996" cy="125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0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31D3-D24A-A8FD-8EAC-D079D785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 to Professionalism in the Workplace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5543-6E65-869C-E907-0C571ED05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Why is professionalism important?</a:t>
            </a:r>
          </a:p>
          <a:p>
            <a:r>
              <a:rPr lang="en-US" b="1" dirty="0"/>
              <a:t>1. Be reliable</a:t>
            </a:r>
          </a:p>
          <a:p>
            <a:r>
              <a:rPr lang="en-US" b="1" dirty="0"/>
              <a:t>2. Demonstrate humility</a:t>
            </a:r>
          </a:p>
          <a:p>
            <a:r>
              <a:rPr lang="en-US" b="1" dirty="0"/>
              <a:t>3. Demonstrate etiquette</a:t>
            </a:r>
          </a:p>
          <a:p>
            <a:r>
              <a:rPr lang="en-US" b="1" dirty="0"/>
              <a:t>4. Be neat</a:t>
            </a:r>
          </a:p>
          <a:p>
            <a:r>
              <a:rPr lang="en-US" b="1" dirty="0"/>
              <a:t>5. Show consideration</a:t>
            </a:r>
          </a:p>
          <a:p>
            <a:r>
              <a:rPr lang="en-US" b="1" dirty="0"/>
              <a:t>6. Demonstrate a strong work ethic</a:t>
            </a:r>
          </a:p>
          <a:p>
            <a:r>
              <a:rPr lang="en-US" b="1" dirty="0"/>
              <a:t>7. Be organized</a:t>
            </a:r>
          </a:p>
          <a:p>
            <a:r>
              <a:rPr lang="en-US" b="1" dirty="0"/>
              <a:t>8. Be accountable</a:t>
            </a:r>
          </a:p>
          <a:p>
            <a:r>
              <a:rPr lang="en-US" b="1" dirty="0"/>
              <a:t>9. Demonstrate integrity</a:t>
            </a:r>
          </a:p>
          <a:p>
            <a:r>
              <a:rPr lang="en-US" b="1" dirty="0"/>
              <a:t>10. Acquire expertise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58C1E-10B7-8C95-5ACC-EF1226A1B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Tips for being professional in different workplace situations</a:t>
            </a:r>
          </a:p>
          <a:p>
            <a:r>
              <a:rPr lang="en-US" b="1" dirty="0"/>
              <a:t>Professionalism in an interview</a:t>
            </a:r>
          </a:p>
          <a:p>
            <a:r>
              <a:rPr lang="en-US" b="1" dirty="0"/>
              <a:t>Professionalism with customers</a:t>
            </a:r>
          </a:p>
          <a:p>
            <a:r>
              <a:rPr lang="en-US" b="1" dirty="0"/>
              <a:t>Professionalism with colleagues</a:t>
            </a:r>
          </a:p>
          <a:p>
            <a:endParaRPr lang="en-US" dirty="0"/>
          </a:p>
        </p:txBody>
      </p:sp>
      <p:pic>
        <p:nvPicPr>
          <p:cNvPr id="1026" name="Picture 2" descr="Professionalism">
            <a:extLst>
              <a:ext uri="{FF2B5EF4-FFF2-40B4-BE49-F238E27FC236}">
                <a16:creationId xmlns:a16="http://schemas.microsoft.com/office/drawing/2014/main" id="{A3DB6D35-A51C-9CBD-CDBC-40A13B77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16" y="3770616"/>
            <a:ext cx="3087384" cy="308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5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A2D2-315D-B3B4-DAA8-42EA425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 tips to improve your follow-through work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 Mark </a:t>
            </a:r>
            <a:r>
              <a:rPr lang="en-US" dirty="0" err="1">
                <a:solidFill>
                  <a:srgbClr val="FFFFFF"/>
                </a:solidFill>
              </a:rPr>
              <a:t>Goulston</a:t>
            </a:r>
            <a:r>
              <a:rPr lang="en-US" dirty="0">
                <a:solidFill>
                  <a:srgbClr val="FFFFFF"/>
                </a:solidFill>
              </a:rPr>
              <a:t>, M.D.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59-AD89-F851-DA5B-E8E8B8158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follow-through (noun):  </a:t>
            </a:r>
            <a:r>
              <a:rPr lang="en-US" i="1" dirty="0"/>
              <a:t>The completion of a motion, as in the stroke of a tennis racket. The portion of such a motion after the ball has been hit. The act of continuing a plan, project, scheme or the like to its completion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F6383-CE5B-9D5F-4939-09DD34F89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Make sure it’s not just important, but that you care enough about it.</a:t>
            </a:r>
          </a:p>
          <a:p>
            <a:r>
              <a:rPr lang="en-US" dirty="0"/>
              <a:t>Be careful what you promise.</a:t>
            </a:r>
          </a:p>
          <a:p>
            <a:r>
              <a:rPr lang="en-US" dirty="0"/>
              <a:t>Expect your mind to change. </a:t>
            </a:r>
          </a:p>
          <a:p>
            <a:r>
              <a:rPr lang="en-US" dirty="0"/>
              <a:t>If following through causes some people to push back against it, how will you stand up against them?</a:t>
            </a:r>
          </a:p>
          <a:p>
            <a:r>
              <a:rPr lang="en-US" dirty="0"/>
              <a:t>Don’t confuse reasonable with realistic.</a:t>
            </a:r>
          </a:p>
          <a:p>
            <a:r>
              <a:rPr lang="en-US" dirty="0"/>
              <a:t>Write it down on your calendar. </a:t>
            </a:r>
          </a:p>
          <a:p>
            <a:r>
              <a:rPr lang="en-US" dirty="0"/>
              <a:t>Use the buddy system. </a:t>
            </a:r>
          </a:p>
          <a:p>
            <a:r>
              <a:rPr lang="en-US" dirty="0"/>
              <a:t>Ask someone to help you keep your promises.</a:t>
            </a:r>
          </a:p>
          <a:p>
            <a:pPr lvl="1"/>
            <a:r>
              <a:rPr lang="en-US" dirty="0"/>
              <a:t>Get a 3</a:t>
            </a:r>
            <a:r>
              <a:rPr lang="en-US" baseline="30000" dirty="0"/>
              <a:t>rd</a:t>
            </a:r>
            <a:r>
              <a:rPr lang="en-US" dirty="0"/>
              <a:t> party verification</a:t>
            </a:r>
          </a:p>
          <a:p>
            <a:r>
              <a:rPr lang="en-US" dirty="0"/>
              <a:t>Eliminate energy vampires.</a:t>
            </a:r>
          </a:p>
          <a:p>
            <a:r>
              <a:rPr lang="en-US" dirty="0"/>
              <a:t>Stick with it. (12, 30, 180 Habit) follow through to the end</a:t>
            </a:r>
          </a:p>
        </p:txBody>
      </p:sp>
    </p:spTree>
    <p:extLst>
      <p:ext uri="{BB962C8B-B14F-4D97-AF65-F5344CB8AC3E}">
        <p14:creationId xmlns:p14="http://schemas.microsoft.com/office/powerpoint/2010/main" val="406081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807F-2C73-87D8-AA3B-F1639EC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Four Points of Practical Leadership - BYUI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C500-3572-797C-C2FB-9ACC84DC69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  <a:p>
            <a:pPr lvl="1"/>
            <a:r>
              <a:rPr lang="en-US" dirty="0"/>
              <a:t>Punctuality</a:t>
            </a:r>
          </a:p>
          <a:p>
            <a:pPr lvl="1"/>
            <a:r>
              <a:rPr lang="en-US" dirty="0"/>
              <a:t>Dress and Groom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Gossip</a:t>
            </a:r>
          </a:p>
          <a:p>
            <a:pPr lvl="1"/>
            <a:r>
              <a:rPr lang="en-US" dirty="0"/>
              <a:t>Conduct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FCDE-CACE-26A6-841E-A0BBBF3946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Making the Most of Meetings</a:t>
            </a:r>
          </a:p>
          <a:p>
            <a:pPr lvl="1"/>
            <a:r>
              <a:rPr lang="en-US" dirty="0"/>
              <a:t>Put it on Paper</a:t>
            </a:r>
          </a:p>
          <a:p>
            <a:pPr lvl="1"/>
            <a:r>
              <a:rPr lang="en-US" dirty="0"/>
              <a:t>Give Notice</a:t>
            </a:r>
          </a:p>
          <a:p>
            <a:pPr lvl="1"/>
            <a:r>
              <a:rPr lang="en-US" dirty="0"/>
              <a:t>Welcome People</a:t>
            </a:r>
          </a:p>
          <a:p>
            <a:pPr lvl="1"/>
            <a:r>
              <a:rPr lang="en-US" dirty="0"/>
              <a:t>Maintain the Environment</a:t>
            </a:r>
          </a:p>
          <a:p>
            <a:pPr lvl="1"/>
            <a:r>
              <a:rPr lang="en-US" dirty="0"/>
              <a:t>Control the Tempo</a:t>
            </a:r>
          </a:p>
          <a:p>
            <a:pPr lvl="1"/>
            <a:r>
              <a:rPr lang="en-US" dirty="0"/>
              <a:t>Keep a Record</a:t>
            </a:r>
          </a:p>
          <a:p>
            <a:pPr lvl="1"/>
            <a:r>
              <a:rPr lang="en-US" dirty="0"/>
              <a:t>Stay in Touch</a:t>
            </a:r>
          </a:p>
        </p:txBody>
      </p:sp>
    </p:spTree>
    <p:extLst>
      <p:ext uri="{BB962C8B-B14F-4D97-AF65-F5344CB8AC3E}">
        <p14:creationId xmlns:p14="http://schemas.microsoft.com/office/powerpoint/2010/main" val="396963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2633-19E7-45F4-A70B-59563C67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Professional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67311-02F2-4704-88EB-C5E548BF0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050071"/>
              </p:ext>
            </p:extLst>
          </p:nvPr>
        </p:nvGraphicFramePr>
        <p:xfrm>
          <a:off x="0" y="1920875"/>
          <a:ext cx="1219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2388054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366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3002653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688236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571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Today’s Professional</a:t>
                      </a:r>
                    </a:p>
                    <a:p>
                      <a:r>
                        <a:rPr lang="en-US" dirty="0"/>
                        <a:t>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ways Prof.</a:t>
                      </a:r>
                    </a:p>
                    <a:p>
                      <a:r>
                        <a:rPr lang="en-US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Ultimate Prof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Professionalism</a:t>
                      </a:r>
                    </a:p>
                    <a:p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Four Points of Practical 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4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Accountability, Consideration, Humility, Communication, Tidiness, Kindness, Consistency, Treat Others with Respect, Keep Your Word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Respect Company Polices, Treat Company Property with Care and Respect, </a:t>
                      </a:r>
                    </a:p>
                    <a:p>
                      <a:r>
                        <a:rPr lang="en-US" dirty="0"/>
                        <a:t>Be Organized, Punctual, Dependable</a:t>
                      </a:r>
                    </a:p>
                    <a:p>
                      <a:r>
                        <a:rPr lang="en-US" dirty="0"/>
                        <a:t>Be an Ace, Communication, Intellectually Honest</a:t>
                      </a:r>
                    </a:p>
                    <a:p>
                      <a:r>
                        <a:rPr lang="en-US" dirty="0"/>
                        <a:t>Avoid Office Politics and Gossip, Dress for Success</a:t>
                      </a:r>
                    </a:p>
                    <a:p>
                      <a:r>
                        <a:rPr lang="en-US" dirty="0"/>
                        <a:t>Stay 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Reliability, Humility, Etiquette, Neatness, Consideration, Dedication, Organization, Accountability, Integrity, Expertise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Accountability.</a:t>
                      </a:r>
                    </a:p>
                    <a:p>
                      <a:r>
                        <a:rPr lang="en-US" b="0" dirty="0"/>
                        <a:t>Consideration.</a:t>
                      </a:r>
                    </a:p>
                    <a:p>
                      <a:r>
                        <a:rPr lang="en-US" b="0" dirty="0"/>
                        <a:t>Humility.</a:t>
                      </a:r>
                    </a:p>
                    <a:p>
                      <a:r>
                        <a:rPr lang="en-US" b="0" dirty="0"/>
                        <a:t>Communication.</a:t>
                      </a:r>
                    </a:p>
                    <a:p>
                      <a:r>
                        <a:rPr lang="en-US" b="0" dirty="0"/>
                        <a:t>Tidiness.</a:t>
                      </a:r>
                    </a:p>
                    <a:p>
                      <a:r>
                        <a:rPr lang="en-US" b="0" dirty="0"/>
                        <a:t>Kindness.</a:t>
                      </a:r>
                    </a:p>
                    <a:p>
                      <a:r>
                        <a:rPr lang="en-US" b="0" dirty="0"/>
                        <a:t>Consistency.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Punctuality</a:t>
                      </a:r>
                    </a:p>
                    <a:p>
                      <a:r>
                        <a:rPr lang="en-US" dirty="0"/>
                        <a:t>Dress and Groom</a:t>
                      </a:r>
                    </a:p>
                    <a:p>
                      <a:r>
                        <a:rPr lang="en-US" dirty="0"/>
                        <a:t>Language</a:t>
                      </a:r>
                    </a:p>
                    <a:p>
                      <a:r>
                        <a:rPr lang="en-US" dirty="0"/>
                        <a:t>Gossip</a:t>
                      </a:r>
                    </a:p>
                    <a:p>
                      <a:r>
                        <a:rPr lang="en-US" dirty="0"/>
                        <a:t>Conduct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0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D1C-CB35-48B6-94F0-B51AEB15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Steven Hinkle’s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5758-F0DB-47C3-8B97-F80B3BCDF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509487"/>
            <a:ext cx="7161017" cy="4667476"/>
          </a:xfrm>
        </p:spPr>
        <p:txBody>
          <a:bodyPr>
            <a:noAutofit/>
          </a:bodyPr>
          <a:lstStyle/>
          <a:p>
            <a:r>
              <a:rPr lang="en-US" sz="2000" dirty="0"/>
              <a:t>History</a:t>
            </a:r>
          </a:p>
          <a:p>
            <a:r>
              <a:rPr lang="en-US" sz="2000" dirty="0"/>
              <a:t>Issue 1:</a:t>
            </a:r>
          </a:p>
          <a:p>
            <a:pPr lvl="1"/>
            <a:r>
              <a:rPr lang="en-US" sz="2000" dirty="0"/>
              <a:t>Update patch, skipped a step, student found vulnerability and share it.</a:t>
            </a:r>
          </a:p>
          <a:p>
            <a:pPr lvl="1"/>
            <a:r>
              <a:rPr lang="en-US" sz="2000" dirty="0"/>
              <a:t>Honest error</a:t>
            </a:r>
          </a:p>
          <a:p>
            <a:r>
              <a:rPr lang="en-US" sz="2000" dirty="0"/>
              <a:t>Issue 2</a:t>
            </a:r>
          </a:p>
          <a:p>
            <a:pPr lvl="1"/>
            <a:r>
              <a:rPr lang="en-US" sz="2000" dirty="0"/>
              <a:t>House call, Showed up late, forgot name tag, snapped at customer</a:t>
            </a:r>
          </a:p>
          <a:p>
            <a:r>
              <a:rPr lang="en-US" sz="2000" dirty="0"/>
              <a:t>Issue 3</a:t>
            </a:r>
          </a:p>
          <a:p>
            <a:pPr lvl="1"/>
            <a:r>
              <a:rPr lang="en-US" sz="2000" dirty="0"/>
              <a:t>Complaint: </a:t>
            </a:r>
          </a:p>
          <a:p>
            <a:pPr lvl="2"/>
            <a:r>
              <a:rPr lang="en-US" dirty="0"/>
              <a:t>“Posting Negative Memes to unofficial channel, </a:t>
            </a:r>
          </a:p>
          <a:p>
            <a:pPr lvl="2"/>
            <a:r>
              <a:rPr lang="en-US" dirty="0"/>
              <a:t>Watching TV from his phone”</a:t>
            </a:r>
          </a:p>
          <a:p>
            <a:pPr lvl="2"/>
            <a:r>
              <a:rPr lang="en-US" dirty="0"/>
              <a:t>He was unreliable to meetings, coming prepared, resolving tickets, meeting deadlines</a:t>
            </a:r>
          </a:p>
          <a:p>
            <a:r>
              <a:rPr lang="en-US" sz="2000" dirty="0"/>
              <a:t>Being called in again…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CE00A-ABF9-4F65-9762-00803A89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5" y="1343025"/>
            <a:ext cx="3924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299-9BF9-49D3-B667-88A5D250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5715000" cy="1346693"/>
          </a:xfrm>
        </p:spPr>
        <p:txBody>
          <a:bodyPr>
            <a:normAutofit/>
          </a:bodyPr>
          <a:lstStyle/>
          <a:p>
            <a:r>
              <a:rPr lang="en-US" sz="4000" dirty="0"/>
              <a:t>Beliefs and Perceptions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079695-3D5E-40FB-BEBA-A2161B56C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5715000" cy="356355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Who identifies with Steven?</a:t>
            </a:r>
          </a:p>
          <a:p>
            <a:r>
              <a:rPr lang="en-US" sz="1400" dirty="0"/>
              <a:t>With your team discuss each of the topics on Beliefs and Perceptions:</a:t>
            </a:r>
          </a:p>
          <a:p>
            <a:pPr lvl="1"/>
            <a:r>
              <a:rPr lang="en-US" sz="1400" dirty="0"/>
              <a:t>What factors do you think led to Steven's current situation?</a:t>
            </a:r>
          </a:p>
          <a:p>
            <a:pPr lvl="1"/>
            <a:r>
              <a:rPr lang="en-US" sz="1400" dirty="0"/>
              <a:t>Which of these factors is the most significant and why?</a:t>
            </a:r>
          </a:p>
          <a:p>
            <a:pPr lvl="1"/>
            <a:r>
              <a:rPr lang="en-US" sz="1400" dirty="0"/>
              <a:t>What could Steven have done differently?</a:t>
            </a:r>
          </a:p>
          <a:p>
            <a:r>
              <a:rPr lang="en-US" sz="1400" dirty="0"/>
              <a:t>With your team discuss each of the topics on Self-awareness and Decision Making:</a:t>
            </a:r>
          </a:p>
          <a:p>
            <a:pPr lvl="1"/>
            <a:r>
              <a:rPr lang="en-US" sz="1400" dirty="0"/>
              <a:t>What are some of the things that Steven didn’t do Professionally?</a:t>
            </a:r>
          </a:p>
          <a:p>
            <a:pPr lvl="1"/>
            <a:r>
              <a:rPr lang="en-US" sz="1400" dirty="0"/>
              <a:t>What are some things that Steven did professionally?</a:t>
            </a:r>
          </a:p>
          <a:p>
            <a:r>
              <a:rPr lang="en-US" sz="1400" dirty="0"/>
              <a:t>With your team discuss each of the topics on What Should Steven Do?:</a:t>
            </a:r>
          </a:p>
          <a:p>
            <a:pPr lvl="1"/>
            <a:r>
              <a:rPr lang="en-US" sz="1400" dirty="0"/>
              <a:t>What professional decisions should Steven do?</a:t>
            </a:r>
          </a:p>
          <a:p>
            <a:pPr lvl="1"/>
            <a:r>
              <a:rPr lang="en-US" sz="1400" dirty="0"/>
              <a:t>What do you think the discussion will be with Steven’s boss? Does his boss have reason to fire him? Keep him?</a:t>
            </a:r>
          </a:p>
          <a:p>
            <a:pPr lvl="1"/>
            <a:r>
              <a:rPr lang="en-US" sz="1400" dirty="0"/>
              <a:t>Explain the code?</a:t>
            </a:r>
          </a:p>
          <a:p>
            <a:endParaRPr lang="en-US" sz="1400" dirty="0"/>
          </a:p>
        </p:txBody>
      </p:sp>
      <p:pic>
        <p:nvPicPr>
          <p:cNvPr id="5" name="Picture 4" descr="A close up&#10;&#10;Description automatically generated">
            <a:extLst>
              <a:ext uri="{FF2B5EF4-FFF2-40B4-BE49-F238E27FC236}">
                <a16:creationId xmlns:a16="http://schemas.microsoft.com/office/drawing/2014/main" id="{EE08E850-B15A-4417-9E0D-CC1717E76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689"/>
          <a:stretch/>
        </p:blipFill>
        <p:spPr>
          <a:xfrm>
            <a:off x="7553810" y="891540"/>
            <a:ext cx="3600607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4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D5F6-AEA4-40F5-9282-5224E833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Steven Hinkle -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11705-8AE1-4A3F-AB6A-1F18D537D0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966" y="1372235"/>
          <a:ext cx="1193180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268">
                  <a:extLst>
                    <a:ext uri="{9D8B030D-6E8A-4147-A177-3AD203B41FA5}">
                      <a16:colId xmlns:a16="http://schemas.microsoft.com/office/drawing/2014/main" val="1205676425"/>
                    </a:ext>
                  </a:extLst>
                </a:gridCol>
                <a:gridCol w="3977268">
                  <a:extLst>
                    <a:ext uri="{9D8B030D-6E8A-4147-A177-3AD203B41FA5}">
                      <a16:colId xmlns:a16="http://schemas.microsoft.com/office/drawing/2014/main" val="2135322095"/>
                    </a:ext>
                  </a:extLst>
                </a:gridCol>
                <a:gridCol w="3977268">
                  <a:extLst>
                    <a:ext uri="{9D8B030D-6E8A-4147-A177-3AD203B41FA5}">
                      <a16:colId xmlns:a16="http://schemas.microsoft.com/office/drawing/2014/main" val="158846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Problem/Choices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Self-awareness and Professionalism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What Should Steven 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1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5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2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3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4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5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8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CFEEE51-BC41-40B0-8DF6-F132D6AD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0"/>
            <a:ext cx="6762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514F-5844-4A2E-91F3-11718F90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Let’s flip the situation…what if you were the boss…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63C9A8-CADD-4C10-B29E-4FF9C7D29B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9571" y="1825625"/>
          <a:ext cx="11764536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134">
                  <a:extLst>
                    <a:ext uri="{9D8B030D-6E8A-4147-A177-3AD203B41FA5}">
                      <a16:colId xmlns:a16="http://schemas.microsoft.com/office/drawing/2014/main" val="3485270548"/>
                    </a:ext>
                  </a:extLst>
                </a:gridCol>
                <a:gridCol w="2941134">
                  <a:extLst>
                    <a:ext uri="{9D8B030D-6E8A-4147-A177-3AD203B41FA5}">
                      <a16:colId xmlns:a16="http://schemas.microsoft.com/office/drawing/2014/main" val="1806281504"/>
                    </a:ext>
                  </a:extLst>
                </a:gridCol>
                <a:gridCol w="2941134">
                  <a:extLst>
                    <a:ext uri="{9D8B030D-6E8A-4147-A177-3AD203B41FA5}">
                      <a16:colId xmlns:a16="http://schemas.microsoft.com/office/drawing/2014/main" val="3633517730"/>
                    </a:ext>
                  </a:extLst>
                </a:gridCol>
                <a:gridCol w="2941134">
                  <a:extLst>
                    <a:ext uri="{9D8B030D-6E8A-4147-A177-3AD203B41FA5}">
                      <a16:colId xmlns:a16="http://schemas.microsoft.com/office/drawing/2014/main" val="285938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1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1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4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2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2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3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1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4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9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Team 5</a:t>
                      </a: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0486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5AE442F-F9A0-4B33-A699-76E85A30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0"/>
            <a:ext cx="6762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354B-3343-4C49-848A-43FA0756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Influence Model (MIM)</a:t>
            </a:r>
          </a:p>
        </p:txBody>
      </p:sp>
      <p:pic>
        <p:nvPicPr>
          <p:cNvPr id="10" name="Content Placeholder 9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D118E82F-95FC-4775-8A2E-06FB2541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9" y="1825625"/>
            <a:ext cx="8819962" cy="435133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85347C10-4569-72F3-5DC1-476AB236134D}"/>
              </a:ext>
            </a:extLst>
          </p:cNvPr>
          <p:cNvSpPr/>
          <p:nvPr/>
        </p:nvSpPr>
        <p:spPr>
          <a:xfrm>
            <a:off x="2186050" y="4220689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4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3667-D3F1-C2F5-A6F6-D1A74BDD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8BA6-F1E9-624F-1F0D-5CF91AA88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no more than an hour to answer the following questions with the first thing that comes to mind: </a:t>
            </a:r>
          </a:p>
          <a:p>
            <a:pPr lvl="1"/>
            <a:r>
              <a:rPr lang="en-US" dirty="0"/>
              <a:t>What is your style?</a:t>
            </a:r>
          </a:p>
          <a:p>
            <a:pPr lvl="1"/>
            <a:r>
              <a:rPr lang="en-US" dirty="0"/>
              <a:t>When do you like people to approach you and how?</a:t>
            </a:r>
          </a:p>
          <a:p>
            <a:pPr lvl="1"/>
            <a:r>
              <a:rPr lang="en-US" dirty="0"/>
              <a:t>What do you value?</a:t>
            </a:r>
          </a:p>
          <a:p>
            <a:pPr lvl="1"/>
            <a:r>
              <a:rPr lang="en-US" dirty="0"/>
              <a:t>How do you like people to communicate with you?</a:t>
            </a:r>
          </a:p>
          <a:p>
            <a:pPr lvl="1"/>
            <a:r>
              <a:rPr lang="en-US" dirty="0"/>
              <a:t>How do you make decisions?</a:t>
            </a:r>
          </a:p>
          <a:p>
            <a:pPr lvl="1"/>
            <a:r>
              <a:rPr lang="en-US" dirty="0"/>
              <a:t>How can people help you?</a:t>
            </a:r>
          </a:p>
          <a:p>
            <a:pPr lvl="1"/>
            <a:r>
              <a:rPr lang="en-US" dirty="0"/>
              <a:t>What will you not tolerate in others?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EE542-C34C-3CE2-6914-C1849DBAB5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may format your document in whatever way seems attractive to you as long as it conforms to the following minimum requirements. The title should be your name.</a:t>
            </a:r>
          </a:p>
          <a:p>
            <a:r>
              <a:rPr lang="en-US" dirty="0"/>
              <a:t>The following sections must be included: </a:t>
            </a:r>
          </a:p>
          <a:p>
            <a:pPr lvl="1"/>
            <a:r>
              <a:rPr lang="en-US" dirty="0"/>
              <a:t>My style</a:t>
            </a:r>
          </a:p>
          <a:p>
            <a:pPr lvl="1"/>
            <a:r>
              <a:rPr lang="en-US" dirty="0"/>
              <a:t>What I value</a:t>
            </a:r>
          </a:p>
          <a:p>
            <a:pPr lvl="1"/>
            <a:r>
              <a:rPr lang="en-US" dirty="0"/>
              <a:t>What I don't have patience for</a:t>
            </a:r>
          </a:p>
          <a:p>
            <a:pPr lvl="1"/>
            <a:r>
              <a:rPr lang="en-US" dirty="0"/>
              <a:t>How best to communicate with me</a:t>
            </a:r>
          </a:p>
          <a:p>
            <a:pPr lvl="1"/>
            <a:r>
              <a:rPr lang="en-US" dirty="0"/>
              <a:t>How to help me</a:t>
            </a:r>
          </a:p>
          <a:p>
            <a:pPr lvl="1"/>
            <a:r>
              <a:rPr lang="en-US" dirty="0"/>
              <a:t>What people misunderstand about 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B8F6-1611-40CA-BCD0-B69E0F5D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Influence Model (MIM)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D0442-9A8C-46CF-AB4C-880F4239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2075"/>
            <a:ext cx="8924925" cy="41338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8ECBF7-306C-E29D-50ED-A70FB79A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50" y="1874837"/>
            <a:ext cx="3384550" cy="3108325"/>
          </a:xfrm>
          <a:prstGeom prst="rect">
            <a:avLst/>
          </a:prstGeom>
          <a:noFill/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F057E337-E9C6-7775-D3B5-1448937DCAE4}"/>
              </a:ext>
            </a:extLst>
          </p:cNvPr>
          <p:cNvSpPr/>
          <p:nvPr/>
        </p:nvSpPr>
        <p:spPr>
          <a:xfrm>
            <a:off x="8131629" y="2815608"/>
            <a:ext cx="675821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30DC-1BEB-EC1A-5870-466777AB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1842-8CAE-09C6-19AE-C4CBB6DD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  <a:p>
            <a:r>
              <a:rPr lang="en-US" dirty="0"/>
              <a:t>Individual: Belief</a:t>
            </a:r>
          </a:p>
          <a:p>
            <a:pPr lvl="1"/>
            <a:r>
              <a:rPr lang="en-US" dirty="0"/>
              <a:t>Personality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B99-6F34-C37E-9534-4F2E80D8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8E1-7A67-F774-D86D-123BAFBFE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Personal User Manual - 5 &amp; 6</a:t>
            </a:r>
          </a:p>
          <a:p>
            <a:pPr lvl="1"/>
            <a:r>
              <a:rPr lang="en-US" dirty="0"/>
              <a:t>What we are going to include</a:t>
            </a:r>
          </a:p>
          <a:p>
            <a:pPr lvl="2"/>
            <a:r>
              <a:rPr lang="en-US" dirty="0"/>
              <a:t>Personality:	Introvert/Extravert, Color Test, and Myers Briggs results</a:t>
            </a:r>
          </a:p>
          <a:p>
            <a:pPr lvl="2"/>
            <a:r>
              <a:rPr lang="en-US" dirty="0"/>
              <a:t>Motivation: 	Theory X/Y</a:t>
            </a:r>
          </a:p>
          <a:p>
            <a:pPr lvl="2"/>
            <a:r>
              <a:rPr lang="en-US" dirty="0"/>
              <a:t>Consciousness:	Professionalism &amp; 	 Personal Ethics statement</a:t>
            </a:r>
          </a:p>
          <a:p>
            <a:pPr lvl="2"/>
            <a:r>
              <a:rPr lang="en-US" dirty="0"/>
              <a:t>Pressure: 	Performance Evals, 360, Stress</a:t>
            </a:r>
          </a:p>
          <a:p>
            <a:r>
              <a:rPr lang="en-US" dirty="0"/>
              <a:t>Acorn Project – 7 &amp; 8</a:t>
            </a:r>
          </a:p>
          <a:p>
            <a:pPr lvl="1"/>
            <a:r>
              <a:rPr lang="en-US" dirty="0"/>
              <a:t>Week 06 Group assignments</a:t>
            </a:r>
          </a:p>
          <a:p>
            <a:pPr lvl="1"/>
            <a:r>
              <a:rPr lang="en-US" dirty="0"/>
              <a:t>Week 07 Proposal Due</a:t>
            </a:r>
          </a:p>
          <a:p>
            <a:pPr lvl="1"/>
            <a:r>
              <a:rPr lang="en-US" dirty="0"/>
              <a:t>Week 08 Approval Due</a:t>
            </a:r>
          </a:p>
          <a:p>
            <a:pPr lvl="1"/>
            <a:r>
              <a:rPr lang="en-US" dirty="0"/>
              <a:t>Week 09 Either 1 of 4 done or 25% of each done</a:t>
            </a:r>
          </a:p>
          <a:p>
            <a:pPr lvl="1"/>
            <a:r>
              <a:rPr lang="en-US" dirty="0"/>
              <a:t>Week 10 Either 2 of 4 done or 50% of each done</a:t>
            </a:r>
          </a:p>
          <a:p>
            <a:pPr lvl="1"/>
            <a:r>
              <a:rPr lang="en-US" dirty="0"/>
              <a:t>Week 11 Either 3 of 4 done or 75% of each done</a:t>
            </a:r>
          </a:p>
          <a:p>
            <a:pPr lvl="1"/>
            <a:r>
              <a:rPr lang="en-US" dirty="0"/>
              <a:t>Week 12 Project Due</a:t>
            </a:r>
          </a:p>
          <a:p>
            <a:pPr lvl="1"/>
            <a:r>
              <a:rPr lang="en-US" dirty="0"/>
              <a:t>Week 13 Project Presentations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1047B-EAB8-3105-CDD0-3037BC10D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Beginning with the end in mind – S.R. Covey</a:t>
            </a:r>
          </a:p>
          <a:p>
            <a:endParaRPr lang="en-US" dirty="0"/>
          </a:p>
          <a:p>
            <a:r>
              <a:rPr lang="en-US" dirty="0"/>
              <a:t>User Manual template</a:t>
            </a:r>
          </a:p>
          <a:p>
            <a:pPr lvl="1"/>
            <a:r>
              <a:rPr lang="en-US" dirty="0"/>
              <a:t>My Style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/>
              <a:t>Patience and Strength</a:t>
            </a:r>
          </a:p>
          <a:p>
            <a:pPr lvl="1"/>
            <a:r>
              <a:rPr lang="en-US" dirty="0"/>
              <a:t>Communication Methods</a:t>
            </a:r>
          </a:p>
          <a:p>
            <a:pPr lvl="1"/>
            <a:r>
              <a:rPr lang="en-US" dirty="0"/>
              <a:t>Best Way to help me help you</a:t>
            </a:r>
          </a:p>
          <a:p>
            <a:pPr lvl="1"/>
            <a:r>
              <a:rPr lang="en-US" dirty="0"/>
              <a:t>Common Misunderstanding</a:t>
            </a:r>
          </a:p>
        </p:txBody>
      </p:sp>
    </p:spTree>
    <p:extLst>
      <p:ext uri="{BB962C8B-B14F-4D97-AF65-F5344CB8AC3E}">
        <p14:creationId xmlns:p14="http://schemas.microsoft.com/office/powerpoint/2010/main" val="12675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A9CEE1-2AE4-47E5-BB00-792F04BD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Dunning–Kruger effect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F1FC67C-5E54-435A-8B2D-F2552EDF9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373313" y="2131147"/>
            <a:ext cx="6545513" cy="37402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EB09DF-BF6E-450C-BF2F-8F9BC2EE4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Dunning-Kruger effect is a cognitive </a:t>
            </a:r>
            <a:r>
              <a:rPr lang="en-US" dirty="0">
                <a:hlinkClick r:id="rId3" tooltip="Psychology Today looks at bias"/>
              </a:rPr>
              <a:t>bias</a:t>
            </a:r>
            <a:r>
              <a:rPr lang="en-US" dirty="0"/>
              <a:t> in which people wrongly overestimate their knowledge or ability in a specific area. This tends to occur because a lack of self-awareness prevents them from accurately assessing their own skills.</a:t>
            </a:r>
          </a:p>
          <a:p>
            <a:pPr lvl="1"/>
            <a:r>
              <a:rPr lang="en-US" dirty="0"/>
              <a:t>https://www.psychologytoday.com/us/basics/dunning-kruger-effect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5F8AC-5E03-47C4-9B64-AAFB18FE9783}"/>
              </a:ext>
            </a:extLst>
          </p:cNvPr>
          <p:cNvSpPr txBox="1"/>
          <p:nvPr/>
        </p:nvSpPr>
        <p:spPr>
          <a:xfrm>
            <a:off x="4597090" y="97164"/>
            <a:ext cx="743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https://www.ispot.tv/ad/7oMF/holiday-inn-express-the-solution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0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8EE0B8-ED52-4C9B-8BDD-A8D84DD8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1" y="321731"/>
            <a:ext cx="7058307" cy="6043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5EBA9-9D79-409B-866B-DC87DCF5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Introducing Steven Hinkle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1125-A6C6-42E7-B1FD-A4F99A5D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Works at Oak Trail School District as Help Desk Technician</a:t>
            </a:r>
          </a:p>
          <a:p>
            <a:r>
              <a:rPr lang="en-US" sz="1700" dirty="0"/>
              <a:t>Married to Melissa, expecting</a:t>
            </a:r>
          </a:p>
          <a:p>
            <a:endParaRPr lang="en-US" sz="1700" dirty="0"/>
          </a:p>
          <a:p>
            <a:r>
              <a:rPr lang="en-US" sz="1700" dirty="0"/>
              <a:t>Work experience: </a:t>
            </a:r>
          </a:p>
          <a:p>
            <a:pPr lvl="1"/>
            <a:r>
              <a:rPr lang="en-US" sz="1700" dirty="0"/>
              <a:t>Weak portfolio, lack of experience</a:t>
            </a:r>
          </a:p>
          <a:p>
            <a:pPr lvl="1"/>
            <a:r>
              <a:rPr lang="en-US" sz="1700" dirty="0"/>
              <a:t>Didn’t apply himself at school, skipped group projects</a:t>
            </a:r>
          </a:p>
          <a:p>
            <a:pPr lvl="1"/>
            <a:r>
              <a:rPr lang="en-US" sz="1700" dirty="0"/>
              <a:t>Food delivery, while Melissa worked at clothing store</a:t>
            </a:r>
          </a:p>
          <a:p>
            <a:pPr lvl="1"/>
            <a:endParaRPr lang="en-US" sz="1700" dirty="0"/>
          </a:p>
          <a:p>
            <a:r>
              <a:rPr lang="en-US" sz="1700" dirty="0"/>
              <a:t>Read up on the Issues 1-3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8333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08DC-D9CA-60A5-C23A-4BB2105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Cup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08D1-74A1-0413-5742-9DAFCBA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Can’t directly touch the cups or the </a:t>
            </a:r>
            <a:r>
              <a:rPr lang="en-US" dirty="0" err="1"/>
              <a:t>rubberband</a:t>
            </a:r>
            <a:endParaRPr lang="en-US" dirty="0"/>
          </a:p>
          <a:p>
            <a:pPr lvl="2"/>
            <a:r>
              <a:rPr lang="en-US" dirty="0"/>
              <a:t>The cup is radioactive and the </a:t>
            </a:r>
            <a:r>
              <a:rPr lang="en-US" dirty="0" err="1"/>
              <a:t>rubberband</a:t>
            </a:r>
            <a:r>
              <a:rPr lang="en-US" dirty="0"/>
              <a:t> is an insulator, so also radioactive but won’t transfer radioactive to other objects. </a:t>
            </a:r>
          </a:p>
          <a:p>
            <a:pPr lvl="1"/>
            <a:r>
              <a:rPr lang="en-US" dirty="0"/>
              <a:t>Can only use what is in the envelope.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 pts everyone participated</a:t>
            </a:r>
          </a:p>
          <a:p>
            <a:pPr lvl="1"/>
            <a:r>
              <a:rPr lang="en-US" dirty="0"/>
              <a:t>10 pts for using everything </a:t>
            </a:r>
            <a:r>
              <a:rPr lang="en-US"/>
              <a:t>in 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3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2075</Words>
  <Application>Microsoft Macintosh PowerPoint</Application>
  <PresentationFormat>Widescreen</PresentationFormat>
  <Paragraphs>334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CSE 170 Technical Teamwork</vt:lpstr>
      <vt:lpstr>Overview</vt:lpstr>
      <vt:lpstr>Multidimensional Influence Model (MIM)</vt:lpstr>
      <vt:lpstr>Multidimensional Influence Model (MIM)</vt:lpstr>
      <vt:lpstr>What have you learned so far?</vt:lpstr>
      <vt:lpstr>Coming Up</vt:lpstr>
      <vt:lpstr>Dunning–Kruger effect</vt:lpstr>
      <vt:lpstr>Introducing Steven Hinkle</vt:lpstr>
      <vt:lpstr>Activity: Cup Stacking</vt:lpstr>
      <vt:lpstr>Prepared 05</vt:lpstr>
      <vt:lpstr>Personal User Manual</vt:lpstr>
      <vt:lpstr>Leaders need “User Manuals” – and what I learned by writing mine</vt:lpstr>
      <vt:lpstr>Christopher Bailey - ‘User Manual’</vt:lpstr>
      <vt:lpstr>16 Personality (Revisited) MBTI </vt:lpstr>
      <vt:lpstr>Other Resources</vt:lpstr>
      <vt:lpstr>Teach One Another 05 - Personal Project</vt:lpstr>
      <vt:lpstr>Personal Project</vt:lpstr>
      <vt:lpstr>Day 2</vt:lpstr>
      <vt:lpstr>Professionalism</vt:lpstr>
      <vt:lpstr>Career, Professional Development How to Be a Professional for Today’s Workforce</vt:lpstr>
      <vt:lpstr>11 Ways to Be Professional at Work </vt:lpstr>
      <vt:lpstr>Guide to Professionalism in the Workplace</vt:lpstr>
      <vt:lpstr>10 tips to improve your follow-through work  - Mark Goulston, M.D. </vt:lpstr>
      <vt:lpstr>The Four Points of Practical Leadership - BYUI</vt:lpstr>
      <vt:lpstr>Characteristic of Professional</vt:lpstr>
      <vt:lpstr>Steven Hinkle’s Issues</vt:lpstr>
      <vt:lpstr>Beliefs and Perceptions</vt:lpstr>
      <vt:lpstr>Steven Hinkle - Analysis</vt:lpstr>
      <vt:lpstr> Let’s flip the situation…what if you were the boss…</vt:lpstr>
      <vt:lpstr>Personal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2022-05-12T14:47:37Z</dcterms:created>
  <dcterms:modified xsi:type="dcterms:W3CDTF">2022-10-12T18:29:05Z</dcterms:modified>
</cp:coreProperties>
</file>