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handoutMasterIdLst>
    <p:handoutMasterId r:id="rId41"/>
  </p:handoutMasterIdLst>
  <p:sldIdLst>
    <p:sldId id="256" r:id="rId2"/>
    <p:sldId id="259" r:id="rId3"/>
    <p:sldId id="263" r:id="rId4"/>
    <p:sldId id="264" r:id="rId5"/>
    <p:sldId id="265" r:id="rId6"/>
    <p:sldId id="266" r:id="rId7"/>
    <p:sldId id="267" r:id="rId8"/>
    <p:sldId id="268" r:id="rId9"/>
    <p:sldId id="269" r:id="rId10"/>
    <p:sldId id="298" r:id="rId11"/>
    <p:sldId id="299" r:id="rId12"/>
    <p:sldId id="300" r:id="rId13"/>
    <p:sldId id="270" r:id="rId14"/>
    <p:sldId id="271" r:id="rId15"/>
    <p:sldId id="272" r:id="rId16"/>
    <p:sldId id="273" r:id="rId17"/>
    <p:sldId id="274" r:id="rId18"/>
    <p:sldId id="279" r:id="rId19"/>
    <p:sldId id="297" r:id="rId20"/>
    <p:sldId id="296" r:id="rId21"/>
    <p:sldId id="280" r:id="rId22"/>
    <p:sldId id="281" r:id="rId23"/>
    <p:sldId id="282" r:id="rId24"/>
    <p:sldId id="295" r:id="rId25"/>
    <p:sldId id="283" r:id="rId26"/>
    <p:sldId id="284" r:id="rId27"/>
    <p:sldId id="285" r:id="rId28"/>
    <p:sldId id="286" r:id="rId29"/>
    <p:sldId id="301" r:id="rId30"/>
    <p:sldId id="302"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2819" autoAdjust="0"/>
  </p:normalViewPr>
  <p:slideViewPr>
    <p:cSldViewPr>
      <p:cViewPr varScale="1">
        <p:scale>
          <a:sx n="71" d="100"/>
          <a:sy n="71" d="100"/>
        </p:scale>
        <p:origin x="1718" y="5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9DB93-30E2-4A89-A4DE-570A234403F1}"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rgbClr val="FF0000"/>
              </a:solidFill>
            </a:rPr>
            <a:t>调度</a:t>
          </a:r>
          <a:endParaRPr lang="en-US" sz="2400" b="1" dirty="0">
            <a:solidFill>
              <a:srgbClr val="FF0000"/>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t>拥有资源</a:t>
          </a:r>
          <a:endParaRPr lang="zh-CN" altLang="en-US" sz="2400" dirty="0"/>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dgm:t>
        <a:bodyPr/>
        <a:lstStyle/>
        <a:p>
          <a:endParaRPr lang="zh-CN" altLang="en-US" sz="2400"/>
        </a:p>
      </dgm:t>
    </dgm:pt>
    <dgm:pt modelId="{D19832D1-D812-4533-835A-CDB02B2AFCD8}">
      <dgm:prSet custT="1"/>
      <dgm:spPr/>
      <dgm:t>
        <a:bodyPr/>
        <a:lstStyle/>
        <a:p>
          <a:pPr rtl="0"/>
          <a:r>
            <a:rPr lang="zh-CN" altLang="en-US" sz="2400" b="0" dirty="0"/>
            <a:t>系统开销</a:t>
          </a:r>
          <a:endParaRPr lang="zh-CN" altLang="en-US" sz="2400" dirty="0"/>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DC5306EC-3433-4CCB-84A4-9F1040D97333}">
      <dgm:prSet custT="1"/>
      <dgm:spPr/>
      <dgm:t>
        <a:bodyPr/>
        <a:lstStyle/>
        <a:p>
          <a:pPr rtl="0"/>
          <a:r>
            <a:rPr lang="zh-CN" altLang="en-US" sz="2400"/>
            <a:t>支持多处理机</a:t>
          </a:r>
          <a:endParaRPr lang="zh-CN" altLang="en-US" sz="2400" dirty="0"/>
        </a:p>
      </dgm:t>
    </dgm:pt>
    <dgm:pt modelId="{DD07DCE5-C92F-42E1-82C1-27D31AF75071}" type="parTrans" cxnId="{F40DA4AC-E2AC-4ED9-A860-1F0EAAF263EE}">
      <dgm:prSet/>
      <dgm:spPr/>
      <dgm:t>
        <a:bodyPr/>
        <a:lstStyle/>
        <a:p>
          <a:endParaRPr lang="zh-CN" altLang="en-US" sz="1600"/>
        </a:p>
      </dgm:t>
    </dgm:pt>
    <dgm:pt modelId="{9437F684-72F6-4E43-91B6-6BB37B6374BD}" type="sibTrans" cxnId="{F40DA4AC-E2AC-4ED9-A860-1F0EAAF263EE}">
      <dgm:prSet/>
      <dgm:spPr/>
      <dgm:t>
        <a:bodyPr/>
        <a:lstStyle/>
        <a:p>
          <a:endParaRPr lang="zh-CN" altLang="en-US" sz="1600"/>
        </a:p>
      </dgm:t>
    </dgm:pt>
    <dgm:pt modelId="{851E0B57-E794-4E0A-80F7-6F5162C5BB34}">
      <dgm:prSet custT="1"/>
      <dgm:spPr/>
      <dgm:t>
        <a:bodyPr/>
        <a:lstStyle/>
        <a:p>
          <a:pPr rtl="0"/>
          <a:r>
            <a:rPr lang="zh-CN" altLang="en-US" sz="2400"/>
            <a:t>独立性</a:t>
          </a:r>
          <a:endParaRPr lang="zh-CN" altLang="en-US" sz="2400" dirty="0"/>
        </a:p>
      </dgm:t>
    </dgm:pt>
    <dgm:pt modelId="{8121ADE4-09E0-4131-AA6B-FE3069BC16B8}" type="parTrans" cxnId="{CCF06648-EABB-45F4-9174-01F507AA904B}">
      <dgm:prSet/>
      <dgm:spPr/>
      <dgm:t>
        <a:bodyPr/>
        <a:lstStyle/>
        <a:p>
          <a:endParaRPr lang="zh-CN" altLang="en-US" sz="1600"/>
        </a:p>
      </dgm:t>
    </dgm:pt>
    <dgm:pt modelId="{C5E6BB09-A528-49E9-9F73-4F799DFA1322}" type="sibTrans" cxnId="{CCF06648-EABB-45F4-9174-01F507AA904B}">
      <dgm:prSet/>
      <dgm:spPr/>
      <dgm:t>
        <a:bodyPr/>
        <a:lstStyle/>
        <a:p>
          <a:endParaRPr lang="zh-CN" altLang="en-US" sz="1600"/>
        </a:p>
      </dgm:t>
    </dgm:pt>
    <dgm:pt modelId="{17092610-57B0-4EFB-97DE-FAFD19B4E43D}" type="pres">
      <dgm:prSet presAssocID="{2DD9DB93-30E2-4A89-A4DE-570A234403F1}" presName="cycle" presStyleCnt="0">
        <dgm:presLayoutVars>
          <dgm:dir/>
          <dgm:resizeHandles val="exact"/>
        </dgm:presLayoutVars>
      </dgm:prSet>
      <dgm:spPr/>
    </dgm:pt>
    <dgm:pt modelId="{4C876BB0-A48B-4AD0-9528-0DB637B7C872}" type="pres">
      <dgm:prSet presAssocID="{A0887D9C-444A-49A4-92A5-AFCCC1041223}" presName="node" presStyleLbl="node1" presStyleIdx="0" presStyleCnt="6">
        <dgm:presLayoutVars>
          <dgm:bulletEnabled val="1"/>
        </dgm:presLayoutVars>
      </dgm:prSet>
      <dgm:spPr/>
    </dgm:pt>
    <dgm:pt modelId="{D1A3F324-5DAF-4F9C-8BE6-C1205B53BA06}" type="pres">
      <dgm:prSet presAssocID="{A0887D9C-444A-49A4-92A5-AFCCC1041223}" presName="spNode" presStyleCnt="0"/>
      <dgm:spPr/>
    </dgm:pt>
    <dgm:pt modelId="{AD4047C5-4F20-43B7-A849-17001955B951}" type="pres">
      <dgm:prSet presAssocID="{E95F68B2-CF02-4611-957D-27259FB8EA62}" presName="sibTrans" presStyleLbl="sibTrans1D1" presStyleIdx="0" presStyleCnt="6"/>
      <dgm:spPr/>
    </dgm:pt>
    <dgm:pt modelId="{4C181757-FD45-4AA7-BAA9-1988F5153543}" type="pres">
      <dgm:prSet presAssocID="{E0F11FB1-3A75-46DA-A9DC-14646EB4090D}" presName="node" presStyleLbl="node1" presStyleIdx="1" presStyleCnt="6">
        <dgm:presLayoutVars>
          <dgm:bulletEnabled val="1"/>
        </dgm:presLayoutVars>
      </dgm:prSet>
      <dgm:spPr/>
    </dgm:pt>
    <dgm:pt modelId="{02E31A44-4FC0-4F99-8F6E-206BF9B8A244}" type="pres">
      <dgm:prSet presAssocID="{E0F11FB1-3A75-46DA-A9DC-14646EB4090D}" presName="spNode" presStyleCnt="0"/>
      <dgm:spPr/>
    </dgm:pt>
    <dgm:pt modelId="{D9D862C3-700C-4E01-B8A6-C5EE257C144A}" type="pres">
      <dgm:prSet presAssocID="{C22A315E-4D44-4F91-AE52-98619471E92F}" presName="sibTrans" presStyleLbl="sibTrans1D1" presStyleIdx="1" presStyleCnt="6"/>
      <dgm:spPr/>
    </dgm:pt>
    <dgm:pt modelId="{5F9B5B8D-B0DD-4D13-9B53-F466B534409F}" type="pres">
      <dgm:prSet presAssocID="{0317F0E3-1320-40A6-94DD-9C9133A3BFDE}" presName="node" presStyleLbl="node1" presStyleIdx="2" presStyleCnt="6" custScaleX="98351">
        <dgm:presLayoutVars>
          <dgm:bulletEnabled val="1"/>
        </dgm:presLayoutVars>
      </dgm:prSet>
      <dgm:spPr/>
    </dgm:pt>
    <dgm:pt modelId="{12F98A50-8207-4F93-BB97-9E7777A01195}" type="pres">
      <dgm:prSet presAssocID="{0317F0E3-1320-40A6-94DD-9C9133A3BFDE}" presName="spNode" presStyleCnt="0"/>
      <dgm:spPr/>
    </dgm:pt>
    <dgm:pt modelId="{BA8FBEAD-D227-4424-9237-6277B0BCB71E}" type="pres">
      <dgm:prSet presAssocID="{2F0AE379-025F-453C-A2C9-A50821DCB2C0}" presName="sibTrans" presStyleLbl="sibTrans1D1" presStyleIdx="2" presStyleCnt="6"/>
      <dgm:spPr/>
    </dgm:pt>
    <dgm:pt modelId="{697C42EE-A0F4-4708-B209-D0077DD5599F}" type="pres">
      <dgm:prSet presAssocID="{D19832D1-D812-4533-835A-CDB02B2AFCD8}" presName="node" presStyleLbl="node1" presStyleIdx="3" presStyleCnt="6">
        <dgm:presLayoutVars>
          <dgm:bulletEnabled val="1"/>
        </dgm:presLayoutVars>
      </dgm:prSet>
      <dgm:spPr/>
    </dgm:pt>
    <dgm:pt modelId="{0BC6F23A-A588-4A5F-A3EE-1754C9A49C63}" type="pres">
      <dgm:prSet presAssocID="{D19832D1-D812-4533-835A-CDB02B2AFCD8}" presName="spNode" presStyleCnt="0"/>
      <dgm:spPr/>
    </dgm:pt>
    <dgm:pt modelId="{40450EDF-FBC6-4FED-A180-7184024D9CD6}" type="pres">
      <dgm:prSet presAssocID="{F8F7C67F-420E-41CD-B1EC-DA7D068A95AB}" presName="sibTrans" presStyleLbl="sibTrans1D1" presStyleIdx="3" presStyleCnt="6"/>
      <dgm:spPr/>
    </dgm:pt>
    <dgm:pt modelId="{8D29BABB-1640-4EB2-90FA-5B08CA5F45EE}" type="pres">
      <dgm:prSet presAssocID="{DC5306EC-3433-4CCB-84A4-9F1040D97333}" presName="node" presStyleLbl="node1" presStyleIdx="4" presStyleCnt="6">
        <dgm:presLayoutVars>
          <dgm:bulletEnabled val="1"/>
        </dgm:presLayoutVars>
      </dgm:prSet>
      <dgm:spPr/>
    </dgm:pt>
    <dgm:pt modelId="{58CD478A-5AC5-470B-B782-B9E7EEDABB80}" type="pres">
      <dgm:prSet presAssocID="{DC5306EC-3433-4CCB-84A4-9F1040D97333}" presName="spNode" presStyleCnt="0"/>
      <dgm:spPr/>
    </dgm:pt>
    <dgm:pt modelId="{4030AC27-B3D9-411D-9AE2-0D2B9BCF9899}" type="pres">
      <dgm:prSet presAssocID="{9437F684-72F6-4E43-91B6-6BB37B6374BD}" presName="sibTrans" presStyleLbl="sibTrans1D1" presStyleIdx="4" presStyleCnt="6"/>
      <dgm:spPr/>
    </dgm:pt>
    <dgm:pt modelId="{786A71CC-0D3D-47E2-9019-A5FB01ED46A7}" type="pres">
      <dgm:prSet presAssocID="{851E0B57-E794-4E0A-80F7-6F5162C5BB34}" presName="node" presStyleLbl="node1" presStyleIdx="5" presStyleCnt="6">
        <dgm:presLayoutVars>
          <dgm:bulletEnabled val="1"/>
        </dgm:presLayoutVars>
      </dgm:prSet>
      <dgm:spPr/>
    </dgm:pt>
    <dgm:pt modelId="{48BEB738-9853-41CA-8ECB-B4C1DBE9C86F}" type="pres">
      <dgm:prSet presAssocID="{851E0B57-E794-4E0A-80F7-6F5162C5BB34}" presName="spNode" presStyleCnt="0"/>
      <dgm:spPr/>
    </dgm:pt>
    <dgm:pt modelId="{2F5212B0-CE49-4354-BE37-0641E3D147F7}" type="pres">
      <dgm:prSet presAssocID="{C5E6BB09-A528-49E9-9F73-4F799DFA1322}" presName="sibTrans" presStyleLbl="sibTrans1D1" presStyleIdx="5" presStyleCnt="6"/>
      <dgm:spPr/>
    </dgm:pt>
  </dgm:ptLst>
  <dgm:cxnLst>
    <dgm:cxn modelId="{83B85413-707E-469D-9403-66CE44BB1339}" type="presOf" srcId="{0317F0E3-1320-40A6-94DD-9C9133A3BFDE}" destId="{5F9B5B8D-B0DD-4D13-9B53-F466B534409F}" srcOrd="0" destOrd="0" presId="urn:microsoft.com/office/officeart/2005/8/layout/cycle6"/>
    <dgm:cxn modelId="{261D0D37-1ECF-4850-B48D-9B59F8A9515D}" type="presOf" srcId="{D19832D1-D812-4533-835A-CDB02B2AFCD8}" destId="{697C42EE-A0F4-4708-B209-D0077DD5599F}" srcOrd="0" destOrd="0" presId="urn:microsoft.com/office/officeart/2005/8/layout/cycle6"/>
    <dgm:cxn modelId="{1111563D-C68F-468E-9B66-275D080FCE77}" type="presOf" srcId="{E0F11FB1-3A75-46DA-A9DC-14646EB4090D}" destId="{4C181757-FD45-4AA7-BAA9-1988F5153543}" srcOrd="0" destOrd="0" presId="urn:microsoft.com/office/officeart/2005/8/layout/cycle6"/>
    <dgm:cxn modelId="{CCF06648-EABB-45F4-9174-01F507AA904B}" srcId="{2DD9DB93-30E2-4A89-A4DE-570A234403F1}" destId="{851E0B57-E794-4E0A-80F7-6F5162C5BB34}" srcOrd="5" destOrd="0" parTransId="{8121ADE4-09E0-4131-AA6B-FE3069BC16B8}" sibTransId="{C5E6BB09-A528-49E9-9F73-4F799DFA1322}"/>
    <dgm:cxn modelId="{C880F54F-9870-4440-85CB-2D1900B5D231}" type="presOf" srcId="{C22A315E-4D44-4F91-AE52-98619471E92F}" destId="{D9D862C3-700C-4E01-B8A6-C5EE257C144A}" srcOrd="0" destOrd="0" presId="urn:microsoft.com/office/officeart/2005/8/layout/cycle6"/>
    <dgm:cxn modelId="{DA315C52-9D4B-4714-995B-2BF5BED47ED1}" type="presOf" srcId="{2DD9DB93-30E2-4A89-A4DE-570A234403F1}" destId="{17092610-57B0-4EFB-97DE-FAFD19B4E43D}" srcOrd="0" destOrd="0" presId="urn:microsoft.com/office/officeart/2005/8/layout/cycle6"/>
    <dgm:cxn modelId="{83769254-42D8-4F4C-A4D3-1E86764A85E8}" srcId="{2DD9DB93-30E2-4A89-A4DE-570A234403F1}" destId="{A0887D9C-444A-49A4-92A5-AFCCC1041223}" srcOrd="0" destOrd="0" parTransId="{A9D1250A-0A4F-4FFC-A924-158247A3A284}" sibTransId="{E95F68B2-CF02-4611-957D-27259FB8EA62}"/>
    <dgm:cxn modelId="{F3DAB277-7D60-4859-B019-A3A691B2378A}" type="presOf" srcId="{F8F7C67F-420E-41CD-B1EC-DA7D068A95AB}" destId="{40450EDF-FBC6-4FED-A180-7184024D9CD6}" srcOrd="0" destOrd="0" presId="urn:microsoft.com/office/officeart/2005/8/layout/cycle6"/>
    <dgm:cxn modelId="{B54BF657-8CFC-4D0C-95B9-56E6CD4E4DF0}" type="presOf" srcId="{2F0AE379-025F-453C-A2C9-A50821DCB2C0}" destId="{BA8FBEAD-D227-4424-9237-6277B0BCB71E}" srcOrd="0" destOrd="0" presId="urn:microsoft.com/office/officeart/2005/8/layout/cycle6"/>
    <dgm:cxn modelId="{B883CB8B-136D-422E-90D8-28F0ADBFBBD5}" type="presOf" srcId="{9437F684-72F6-4E43-91B6-6BB37B6374BD}" destId="{4030AC27-B3D9-411D-9AE2-0D2B9BCF9899}" srcOrd="0" destOrd="0" presId="urn:microsoft.com/office/officeart/2005/8/layout/cycle6"/>
    <dgm:cxn modelId="{0D4EFD97-9B75-4A51-B79F-8A73E22615DB}" srcId="{2DD9DB93-30E2-4A89-A4DE-570A234403F1}" destId="{E0F11FB1-3A75-46DA-A9DC-14646EB4090D}" srcOrd="1" destOrd="0" parTransId="{8EEA2DC2-A3EE-428C-A8A7-B11ABED83D48}" sibTransId="{C22A315E-4D44-4F91-AE52-98619471E92F}"/>
    <dgm:cxn modelId="{CDEA1999-2C94-4D0E-AB30-930DC9A77148}" type="presOf" srcId="{DC5306EC-3433-4CCB-84A4-9F1040D97333}" destId="{8D29BABB-1640-4EB2-90FA-5B08CA5F45EE}" srcOrd="0" destOrd="0" presId="urn:microsoft.com/office/officeart/2005/8/layout/cycle6"/>
    <dgm:cxn modelId="{D8256FA4-7E2C-467A-B41A-836C8D9E55C5}" type="presOf" srcId="{E95F68B2-CF02-4611-957D-27259FB8EA62}" destId="{AD4047C5-4F20-43B7-A849-17001955B951}" srcOrd="0" destOrd="0" presId="urn:microsoft.com/office/officeart/2005/8/layout/cycle6"/>
    <dgm:cxn modelId="{5D2769A9-7595-4F97-B63C-95A80F04AE22}" type="presOf" srcId="{A0887D9C-444A-49A4-92A5-AFCCC1041223}" destId="{4C876BB0-A48B-4AD0-9528-0DB637B7C872}" srcOrd="0" destOrd="0" presId="urn:microsoft.com/office/officeart/2005/8/layout/cycle6"/>
    <dgm:cxn modelId="{F40DA4AC-E2AC-4ED9-A860-1F0EAAF263EE}" srcId="{2DD9DB93-30E2-4A89-A4DE-570A234403F1}" destId="{DC5306EC-3433-4CCB-84A4-9F1040D97333}" srcOrd="4" destOrd="0" parTransId="{DD07DCE5-C92F-42E1-82C1-27D31AF75071}" sibTransId="{9437F684-72F6-4E43-91B6-6BB37B6374BD}"/>
    <dgm:cxn modelId="{B90A39D0-E0EA-4879-91C0-3B84F675FD57}" srcId="{2DD9DB93-30E2-4A89-A4DE-570A234403F1}" destId="{D19832D1-D812-4533-835A-CDB02B2AFCD8}" srcOrd="3" destOrd="0" parTransId="{1367DD6D-EB69-4DE6-86C2-4420FA27F1CA}" sibTransId="{F8F7C67F-420E-41CD-B1EC-DA7D068A95AB}"/>
    <dgm:cxn modelId="{DA096FE3-66D5-4A4B-AB4E-ACF1B4F93FC5}" type="presOf" srcId="{851E0B57-E794-4E0A-80F7-6F5162C5BB34}" destId="{786A71CC-0D3D-47E2-9019-A5FB01ED46A7}" srcOrd="0" destOrd="0" presId="urn:microsoft.com/office/officeart/2005/8/layout/cycle6"/>
    <dgm:cxn modelId="{F9833BF8-2DCE-487D-9363-00B6EF267A79}" type="presOf" srcId="{C5E6BB09-A528-49E9-9F73-4F799DFA1322}" destId="{2F5212B0-CE49-4354-BE37-0641E3D147F7}" srcOrd="0" destOrd="0" presId="urn:microsoft.com/office/officeart/2005/8/layout/cycle6"/>
    <dgm:cxn modelId="{648415FA-A924-4E54-91AD-5ED2BE9EAA39}" srcId="{2DD9DB93-30E2-4A89-A4DE-570A234403F1}" destId="{0317F0E3-1320-40A6-94DD-9C9133A3BFDE}" srcOrd="2" destOrd="0" parTransId="{BCF44976-842D-4F33-80D4-889411ABC149}" sibTransId="{2F0AE379-025F-453C-A2C9-A50821DCB2C0}"/>
    <dgm:cxn modelId="{EB27C68B-D450-4D1D-8B56-2DFBB4777508}" type="presParOf" srcId="{17092610-57B0-4EFB-97DE-FAFD19B4E43D}" destId="{4C876BB0-A48B-4AD0-9528-0DB637B7C872}" srcOrd="0" destOrd="0" presId="urn:microsoft.com/office/officeart/2005/8/layout/cycle6"/>
    <dgm:cxn modelId="{561341F3-6B95-492E-8E52-42C9164DD0BF}" type="presParOf" srcId="{17092610-57B0-4EFB-97DE-FAFD19B4E43D}" destId="{D1A3F324-5DAF-4F9C-8BE6-C1205B53BA06}" srcOrd="1" destOrd="0" presId="urn:microsoft.com/office/officeart/2005/8/layout/cycle6"/>
    <dgm:cxn modelId="{78A4CD4C-9C84-45F5-BF39-D87374DBD597}" type="presParOf" srcId="{17092610-57B0-4EFB-97DE-FAFD19B4E43D}" destId="{AD4047C5-4F20-43B7-A849-17001955B951}" srcOrd="2" destOrd="0" presId="urn:microsoft.com/office/officeart/2005/8/layout/cycle6"/>
    <dgm:cxn modelId="{200ABF31-411F-4932-9D90-D68CBCADCCDA}" type="presParOf" srcId="{17092610-57B0-4EFB-97DE-FAFD19B4E43D}" destId="{4C181757-FD45-4AA7-BAA9-1988F5153543}" srcOrd="3" destOrd="0" presId="urn:microsoft.com/office/officeart/2005/8/layout/cycle6"/>
    <dgm:cxn modelId="{5E76DADD-7B44-4752-8639-8FF541AF6772}" type="presParOf" srcId="{17092610-57B0-4EFB-97DE-FAFD19B4E43D}" destId="{02E31A44-4FC0-4F99-8F6E-206BF9B8A244}" srcOrd="4" destOrd="0" presId="urn:microsoft.com/office/officeart/2005/8/layout/cycle6"/>
    <dgm:cxn modelId="{826C3349-97BA-40F9-9B26-56E21423CCB1}" type="presParOf" srcId="{17092610-57B0-4EFB-97DE-FAFD19B4E43D}" destId="{D9D862C3-700C-4E01-B8A6-C5EE257C144A}" srcOrd="5" destOrd="0" presId="urn:microsoft.com/office/officeart/2005/8/layout/cycle6"/>
    <dgm:cxn modelId="{0152B817-CA0E-4455-B49C-7C174AFC0CED}" type="presParOf" srcId="{17092610-57B0-4EFB-97DE-FAFD19B4E43D}" destId="{5F9B5B8D-B0DD-4D13-9B53-F466B534409F}" srcOrd="6" destOrd="0" presId="urn:microsoft.com/office/officeart/2005/8/layout/cycle6"/>
    <dgm:cxn modelId="{0FD7745E-8816-4B7E-9398-8ED691E7BE18}" type="presParOf" srcId="{17092610-57B0-4EFB-97DE-FAFD19B4E43D}" destId="{12F98A50-8207-4F93-BB97-9E7777A01195}" srcOrd="7" destOrd="0" presId="urn:microsoft.com/office/officeart/2005/8/layout/cycle6"/>
    <dgm:cxn modelId="{D28CB53B-4575-4441-8211-547ED894EA84}" type="presParOf" srcId="{17092610-57B0-4EFB-97DE-FAFD19B4E43D}" destId="{BA8FBEAD-D227-4424-9237-6277B0BCB71E}" srcOrd="8" destOrd="0" presId="urn:microsoft.com/office/officeart/2005/8/layout/cycle6"/>
    <dgm:cxn modelId="{393F4B0D-005C-4B2F-8527-2E0065609289}" type="presParOf" srcId="{17092610-57B0-4EFB-97DE-FAFD19B4E43D}" destId="{697C42EE-A0F4-4708-B209-D0077DD5599F}" srcOrd="9" destOrd="0" presId="urn:microsoft.com/office/officeart/2005/8/layout/cycle6"/>
    <dgm:cxn modelId="{927FA5D5-23D1-4500-8F45-A2994BC2179C}" type="presParOf" srcId="{17092610-57B0-4EFB-97DE-FAFD19B4E43D}" destId="{0BC6F23A-A588-4A5F-A3EE-1754C9A49C63}" srcOrd="10" destOrd="0" presId="urn:microsoft.com/office/officeart/2005/8/layout/cycle6"/>
    <dgm:cxn modelId="{36395D89-84A0-44DF-860B-E854229E4F1C}" type="presParOf" srcId="{17092610-57B0-4EFB-97DE-FAFD19B4E43D}" destId="{40450EDF-FBC6-4FED-A180-7184024D9CD6}" srcOrd="11" destOrd="0" presId="urn:microsoft.com/office/officeart/2005/8/layout/cycle6"/>
    <dgm:cxn modelId="{25A21FDF-DC0D-4EAD-A761-BAEA64179B6A}" type="presParOf" srcId="{17092610-57B0-4EFB-97DE-FAFD19B4E43D}" destId="{8D29BABB-1640-4EB2-90FA-5B08CA5F45EE}" srcOrd="12" destOrd="0" presId="urn:microsoft.com/office/officeart/2005/8/layout/cycle6"/>
    <dgm:cxn modelId="{999532E7-064A-4484-8465-10C9EABC66B1}" type="presParOf" srcId="{17092610-57B0-4EFB-97DE-FAFD19B4E43D}" destId="{58CD478A-5AC5-470B-B782-B9E7EEDABB80}" srcOrd="13" destOrd="0" presId="urn:microsoft.com/office/officeart/2005/8/layout/cycle6"/>
    <dgm:cxn modelId="{199C3D6C-2B48-4C4E-9CD0-7C57F9ED12AE}" type="presParOf" srcId="{17092610-57B0-4EFB-97DE-FAFD19B4E43D}" destId="{4030AC27-B3D9-411D-9AE2-0D2B9BCF9899}" srcOrd="14" destOrd="0" presId="urn:microsoft.com/office/officeart/2005/8/layout/cycle6"/>
    <dgm:cxn modelId="{06E1E7B3-B62A-4245-8E94-312D095EFD95}" type="presParOf" srcId="{17092610-57B0-4EFB-97DE-FAFD19B4E43D}" destId="{786A71CC-0D3D-47E2-9019-A5FB01ED46A7}" srcOrd="15" destOrd="0" presId="urn:microsoft.com/office/officeart/2005/8/layout/cycle6"/>
    <dgm:cxn modelId="{02B5327F-3237-4385-8C6C-225170A6F27D}" type="presParOf" srcId="{17092610-57B0-4EFB-97DE-FAFD19B4E43D}" destId="{48BEB738-9853-41CA-8ECB-B4C1DBE9C86F}" srcOrd="16" destOrd="0" presId="urn:microsoft.com/office/officeart/2005/8/layout/cycle6"/>
    <dgm:cxn modelId="{01F0E89E-4CF3-42D1-AD3C-721A0CEC628C}" type="presParOf" srcId="{17092610-57B0-4EFB-97DE-FAFD19B4E43D}" destId="{2F5212B0-CE49-4354-BE37-0641E3D147F7}"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9DB93-30E2-4A89-A4DE-570A234403F1}"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000" b="0" dirty="0">
              <a:solidFill>
                <a:schemeClr val="bg1"/>
              </a:solidFill>
            </a:rPr>
            <a:t>调度</a:t>
          </a:r>
          <a:endParaRPr lang="en-US" sz="2000" b="1" dirty="0">
            <a:solidFill>
              <a:schemeClr val="bg1"/>
            </a:solidFill>
          </a:endParaRPr>
        </a:p>
      </dgm:t>
    </dgm:pt>
    <dgm:pt modelId="{A9D1250A-0A4F-4FFC-A924-158247A3A284}" type="parTrans" cxnId="{83769254-42D8-4F4C-A4D3-1E86764A85E8}">
      <dgm:prSet/>
      <dgm:spPr/>
      <dgm:t>
        <a:bodyPr/>
        <a:lstStyle/>
        <a:p>
          <a:endParaRPr lang="zh-CN" altLang="en-US" sz="2000"/>
        </a:p>
      </dgm:t>
    </dgm:pt>
    <dgm:pt modelId="{E95F68B2-CF02-4611-957D-27259FB8EA62}" type="sibTrans" cxnId="{83769254-42D8-4F4C-A4D3-1E86764A85E8}">
      <dgm:prSet/>
      <dgm:spPr/>
      <dgm:t>
        <a:bodyPr/>
        <a:lstStyle/>
        <a:p>
          <a:endParaRPr lang="zh-CN" altLang="en-US" sz="2000"/>
        </a:p>
      </dgm:t>
    </dgm:pt>
    <dgm:pt modelId="{E0F11FB1-3A75-46DA-A9DC-14646EB4090D}">
      <dgm:prSet custT="1"/>
      <dgm:spPr/>
      <dgm:t>
        <a:bodyPr/>
        <a:lstStyle/>
        <a:p>
          <a:pPr rtl="0"/>
          <a:r>
            <a:rPr lang="zh-CN" altLang="en-US" sz="2000" b="0" dirty="0">
              <a:solidFill>
                <a:srgbClr val="FF0000"/>
              </a:solidFill>
            </a:rPr>
            <a:t>并发性</a:t>
          </a:r>
          <a:endParaRPr lang="zh-CN" altLang="en-US" sz="2000" dirty="0">
            <a:solidFill>
              <a:srgbClr val="FF0000"/>
            </a:solidFill>
          </a:endParaRPr>
        </a:p>
      </dgm:t>
    </dgm:pt>
    <dgm:pt modelId="{8EEA2DC2-A3EE-428C-A8A7-B11ABED83D48}" type="parTrans" cxnId="{0D4EFD97-9B75-4A51-B79F-8A73E22615DB}">
      <dgm:prSet/>
      <dgm:spPr/>
      <dgm:t>
        <a:bodyPr/>
        <a:lstStyle/>
        <a:p>
          <a:endParaRPr lang="zh-CN" altLang="en-US" sz="2000"/>
        </a:p>
      </dgm:t>
    </dgm:pt>
    <dgm:pt modelId="{C22A315E-4D44-4F91-AE52-98619471E92F}" type="sibTrans" cxnId="{0D4EFD97-9B75-4A51-B79F-8A73E22615DB}">
      <dgm:prSet/>
      <dgm:spPr/>
      <dgm:t>
        <a:bodyPr/>
        <a:lstStyle/>
        <a:p>
          <a:endParaRPr lang="zh-CN" altLang="en-US" sz="2000"/>
        </a:p>
      </dgm:t>
    </dgm:pt>
    <dgm:pt modelId="{0317F0E3-1320-40A6-94DD-9C9133A3BFDE}">
      <dgm:prSet custT="1"/>
      <dgm:spPr/>
      <dgm:t>
        <a:bodyPr/>
        <a:lstStyle/>
        <a:p>
          <a:pPr rtl="0"/>
          <a:r>
            <a:rPr lang="zh-CN" altLang="en-US" sz="2000" b="0" dirty="0"/>
            <a:t>拥有资源</a:t>
          </a:r>
          <a:endParaRPr lang="zh-CN" altLang="en-US" sz="2000" dirty="0"/>
        </a:p>
      </dgm:t>
    </dgm:pt>
    <dgm:pt modelId="{BCF44976-842D-4F33-80D4-889411ABC149}" type="parTrans" cxnId="{648415FA-A924-4E54-91AD-5ED2BE9EAA39}">
      <dgm:prSet/>
      <dgm:spPr/>
      <dgm:t>
        <a:bodyPr/>
        <a:lstStyle/>
        <a:p>
          <a:endParaRPr lang="zh-CN" altLang="en-US" sz="2000"/>
        </a:p>
      </dgm:t>
    </dgm:pt>
    <dgm:pt modelId="{2F0AE379-025F-453C-A2C9-A50821DCB2C0}" type="sibTrans" cxnId="{648415FA-A924-4E54-91AD-5ED2BE9EAA39}">
      <dgm:prSet/>
      <dgm:spPr/>
      <dgm:t>
        <a:bodyPr/>
        <a:lstStyle/>
        <a:p>
          <a:endParaRPr lang="zh-CN" altLang="en-US" sz="2000"/>
        </a:p>
      </dgm:t>
    </dgm:pt>
    <dgm:pt modelId="{D19832D1-D812-4533-835A-CDB02B2AFCD8}">
      <dgm:prSet custT="1"/>
      <dgm:spPr/>
      <dgm:t>
        <a:bodyPr/>
        <a:lstStyle/>
        <a:p>
          <a:pPr rtl="0"/>
          <a:r>
            <a:rPr lang="zh-CN" altLang="en-US" sz="2000" b="0" dirty="0"/>
            <a:t>系统开销</a:t>
          </a:r>
          <a:endParaRPr lang="zh-CN" altLang="en-US" sz="2000" dirty="0"/>
        </a:p>
      </dgm:t>
    </dgm:pt>
    <dgm:pt modelId="{1367DD6D-EB69-4DE6-86C2-4420FA27F1CA}" type="parTrans" cxnId="{B90A39D0-E0EA-4879-91C0-3B84F675FD57}">
      <dgm:prSet/>
      <dgm:spPr/>
      <dgm:t>
        <a:bodyPr/>
        <a:lstStyle/>
        <a:p>
          <a:endParaRPr lang="zh-CN" altLang="en-US" sz="2000"/>
        </a:p>
      </dgm:t>
    </dgm:pt>
    <dgm:pt modelId="{F8F7C67F-420E-41CD-B1EC-DA7D068A95AB}" type="sibTrans" cxnId="{B90A39D0-E0EA-4879-91C0-3B84F675FD57}">
      <dgm:prSet/>
      <dgm:spPr/>
      <dgm:t>
        <a:bodyPr/>
        <a:lstStyle/>
        <a:p>
          <a:endParaRPr lang="zh-CN" altLang="en-US" sz="2000"/>
        </a:p>
      </dgm:t>
    </dgm:pt>
    <dgm:pt modelId="{837ED532-BE85-4491-BC62-7435D657E8C6}">
      <dgm:prSet custT="1"/>
      <dgm:spPr/>
      <dgm:t>
        <a:bodyPr/>
        <a:lstStyle/>
        <a:p>
          <a:pPr rtl="0"/>
          <a:r>
            <a:rPr lang="zh-CN" altLang="en-US" sz="2000"/>
            <a:t>支持多处理机</a:t>
          </a:r>
          <a:endParaRPr lang="zh-CN" altLang="en-US" sz="2000" dirty="0"/>
        </a:p>
      </dgm:t>
    </dgm:pt>
    <dgm:pt modelId="{411B4866-5006-4677-8107-67314626CA7E}" type="parTrans" cxnId="{17967F91-A092-498A-8910-2A563A048AA7}">
      <dgm:prSet/>
      <dgm:spPr/>
      <dgm:t>
        <a:bodyPr/>
        <a:lstStyle/>
        <a:p>
          <a:endParaRPr lang="zh-CN" altLang="en-US" sz="1400"/>
        </a:p>
      </dgm:t>
    </dgm:pt>
    <dgm:pt modelId="{12BF9774-E599-4ACC-AFD0-124BBBD758FD}" type="sibTrans" cxnId="{17967F91-A092-498A-8910-2A563A048AA7}">
      <dgm:prSet/>
      <dgm:spPr/>
      <dgm:t>
        <a:bodyPr/>
        <a:lstStyle/>
        <a:p>
          <a:endParaRPr lang="zh-CN" altLang="en-US" sz="1400"/>
        </a:p>
      </dgm:t>
    </dgm:pt>
    <dgm:pt modelId="{ED3E7AC1-65C2-4F1C-9686-616444443B35}">
      <dgm:prSet custT="1"/>
      <dgm:spPr/>
      <dgm:t>
        <a:bodyPr/>
        <a:lstStyle/>
        <a:p>
          <a:pPr rtl="0"/>
          <a:r>
            <a:rPr lang="zh-CN" altLang="en-US" sz="2000"/>
            <a:t>独立性</a:t>
          </a:r>
          <a:endParaRPr lang="zh-CN" altLang="en-US" sz="2000" dirty="0"/>
        </a:p>
      </dgm:t>
    </dgm:pt>
    <dgm:pt modelId="{944E57DB-9EA4-4540-9046-FA5B388E2667}" type="parTrans" cxnId="{AE2518D1-E144-4869-9E3E-1B4709EE1D05}">
      <dgm:prSet/>
      <dgm:spPr/>
      <dgm:t>
        <a:bodyPr/>
        <a:lstStyle/>
        <a:p>
          <a:endParaRPr lang="zh-CN" altLang="en-US" sz="1400"/>
        </a:p>
      </dgm:t>
    </dgm:pt>
    <dgm:pt modelId="{853F8D58-9C0E-4BF6-BF03-0835554757AC}" type="sibTrans" cxnId="{AE2518D1-E144-4869-9E3E-1B4709EE1D05}">
      <dgm:prSet/>
      <dgm:spPr/>
      <dgm:t>
        <a:bodyPr/>
        <a:lstStyle/>
        <a:p>
          <a:endParaRPr lang="zh-CN" altLang="en-US" sz="1400"/>
        </a:p>
      </dgm:t>
    </dgm:pt>
    <dgm:pt modelId="{0D72B23C-72B2-4666-BF60-93EE30EDFF57}" type="pres">
      <dgm:prSet presAssocID="{2DD9DB93-30E2-4A89-A4DE-570A234403F1}" presName="cycle" presStyleCnt="0">
        <dgm:presLayoutVars>
          <dgm:dir/>
          <dgm:resizeHandles val="exact"/>
        </dgm:presLayoutVars>
      </dgm:prSet>
      <dgm:spPr/>
    </dgm:pt>
    <dgm:pt modelId="{4F3F7184-CE2B-413A-B21E-E41F70658742}" type="pres">
      <dgm:prSet presAssocID="{A0887D9C-444A-49A4-92A5-AFCCC1041223}" presName="node" presStyleLbl="node1" presStyleIdx="0" presStyleCnt="6">
        <dgm:presLayoutVars>
          <dgm:bulletEnabled val="1"/>
        </dgm:presLayoutVars>
      </dgm:prSet>
      <dgm:spPr/>
    </dgm:pt>
    <dgm:pt modelId="{3B1B4216-AA5C-42C5-8F33-862C6E579266}" type="pres">
      <dgm:prSet presAssocID="{A0887D9C-444A-49A4-92A5-AFCCC1041223}" presName="spNode" presStyleCnt="0"/>
      <dgm:spPr/>
    </dgm:pt>
    <dgm:pt modelId="{448F5457-FA28-41F5-8E0E-6619EF9B71F7}" type="pres">
      <dgm:prSet presAssocID="{E95F68B2-CF02-4611-957D-27259FB8EA62}" presName="sibTrans" presStyleLbl="sibTrans1D1" presStyleIdx="0" presStyleCnt="6"/>
      <dgm:spPr/>
    </dgm:pt>
    <dgm:pt modelId="{BE68B92C-3E5C-4855-A590-08F3AAC948AC}" type="pres">
      <dgm:prSet presAssocID="{E0F11FB1-3A75-46DA-A9DC-14646EB4090D}" presName="node" presStyleLbl="node1" presStyleIdx="1" presStyleCnt="6">
        <dgm:presLayoutVars>
          <dgm:bulletEnabled val="1"/>
        </dgm:presLayoutVars>
      </dgm:prSet>
      <dgm:spPr/>
    </dgm:pt>
    <dgm:pt modelId="{71A32FCE-E644-4018-8F74-138C5148AF68}" type="pres">
      <dgm:prSet presAssocID="{E0F11FB1-3A75-46DA-A9DC-14646EB4090D}" presName="spNode" presStyleCnt="0"/>
      <dgm:spPr/>
    </dgm:pt>
    <dgm:pt modelId="{3CEE43AF-2649-4497-9467-AEB090DD8B3B}" type="pres">
      <dgm:prSet presAssocID="{C22A315E-4D44-4F91-AE52-98619471E92F}" presName="sibTrans" presStyleLbl="sibTrans1D1" presStyleIdx="1" presStyleCnt="6"/>
      <dgm:spPr/>
    </dgm:pt>
    <dgm:pt modelId="{725F3201-1A53-44DA-B45C-783B4FF9B547}" type="pres">
      <dgm:prSet presAssocID="{0317F0E3-1320-40A6-94DD-9C9133A3BFDE}" presName="node" presStyleLbl="node1" presStyleIdx="2" presStyleCnt="6">
        <dgm:presLayoutVars>
          <dgm:bulletEnabled val="1"/>
        </dgm:presLayoutVars>
      </dgm:prSet>
      <dgm:spPr/>
    </dgm:pt>
    <dgm:pt modelId="{6ABA445E-0023-4D31-B5C0-A22639388755}" type="pres">
      <dgm:prSet presAssocID="{0317F0E3-1320-40A6-94DD-9C9133A3BFDE}" presName="spNode" presStyleCnt="0"/>
      <dgm:spPr/>
    </dgm:pt>
    <dgm:pt modelId="{A4E0D1A1-009A-476E-BAFA-09B0528EBAD3}" type="pres">
      <dgm:prSet presAssocID="{2F0AE379-025F-453C-A2C9-A50821DCB2C0}" presName="sibTrans" presStyleLbl="sibTrans1D1" presStyleIdx="2" presStyleCnt="6"/>
      <dgm:spPr/>
    </dgm:pt>
    <dgm:pt modelId="{A1C9B23B-9AD4-4F88-8298-123E0179A9E5}" type="pres">
      <dgm:prSet presAssocID="{D19832D1-D812-4533-835A-CDB02B2AFCD8}" presName="node" presStyleLbl="node1" presStyleIdx="3" presStyleCnt="6">
        <dgm:presLayoutVars>
          <dgm:bulletEnabled val="1"/>
        </dgm:presLayoutVars>
      </dgm:prSet>
      <dgm:spPr/>
    </dgm:pt>
    <dgm:pt modelId="{93AB5380-456E-4963-B5D6-1A61CAA13B2B}" type="pres">
      <dgm:prSet presAssocID="{D19832D1-D812-4533-835A-CDB02B2AFCD8}" presName="spNode" presStyleCnt="0"/>
      <dgm:spPr/>
    </dgm:pt>
    <dgm:pt modelId="{C3567BC6-949F-4FF6-9051-8B16F65A0738}" type="pres">
      <dgm:prSet presAssocID="{F8F7C67F-420E-41CD-B1EC-DA7D068A95AB}" presName="sibTrans" presStyleLbl="sibTrans1D1" presStyleIdx="3" presStyleCnt="6"/>
      <dgm:spPr/>
    </dgm:pt>
    <dgm:pt modelId="{2BB2F0BC-2E48-4066-B2C7-3610F137C360}" type="pres">
      <dgm:prSet presAssocID="{837ED532-BE85-4491-BC62-7435D657E8C6}" presName="node" presStyleLbl="node1" presStyleIdx="4" presStyleCnt="6">
        <dgm:presLayoutVars>
          <dgm:bulletEnabled val="1"/>
        </dgm:presLayoutVars>
      </dgm:prSet>
      <dgm:spPr/>
    </dgm:pt>
    <dgm:pt modelId="{FEDB7D49-1B19-4B9C-BB21-137F3B4184B4}" type="pres">
      <dgm:prSet presAssocID="{837ED532-BE85-4491-BC62-7435D657E8C6}" presName="spNode" presStyleCnt="0"/>
      <dgm:spPr/>
    </dgm:pt>
    <dgm:pt modelId="{BC0DA1AC-D675-48ED-A06B-D11EB91AF1EA}" type="pres">
      <dgm:prSet presAssocID="{12BF9774-E599-4ACC-AFD0-124BBBD758FD}" presName="sibTrans" presStyleLbl="sibTrans1D1" presStyleIdx="4" presStyleCnt="6"/>
      <dgm:spPr/>
    </dgm:pt>
    <dgm:pt modelId="{57C90453-E2E1-448A-AD19-FB4A234BD6D9}" type="pres">
      <dgm:prSet presAssocID="{ED3E7AC1-65C2-4F1C-9686-616444443B35}" presName="node" presStyleLbl="node1" presStyleIdx="5" presStyleCnt="6">
        <dgm:presLayoutVars>
          <dgm:bulletEnabled val="1"/>
        </dgm:presLayoutVars>
      </dgm:prSet>
      <dgm:spPr/>
    </dgm:pt>
    <dgm:pt modelId="{27C7DFD2-991F-40C7-9EBF-03B560AC5C32}" type="pres">
      <dgm:prSet presAssocID="{ED3E7AC1-65C2-4F1C-9686-616444443B35}" presName="spNode" presStyleCnt="0"/>
      <dgm:spPr/>
    </dgm:pt>
    <dgm:pt modelId="{DF0D8D5D-B7EE-488F-B547-CD962341A55F}" type="pres">
      <dgm:prSet presAssocID="{853F8D58-9C0E-4BF6-BF03-0835554757AC}" presName="sibTrans" presStyleLbl="sibTrans1D1" presStyleIdx="5" presStyleCnt="6"/>
      <dgm:spPr/>
    </dgm:pt>
  </dgm:ptLst>
  <dgm:cxnLst>
    <dgm:cxn modelId="{3E036606-E3F7-4CE1-A817-F891752B0D96}" type="presOf" srcId="{2DD9DB93-30E2-4A89-A4DE-570A234403F1}" destId="{0D72B23C-72B2-4666-BF60-93EE30EDFF57}" srcOrd="0" destOrd="0" presId="urn:microsoft.com/office/officeart/2005/8/layout/cycle6"/>
    <dgm:cxn modelId="{F2D9F21C-26A2-4A33-BD59-3E3A0D60E490}" type="presOf" srcId="{A0887D9C-444A-49A4-92A5-AFCCC1041223}" destId="{4F3F7184-CE2B-413A-B21E-E41F70658742}" srcOrd="0" destOrd="0" presId="urn:microsoft.com/office/officeart/2005/8/layout/cycle6"/>
    <dgm:cxn modelId="{4B975F30-3F9B-49FF-96C5-11D67208181C}" type="presOf" srcId="{E95F68B2-CF02-4611-957D-27259FB8EA62}" destId="{448F5457-FA28-41F5-8E0E-6619EF9B71F7}" srcOrd="0" destOrd="0" presId="urn:microsoft.com/office/officeart/2005/8/layout/cycle6"/>
    <dgm:cxn modelId="{F0394436-FB46-48DF-8A17-4E761B906459}" type="presOf" srcId="{12BF9774-E599-4ACC-AFD0-124BBBD758FD}" destId="{BC0DA1AC-D675-48ED-A06B-D11EB91AF1EA}" srcOrd="0" destOrd="0" presId="urn:microsoft.com/office/officeart/2005/8/layout/cycle6"/>
    <dgm:cxn modelId="{05FD3360-54D5-4396-8C2A-115624ADE397}" type="presOf" srcId="{0317F0E3-1320-40A6-94DD-9C9133A3BFDE}" destId="{725F3201-1A53-44DA-B45C-783B4FF9B547}" srcOrd="0" destOrd="0" presId="urn:microsoft.com/office/officeart/2005/8/layout/cycle6"/>
    <dgm:cxn modelId="{83769254-42D8-4F4C-A4D3-1E86764A85E8}" srcId="{2DD9DB93-30E2-4A89-A4DE-570A234403F1}" destId="{A0887D9C-444A-49A4-92A5-AFCCC1041223}" srcOrd="0" destOrd="0" parTransId="{A9D1250A-0A4F-4FFC-A924-158247A3A284}" sibTransId="{E95F68B2-CF02-4611-957D-27259FB8EA62}"/>
    <dgm:cxn modelId="{37B7BC56-076C-40E2-A788-9CA9F1D61E21}" type="presOf" srcId="{C22A315E-4D44-4F91-AE52-98619471E92F}" destId="{3CEE43AF-2649-4497-9467-AEB090DD8B3B}" srcOrd="0" destOrd="0" presId="urn:microsoft.com/office/officeart/2005/8/layout/cycle6"/>
    <dgm:cxn modelId="{BF9F5391-958D-4371-9307-61FF90194250}" type="presOf" srcId="{ED3E7AC1-65C2-4F1C-9686-616444443B35}" destId="{57C90453-E2E1-448A-AD19-FB4A234BD6D9}" srcOrd="0" destOrd="0" presId="urn:microsoft.com/office/officeart/2005/8/layout/cycle6"/>
    <dgm:cxn modelId="{17967F91-A092-498A-8910-2A563A048AA7}" srcId="{2DD9DB93-30E2-4A89-A4DE-570A234403F1}" destId="{837ED532-BE85-4491-BC62-7435D657E8C6}" srcOrd="4" destOrd="0" parTransId="{411B4866-5006-4677-8107-67314626CA7E}" sibTransId="{12BF9774-E599-4ACC-AFD0-124BBBD758FD}"/>
    <dgm:cxn modelId="{0D4EFD97-9B75-4A51-B79F-8A73E22615DB}" srcId="{2DD9DB93-30E2-4A89-A4DE-570A234403F1}" destId="{E0F11FB1-3A75-46DA-A9DC-14646EB4090D}" srcOrd="1" destOrd="0" parTransId="{8EEA2DC2-A3EE-428C-A8A7-B11ABED83D48}" sibTransId="{C22A315E-4D44-4F91-AE52-98619471E92F}"/>
    <dgm:cxn modelId="{206C4699-9782-4E83-A344-DDDB1FC34BA2}" type="presOf" srcId="{F8F7C67F-420E-41CD-B1EC-DA7D068A95AB}" destId="{C3567BC6-949F-4FF6-9051-8B16F65A0738}" srcOrd="0" destOrd="0" presId="urn:microsoft.com/office/officeart/2005/8/layout/cycle6"/>
    <dgm:cxn modelId="{5ECB28C4-9C56-459E-B248-E4402B2F6C42}" type="presOf" srcId="{2F0AE379-025F-453C-A2C9-A50821DCB2C0}" destId="{A4E0D1A1-009A-476E-BAFA-09B0528EBAD3}" srcOrd="0" destOrd="0" presId="urn:microsoft.com/office/officeart/2005/8/layout/cycle6"/>
    <dgm:cxn modelId="{9F7C4ECE-08C4-4986-A6CF-33C28BE4A421}" type="presOf" srcId="{D19832D1-D812-4533-835A-CDB02B2AFCD8}" destId="{A1C9B23B-9AD4-4F88-8298-123E0179A9E5}" srcOrd="0" destOrd="0" presId="urn:microsoft.com/office/officeart/2005/8/layout/cycle6"/>
    <dgm:cxn modelId="{B90A39D0-E0EA-4879-91C0-3B84F675FD57}" srcId="{2DD9DB93-30E2-4A89-A4DE-570A234403F1}" destId="{D19832D1-D812-4533-835A-CDB02B2AFCD8}" srcOrd="3" destOrd="0" parTransId="{1367DD6D-EB69-4DE6-86C2-4420FA27F1CA}" sibTransId="{F8F7C67F-420E-41CD-B1EC-DA7D068A95AB}"/>
    <dgm:cxn modelId="{AE2518D1-E144-4869-9E3E-1B4709EE1D05}" srcId="{2DD9DB93-30E2-4A89-A4DE-570A234403F1}" destId="{ED3E7AC1-65C2-4F1C-9686-616444443B35}" srcOrd="5" destOrd="0" parTransId="{944E57DB-9EA4-4540-9046-FA5B388E2667}" sibTransId="{853F8D58-9C0E-4BF6-BF03-0835554757AC}"/>
    <dgm:cxn modelId="{3C3F1BDD-DD27-4862-984A-6CEFFB9C71E5}" type="presOf" srcId="{E0F11FB1-3A75-46DA-A9DC-14646EB4090D}" destId="{BE68B92C-3E5C-4855-A590-08F3AAC948AC}" srcOrd="0" destOrd="0" presId="urn:microsoft.com/office/officeart/2005/8/layout/cycle6"/>
    <dgm:cxn modelId="{7E27BEEC-8FD0-4BA9-8784-D6C65B72ECD4}" type="presOf" srcId="{853F8D58-9C0E-4BF6-BF03-0835554757AC}" destId="{DF0D8D5D-B7EE-488F-B547-CD962341A55F}" srcOrd="0" destOrd="0" presId="urn:microsoft.com/office/officeart/2005/8/layout/cycle6"/>
    <dgm:cxn modelId="{648415FA-A924-4E54-91AD-5ED2BE9EAA39}" srcId="{2DD9DB93-30E2-4A89-A4DE-570A234403F1}" destId="{0317F0E3-1320-40A6-94DD-9C9133A3BFDE}" srcOrd="2" destOrd="0" parTransId="{BCF44976-842D-4F33-80D4-889411ABC149}" sibTransId="{2F0AE379-025F-453C-A2C9-A50821DCB2C0}"/>
    <dgm:cxn modelId="{B68E6AFE-E849-4375-80CD-11357652EF6C}" type="presOf" srcId="{837ED532-BE85-4491-BC62-7435D657E8C6}" destId="{2BB2F0BC-2E48-4066-B2C7-3610F137C360}" srcOrd="0" destOrd="0" presId="urn:microsoft.com/office/officeart/2005/8/layout/cycle6"/>
    <dgm:cxn modelId="{A06A7CDC-5922-4C9A-971D-65324AC81484}" type="presParOf" srcId="{0D72B23C-72B2-4666-BF60-93EE30EDFF57}" destId="{4F3F7184-CE2B-413A-B21E-E41F70658742}" srcOrd="0" destOrd="0" presId="urn:microsoft.com/office/officeart/2005/8/layout/cycle6"/>
    <dgm:cxn modelId="{3269BCBE-2EDF-412A-AF68-B568225364DA}" type="presParOf" srcId="{0D72B23C-72B2-4666-BF60-93EE30EDFF57}" destId="{3B1B4216-AA5C-42C5-8F33-862C6E579266}" srcOrd="1" destOrd="0" presId="urn:microsoft.com/office/officeart/2005/8/layout/cycle6"/>
    <dgm:cxn modelId="{F6013E36-FC55-4323-A52E-F69E8EB6A1E5}" type="presParOf" srcId="{0D72B23C-72B2-4666-BF60-93EE30EDFF57}" destId="{448F5457-FA28-41F5-8E0E-6619EF9B71F7}" srcOrd="2" destOrd="0" presId="urn:microsoft.com/office/officeart/2005/8/layout/cycle6"/>
    <dgm:cxn modelId="{47211A29-A707-4F55-A3D7-13E76459B95F}" type="presParOf" srcId="{0D72B23C-72B2-4666-BF60-93EE30EDFF57}" destId="{BE68B92C-3E5C-4855-A590-08F3AAC948AC}" srcOrd="3" destOrd="0" presId="urn:microsoft.com/office/officeart/2005/8/layout/cycle6"/>
    <dgm:cxn modelId="{8FEA73BA-2FBD-42A8-B158-893DAD91950C}" type="presParOf" srcId="{0D72B23C-72B2-4666-BF60-93EE30EDFF57}" destId="{71A32FCE-E644-4018-8F74-138C5148AF68}" srcOrd="4" destOrd="0" presId="urn:microsoft.com/office/officeart/2005/8/layout/cycle6"/>
    <dgm:cxn modelId="{172A6EF7-B23B-440B-B6FE-7FD8C6B8CED6}" type="presParOf" srcId="{0D72B23C-72B2-4666-BF60-93EE30EDFF57}" destId="{3CEE43AF-2649-4497-9467-AEB090DD8B3B}" srcOrd="5" destOrd="0" presId="urn:microsoft.com/office/officeart/2005/8/layout/cycle6"/>
    <dgm:cxn modelId="{379C0A4F-7251-4361-A7C1-D355D7E6957C}" type="presParOf" srcId="{0D72B23C-72B2-4666-BF60-93EE30EDFF57}" destId="{725F3201-1A53-44DA-B45C-783B4FF9B547}" srcOrd="6" destOrd="0" presId="urn:microsoft.com/office/officeart/2005/8/layout/cycle6"/>
    <dgm:cxn modelId="{CAEFBF25-2EF4-4EC3-83D2-EB1E670A308C}" type="presParOf" srcId="{0D72B23C-72B2-4666-BF60-93EE30EDFF57}" destId="{6ABA445E-0023-4D31-B5C0-A22639388755}" srcOrd="7" destOrd="0" presId="urn:microsoft.com/office/officeart/2005/8/layout/cycle6"/>
    <dgm:cxn modelId="{0D56F928-249F-43D4-B35C-F1215D15D28F}" type="presParOf" srcId="{0D72B23C-72B2-4666-BF60-93EE30EDFF57}" destId="{A4E0D1A1-009A-476E-BAFA-09B0528EBAD3}" srcOrd="8" destOrd="0" presId="urn:microsoft.com/office/officeart/2005/8/layout/cycle6"/>
    <dgm:cxn modelId="{AB8DF539-D5CF-4AEB-98BE-01CDD74D9D3A}" type="presParOf" srcId="{0D72B23C-72B2-4666-BF60-93EE30EDFF57}" destId="{A1C9B23B-9AD4-4F88-8298-123E0179A9E5}" srcOrd="9" destOrd="0" presId="urn:microsoft.com/office/officeart/2005/8/layout/cycle6"/>
    <dgm:cxn modelId="{CC359501-7AB4-4907-B5DA-5091EEF2AA1F}" type="presParOf" srcId="{0D72B23C-72B2-4666-BF60-93EE30EDFF57}" destId="{93AB5380-456E-4963-B5D6-1A61CAA13B2B}" srcOrd="10" destOrd="0" presId="urn:microsoft.com/office/officeart/2005/8/layout/cycle6"/>
    <dgm:cxn modelId="{6007A0C6-927B-4DCD-9074-9402E283DD94}" type="presParOf" srcId="{0D72B23C-72B2-4666-BF60-93EE30EDFF57}" destId="{C3567BC6-949F-4FF6-9051-8B16F65A0738}" srcOrd="11" destOrd="0" presId="urn:microsoft.com/office/officeart/2005/8/layout/cycle6"/>
    <dgm:cxn modelId="{EBD59060-B038-42D8-9D36-CB067C885D14}" type="presParOf" srcId="{0D72B23C-72B2-4666-BF60-93EE30EDFF57}" destId="{2BB2F0BC-2E48-4066-B2C7-3610F137C360}" srcOrd="12" destOrd="0" presId="urn:microsoft.com/office/officeart/2005/8/layout/cycle6"/>
    <dgm:cxn modelId="{A42C6FAC-6639-4C15-BFE9-2BC0DD126877}" type="presParOf" srcId="{0D72B23C-72B2-4666-BF60-93EE30EDFF57}" destId="{FEDB7D49-1B19-4B9C-BB21-137F3B4184B4}" srcOrd="13" destOrd="0" presId="urn:microsoft.com/office/officeart/2005/8/layout/cycle6"/>
    <dgm:cxn modelId="{23EEB6DB-CD19-4E4E-98B5-0819B5F48491}" type="presParOf" srcId="{0D72B23C-72B2-4666-BF60-93EE30EDFF57}" destId="{BC0DA1AC-D675-48ED-A06B-D11EB91AF1EA}" srcOrd="14" destOrd="0" presId="urn:microsoft.com/office/officeart/2005/8/layout/cycle6"/>
    <dgm:cxn modelId="{093C91A7-7D82-4B86-8777-E59DCA6AEDE8}" type="presParOf" srcId="{0D72B23C-72B2-4666-BF60-93EE30EDFF57}" destId="{57C90453-E2E1-448A-AD19-FB4A234BD6D9}" srcOrd="15" destOrd="0" presId="urn:microsoft.com/office/officeart/2005/8/layout/cycle6"/>
    <dgm:cxn modelId="{21DAA8E6-A699-488E-B202-BE41362E5F38}" type="presParOf" srcId="{0D72B23C-72B2-4666-BF60-93EE30EDFF57}" destId="{27C7DFD2-991F-40C7-9EBF-03B560AC5C32}" srcOrd="16" destOrd="0" presId="urn:microsoft.com/office/officeart/2005/8/layout/cycle6"/>
    <dgm:cxn modelId="{54A7E2A9-7711-4037-B156-4B315657E672}" type="presParOf" srcId="{0D72B23C-72B2-4666-BF60-93EE30EDFF57}" destId="{DF0D8D5D-B7EE-488F-B547-CD962341A55F}"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9DB93-30E2-4A89-A4DE-570A234403F1}"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chemeClr val="bg1"/>
              </a:solidFill>
            </a:rPr>
            <a:t>调度</a:t>
          </a:r>
          <a:endParaRPr lang="en-US" sz="2400" b="1" dirty="0">
            <a:solidFill>
              <a:schemeClr val="bg1"/>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solidFill>
                <a:srgbClr val="FF0000"/>
              </a:solidFill>
            </a:rPr>
            <a:t>拥有资源</a:t>
          </a:r>
          <a:endParaRPr lang="zh-CN" altLang="en-US" sz="2400" dirty="0">
            <a:solidFill>
              <a:srgbClr val="FF0000"/>
            </a:solidFill>
          </a:endParaRPr>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dgm:t>
        <a:bodyPr/>
        <a:lstStyle/>
        <a:p>
          <a:endParaRPr lang="zh-CN" altLang="en-US" sz="2400"/>
        </a:p>
      </dgm:t>
    </dgm:pt>
    <dgm:pt modelId="{D19832D1-D812-4533-835A-CDB02B2AFCD8}">
      <dgm:prSet custT="1"/>
      <dgm:spPr/>
      <dgm:t>
        <a:bodyPr/>
        <a:lstStyle/>
        <a:p>
          <a:pPr rtl="0"/>
          <a:r>
            <a:rPr lang="zh-CN" altLang="en-US" sz="2400" b="0" dirty="0"/>
            <a:t>系统开销</a:t>
          </a:r>
          <a:endParaRPr lang="zh-CN" altLang="en-US" sz="2400" dirty="0"/>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DE30E712-7E7B-4563-97B4-B619B44DC3B3}">
      <dgm:prSet custT="1"/>
      <dgm:spPr/>
      <dgm:t>
        <a:bodyPr/>
        <a:lstStyle/>
        <a:p>
          <a:pPr rtl="0"/>
          <a:r>
            <a:rPr lang="zh-CN" altLang="en-US" sz="2400"/>
            <a:t>支持多处理机</a:t>
          </a:r>
          <a:endParaRPr lang="zh-CN" altLang="en-US" sz="2400" dirty="0"/>
        </a:p>
      </dgm:t>
    </dgm:pt>
    <dgm:pt modelId="{0AB1AC2E-7E6F-45F4-8D24-A30C9338B270}" type="parTrans" cxnId="{4E64DB97-6C92-4C65-9B54-398C591E03B7}">
      <dgm:prSet/>
      <dgm:spPr/>
      <dgm:t>
        <a:bodyPr/>
        <a:lstStyle/>
        <a:p>
          <a:endParaRPr lang="zh-CN" altLang="en-US" sz="1600"/>
        </a:p>
      </dgm:t>
    </dgm:pt>
    <dgm:pt modelId="{EC20FEDE-E65F-4E27-82EA-E246E5C8AF69}" type="sibTrans" cxnId="{4E64DB97-6C92-4C65-9B54-398C591E03B7}">
      <dgm:prSet/>
      <dgm:spPr/>
      <dgm:t>
        <a:bodyPr/>
        <a:lstStyle/>
        <a:p>
          <a:endParaRPr lang="zh-CN" altLang="en-US" sz="1600"/>
        </a:p>
      </dgm:t>
    </dgm:pt>
    <dgm:pt modelId="{02217520-1351-427D-A587-1B8557F3875A}">
      <dgm:prSet custT="1"/>
      <dgm:spPr/>
      <dgm:t>
        <a:bodyPr/>
        <a:lstStyle/>
        <a:p>
          <a:pPr rtl="0"/>
          <a:r>
            <a:rPr lang="zh-CN" altLang="en-US" sz="2400"/>
            <a:t>独立性</a:t>
          </a:r>
          <a:endParaRPr lang="zh-CN" altLang="en-US" sz="2400" dirty="0"/>
        </a:p>
      </dgm:t>
    </dgm:pt>
    <dgm:pt modelId="{EFF7B057-24F4-4439-BCF5-96BCC44D71A8}" type="parTrans" cxnId="{F865A595-0571-4A00-8F18-E17BEDEC3FBB}">
      <dgm:prSet/>
      <dgm:spPr/>
      <dgm:t>
        <a:bodyPr/>
        <a:lstStyle/>
        <a:p>
          <a:endParaRPr lang="zh-CN" altLang="en-US" sz="1600"/>
        </a:p>
      </dgm:t>
    </dgm:pt>
    <dgm:pt modelId="{1EB550FE-A73D-4D8F-8CD1-A4B47C6CA4A7}" type="sibTrans" cxnId="{F865A595-0571-4A00-8F18-E17BEDEC3FBB}">
      <dgm:prSet/>
      <dgm:spPr/>
      <dgm:t>
        <a:bodyPr/>
        <a:lstStyle/>
        <a:p>
          <a:endParaRPr lang="zh-CN" altLang="en-US" sz="1600"/>
        </a:p>
      </dgm:t>
    </dgm:pt>
    <dgm:pt modelId="{F68CF485-B6BB-43AC-9BB0-3B9877456D5E}" type="pres">
      <dgm:prSet presAssocID="{2DD9DB93-30E2-4A89-A4DE-570A234403F1}" presName="cycle" presStyleCnt="0">
        <dgm:presLayoutVars>
          <dgm:dir/>
          <dgm:resizeHandles val="exact"/>
        </dgm:presLayoutVars>
      </dgm:prSet>
      <dgm:spPr/>
    </dgm:pt>
    <dgm:pt modelId="{436815FB-93E4-4518-B4D4-6C111B8A3C87}" type="pres">
      <dgm:prSet presAssocID="{A0887D9C-444A-49A4-92A5-AFCCC1041223}" presName="node" presStyleLbl="node1" presStyleIdx="0" presStyleCnt="6">
        <dgm:presLayoutVars>
          <dgm:bulletEnabled val="1"/>
        </dgm:presLayoutVars>
      </dgm:prSet>
      <dgm:spPr/>
    </dgm:pt>
    <dgm:pt modelId="{28A95275-67DF-48A1-9230-D82934AB08A8}" type="pres">
      <dgm:prSet presAssocID="{A0887D9C-444A-49A4-92A5-AFCCC1041223}" presName="spNode" presStyleCnt="0"/>
      <dgm:spPr/>
    </dgm:pt>
    <dgm:pt modelId="{275865CC-F175-454B-A275-00E61849944C}" type="pres">
      <dgm:prSet presAssocID="{E95F68B2-CF02-4611-957D-27259FB8EA62}" presName="sibTrans" presStyleLbl="sibTrans1D1" presStyleIdx="0" presStyleCnt="6"/>
      <dgm:spPr/>
    </dgm:pt>
    <dgm:pt modelId="{D34F414B-5182-4D35-BF8F-817170099C8B}" type="pres">
      <dgm:prSet presAssocID="{E0F11FB1-3A75-46DA-A9DC-14646EB4090D}" presName="node" presStyleLbl="node1" presStyleIdx="1" presStyleCnt="6">
        <dgm:presLayoutVars>
          <dgm:bulletEnabled val="1"/>
        </dgm:presLayoutVars>
      </dgm:prSet>
      <dgm:spPr/>
    </dgm:pt>
    <dgm:pt modelId="{5D3DD947-B2A5-42A7-8906-C63DEDB6BF21}" type="pres">
      <dgm:prSet presAssocID="{E0F11FB1-3A75-46DA-A9DC-14646EB4090D}" presName="spNode" presStyleCnt="0"/>
      <dgm:spPr/>
    </dgm:pt>
    <dgm:pt modelId="{F209CC23-3A9C-4836-97A5-E47A17619BF2}" type="pres">
      <dgm:prSet presAssocID="{C22A315E-4D44-4F91-AE52-98619471E92F}" presName="sibTrans" presStyleLbl="sibTrans1D1" presStyleIdx="1" presStyleCnt="6"/>
      <dgm:spPr/>
    </dgm:pt>
    <dgm:pt modelId="{60180E60-4283-4CB4-8ADC-7AB889DB5242}" type="pres">
      <dgm:prSet presAssocID="{0317F0E3-1320-40A6-94DD-9C9133A3BFDE}" presName="node" presStyleLbl="node1" presStyleIdx="2" presStyleCnt="6">
        <dgm:presLayoutVars>
          <dgm:bulletEnabled val="1"/>
        </dgm:presLayoutVars>
      </dgm:prSet>
      <dgm:spPr/>
    </dgm:pt>
    <dgm:pt modelId="{BEF95B1B-D06C-4F96-B364-AC2BF351A6E5}" type="pres">
      <dgm:prSet presAssocID="{0317F0E3-1320-40A6-94DD-9C9133A3BFDE}" presName="spNode" presStyleCnt="0"/>
      <dgm:spPr/>
    </dgm:pt>
    <dgm:pt modelId="{1AE05E6B-A8AE-4229-B4C5-9E24D086788A}" type="pres">
      <dgm:prSet presAssocID="{2F0AE379-025F-453C-A2C9-A50821DCB2C0}" presName="sibTrans" presStyleLbl="sibTrans1D1" presStyleIdx="2" presStyleCnt="6"/>
      <dgm:spPr/>
    </dgm:pt>
    <dgm:pt modelId="{65BDC925-7903-4708-9630-FFF5692EA97B}" type="pres">
      <dgm:prSet presAssocID="{D19832D1-D812-4533-835A-CDB02B2AFCD8}" presName="node" presStyleLbl="node1" presStyleIdx="3" presStyleCnt="6">
        <dgm:presLayoutVars>
          <dgm:bulletEnabled val="1"/>
        </dgm:presLayoutVars>
      </dgm:prSet>
      <dgm:spPr/>
    </dgm:pt>
    <dgm:pt modelId="{6E21360E-62B5-4C4F-9E46-63D5F414F2AA}" type="pres">
      <dgm:prSet presAssocID="{D19832D1-D812-4533-835A-CDB02B2AFCD8}" presName="spNode" presStyleCnt="0"/>
      <dgm:spPr/>
    </dgm:pt>
    <dgm:pt modelId="{1D7ACA92-AFBD-4865-B987-E92203E0209F}" type="pres">
      <dgm:prSet presAssocID="{F8F7C67F-420E-41CD-B1EC-DA7D068A95AB}" presName="sibTrans" presStyleLbl="sibTrans1D1" presStyleIdx="3" presStyleCnt="6"/>
      <dgm:spPr/>
    </dgm:pt>
    <dgm:pt modelId="{F7BC4D04-F068-4776-844D-859EC8BF54A1}" type="pres">
      <dgm:prSet presAssocID="{DE30E712-7E7B-4563-97B4-B619B44DC3B3}" presName="node" presStyleLbl="node1" presStyleIdx="4" presStyleCnt="6">
        <dgm:presLayoutVars>
          <dgm:bulletEnabled val="1"/>
        </dgm:presLayoutVars>
      </dgm:prSet>
      <dgm:spPr/>
    </dgm:pt>
    <dgm:pt modelId="{D9F88AF6-9EF4-424A-8DF4-DA8CEF3959C8}" type="pres">
      <dgm:prSet presAssocID="{DE30E712-7E7B-4563-97B4-B619B44DC3B3}" presName="spNode" presStyleCnt="0"/>
      <dgm:spPr/>
    </dgm:pt>
    <dgm:pt modelId="{049932DA-091C-45E6-9B08-83DD1E00FF41}" type="pres">
      <dgm:prSet presAssocID="{EC20FEDE-E65F-4E27-82EA-E246E5C8AF69}" presName="sibTrans" presStyleLbl="sibTrans1D1" presStyleIdx="4" presStyleCnt="6"/>
      <dgm:spPr/>
    </dgm:pt>
    <dgm:pt modelId="{EAD7AD9E-DD79-4943-92E5-CBE52705337E}" type="pres">
      <dgm:prSet presAssocID="{02217520-1351-427D-A587-1B8557F3875A}" presName="node" presStyleLbl="node1" presStyleIdx="5" presStyleCnt="6">
        <dgm:presLayoutVars>
          <dgm:bulletEnabled val="1"/>
        </dgm:presLayoutVars>
      </dgm:prSet>
      <dgm:spPr/>
    </dgm:pt>
    <dgm:pt modelId="{AA2B4D07-3F1B-4F05-8E93-5636645C1DE1}" type="pres">
      <dgm:prSet presAssocID="{02217520-1351-427D-A587-1B8557F3875A}" presName="spNode" presStyleCnt="0"/>
      <dgm:spPr/>
    </dgm:pt>
    <dgm:pt modelId="{E89A9FF6-8463-407D-A008-C5E1B100BA03}" type="pres">
      <dgm:prSet presAssocID="{1EB550FE-A73D-4D8F-8CD1-A4B47C6CA4A7}" presName="sibTrans" presStyleLbl="sibTrans1D1" presStyleIdx="5" presStyleCnt="6"/>
      <dgm:spPr/>
    </dgm:pt>
  </dgm:ptLst>
  <dgm:cxnLst>
    <dgm:cxn modelId="{E946920E-9A22-40D0-9BC3-DAE1177287AB}" type="presOf" srcId="{2F0AE379-025F-453C-A2C9-A50821DCB2C0}" destId="{1AE05E6B-A8AE-4229-B4C5-9E24D086788A}" srcOrd="0" destOrd="0" presId="urn:microsoft.com/office/officeart/2005/8/layout/cycle6"/>
    <dgm:cxn modelId="{92C5DC22-8C75-466C-BA20-0DC557DAB79C}" type="presOf" srcId="{1EB550FE-A73D-4D8F-8CD1-A4B47C6CA4A7}" destId="{E89A9FF6-8463-407D-A008-C5E1B100BA03}" srcOrd="0" destOrd="0" presId="urn:microsoft.com/office/officeart/2005/8/layout/cycle6"/>
    <dgm:cxn modelId="{FEF0DC28-B3E0-4AEF-91D4-3215E9595338}" type="presOf" srcId="{F8F7C67F-420E-41CD-B1EC-DA7D068A95AB}" destId="{1D7ACA92-AFBD-4865-B987-E92203E0209F}" srcOrd="0" destOrd="0" presId="urn:microsoft.com/office/officeart/2005/8/layout/cycle6"/>
    <dgm:cxn modelId="{B6035E3D-67D2-4288-9E26-487C870AE64E}" type="presOf" srcId="{E0F11FB1-3A75-46DA-A9DC-14646EB4090D}" destId="{D34F414B-5182-4D35-BF8F-817170099C8B}" srcOrd="0" destOrd="0" presId="urn:microsoft.com/office/officeart/2005/8/layout/cycle6"/>
    <dgm:cxn modelId="{2EDB9C63-E4A6-45D2-A3E1-043B7A53215C}" type="presOf" srcId="{A0887D9C-444A-49A4-92A5-AFCCC1041223}" destId="{436815FB-93E4-4518-B4D4-6C111B8A3C87}" srcOrd="0" destOrd="0" presId="urn:microsoft.com/office/officeart/2005/8/layout/cycle6"/>
    <dgm:cxn modelId="{561ECA6D-0EE4-4091-96D4-5CDE882A8D8E}" type="presOf" srcId="{D19832D1-D812-4533-835A-CDB02B2AFCD8}" destId="{65BDC925-7903-4708-9630-FFF5692EA97B}" srcOrd="0" destOrd="0" presId="urn:microsoft.com/office/officeart/2005/8/layout/cycle6"/>
    <dgm:cxn modelId="{A9AD0D4F-1C3C-4F2C-A46A-E340C7F268C1}" type="presOf" srcId="{EC20FEDE-E65F-4E27-82EA-E246E5C8AF69}" destId="{049932DA-091C-45E6-9B08-83DD1E00FF41}" srcOrd="0" destOrd="0" presId="urn:microsoft.com/office/officeart/2005/8/layout/cycle6"/>
    <dgm:cxn modelId="{83769254-42D8-4F4C-A4D3-1E86764A85E8}" srcId="{2DD9DB93-30E2-4A89-A4DE-570A234403F1}" destId="{A0887D9C-444A-49A4-92A5-AFCCC1041223}" srcOrd="0" destOrd="0" parTransId="{A9D1250A-0A4F-4FFC-A924-158247A3A284}" sibTransId="{E95F68B2-CF02-4611-957D-27259FB8EA62}"/>
    <dgm:cxn modelId="{AB11678A-C681-4E3D-87D5-5D4215A87B0A}" type="presOf" srcId="{E95F68B2-CF02-4611-957D-27259FB8EA62}" destId="{275865CC-F175-454B-A275-00E61849944C}" srcOrd="0" destOrd="0" presId="urn:microsoft.com/office/officeart/2005/8/layout/cycle6"/>
    <dgm:cxn modelId="{F865A595-0571-4A00-8F18-E17BEDEC3FBB}" srcId="{2DD9DB93-30E2-4A89-A4DE-570A234403F1}" destId="{02217520-1351-427D-A587-1B8557F3875A}" srcOrd="5" destOrd="0" parTransId="{EFF7B057-24F4-4439-BCF5-96BCC44D71A8}" sibTransId="{1EB550FE-A73D-4D8F-8CD1-A4B47C6CA4A7}"/>
    <dgm:cxn modelId="{4E64DB97-6C92-4C65-9B54-398C591E03B7}" srcId="{2DD9DB93-30E2-4A89-A4DE-570A234403F1}" destId="{DE30E712-7E7B-4563-97B4-B619B44DC3B3}" srcOrd="4" destOrd="0" parTransId="{0AB1AC2E-7E6F-45F4-8D24-A30C9338B270}" sibTransId="{EC20FEDE-E65F-4E27-82EA-E246E5C8AF69}"/>
    <dgm:cxn modelId="{0D4EFD97-9B75-4A51-B79F-8A73E22615DB}" srcId="{2DD9DB93-30E2-4A89-A4DE-570A234403F1}" destId="{E0F11FB1-3A75-46DA-A9DC-14646EB4090D}" srcOrd="1" destOrd="0" parTransId="{8EEA2DC2-A3EE-428C-A8A7-B11ABED83D48}" sibTransId="{C22A315E-4D44-4F91-AE52-98619471E92F}"/>
    <dgm:cxn modelId="{64DDC2AC-6D36-44F0-AF9F-B1EBA9979307}" type="presOf" srcId="{2DD9DB93-30E2-4A89-A4DE-570A234403F1}" destId="{F68CF485-B6BB-43AC-9BB0-3B9877456D5E}" srcOrd="0" destOrd="0" presId="urn:microsoft.com/office/officeart/2005/8/layout/cycle6"/>
    <dgm:cxn modelId="{3B8DE1AF-F512-4D1D-BB75-D33BDF99252F}" type="presOf" srcId="{C22A315E-4D44-4F91-AE52-98619471E92F}" destId="{F209CC23-3A9C-4836-97A5-E47A17619BF2}" srcOrd="0" destOrd="0" presId="urn:microsoft.com/office/officeart/2005/8/layout/cycle6"/>
    <dgm:cxn modelId="{E8F246C1-4CFB-45A0-B769-D441996AC637}" type="presOf" srcId="{DE30E712-7E7B-4563-97B4-B619B44DC3B3}" destId="{F7BC4D04-F068-4776-844D-859EC8BF54A1}" srcOrd="0" destOrd="0" presId="urn:microsoft.com/office/officeart/2005/8/layout/cycle6"/>
    <dgm:cxn modelId="{B90A39D0-E0EA-4879-91C0-3B84F675FD57}" srcId="{2DD9DB93-30E2-4A89-A4DE-570A234403F1}" destId="{D19832D1-D812-4533-835A-CDB02B2AFCD8}" srcOrd="3" destOrd="0" parTransId="{1367DD6D-EB69-4DE6-86C2-4420FA27F1CA}" sibTransId="{F8F7C67F-420E-41CD-B1EC-DA7D068A95AB}"/>
    <dgm:cxn modelId="{92868CE4-7F83-46AC-A567-167A099BC336}" type="presOf" srcId="{02217520-1351-427D-A587-1B8557F3875A}" destId="{EAD7AD9E-DD79-4943-92E5-CBE52705337E}" srcOrd="0" destOrd="0" presId="urn:microsoft.com/office/officeart/2005/8/layout/cycle6"/>
    <dgm:cxn modelId="{AC44E3F7-3BA8-4B46-AAA4-AAE1E1752C3D}" type="presOf" srcId="{0317F0E3-1320-40A6-94DD-9C9133A3BFDE}" destId="{60180E60-4283-4CB4-8ADC-7AB889DB5242}" srcOrd="0" destOrd="0" presId="urn:microsoft.com/office/officeart/2005/8/layout/cycle6"/>
    <dgm:cxn modelId="{648415FA-A924-4E54-91AD-5ED2BE9EAA39}" srcId="{2DD9DB93-30E2-4A89-A4DE-570A234403F1}" destId="{0317F0E3-1320-40A6-94DD-9C9133A3BFDE}" srcOrd="2" destOrd="0" parTransId="{BCF44976-842D-4F33-80D4-889411ABC149}" sibTransId="{2F0AE379-025F-453C-A2C9-A50821DCB2C0}"/>
    <dgm:cxn modelId="{9839FB12-ABCB-4E2C-B636-5BEF6E26B043}" type="presParOf" srcId="{F68CF485-B6BB-43AC-9BB0-3B9877456D5E}" destId="{436815FB-93E4-4518-B4D4-6C111B8A3C87}" srcOrd="0" destOrd="0" presId="urn:microsoft.com/office/officeart/2005/8/layout/cycle6"/>
    <dgm:cxn modelId="{75CD4310-07B5-43E9-B087-7406ED3A9F08}" type="presParOf" srcId="{F68CF485-B6BB-43AC-9BB0-3B9877456D5E}" destId="{28A95275-67DF-48A1-9230-D82934AB08A8}" srcOrd="1" destOrd="0" presId="urn:microsoft.com/office/officeart/2005/8/layout/cycle6"/>
    <dgm:cxn modelId="{B51B8B30-D913-4257-88B0-1FA63C762F0A}" type="presParOf" srcId="{F68CF485-B6BB-43AC-9BB0-3B9877456D5E}" destId="{275865CC-F175-454B-A275-00E61849944C}" srcOrd="2" destOrd="0" presId="urn:microsoft.com/office/officeart/2005/8/layout/cycle6"/>
    <dgm:cxn modelId="{4609105E-7AEF-4E39-8FB5-78C564B8C26C}" type="presParOf" srcId="{F68CF485-B6BB-43AC-9BB0-3B9877456D5E}" destId="{D34F414B-5182-4D35-BF8F-817170099C8B}" srcOrd="3" destOrd="0" presId="urn:microsoft.com/office/officeart/2005/8/layout/cycle6"/>
    <dgm:cxn modelId="{4B7D5161-7086-4B51-B5C0-803375F7AD82}" type="presParOf" srcId="{F68CF485-B6BB-43AC-9BB0-3B9877456D5E}" destId="{5D3DD947-B2A5-42A7-8906-C63DEDB6BF21}" srcOrd="4" destOrd="0" presId="urn:microsoft.com/office/officeart/2005/8/layout/cycle6"/>
    <dgm:cxn modelId="{5F38AB71-2F54-4C4C-A88D-D20C446CEC29}" type="presParOf" srcId="{F68CF485-B6BB-43AC-9BB0-3B9877456D5E}" destId="{F209CC23-3A9C-4836-97A5-E47A17619BF2}" srcOrd="5" destOrd="0" presId="urn:microsoft.com/office/officeart/2005/8/layout/cycle6"/>
    <dgm:cxn modelId="{C41157E6-BFCA-43D3-AB57-911921975373}" type="presParOf" srcId="{F68CF485-B6BB-43AC-9BB0-3B9877456D5E}" destId="{60180E60-4283-4CB4-8ADC-7AB889DB5242}" srcOrd="6" destOrd="0" presId="urn:microsoft.com/office/officeart/2005/8/layout/cycle6"/>
    <dgm:cxn modelId="{B1874D11-4464-4523-8B34-3FD6DEDEB8E6}" type="presParOf" srcId="{F68CF485-B6BB-43AC-9BB0-3B9877456D5E}" destId="{BEF95B1B-D06C-4F96-B364-AC2BF351A6E5}" srcOrd="7" destOrd="0" presId="urn:microsoft.com/office/officeart/2005/8/layout/cycle6"/>
    <dgm:cxn modelId="{8B4B2198-B840-4676-9102-FCA03BADE329}" type="presParOf" srcId="{F68CF485-B6BB-43AC-9BB0-3B9877456D5E}" destId="{1AE05E6B-A8AE-4229-B4C5-9E24D086788A}" srcOrd="8" destOrd="0" presId="urn:microsoft.com/office/officeart/2005/8/layout/cycle6"/>
    <dgm:cxn modelId="{50507562-4C5C-4F4D-BDCD-4D5A07344B8E}" type="presParOf" srcId="{F68CF485-B6BB-43AC-9BB0-3B9877456D5E}" destId="{65BDC925-7903-4708-9630-FFF5692EA97B}" srcOrd="9" destOrd="0" presId="urn:microsoft.com/office/officeart/2005/8/layout/cycle6"/>
    <dgm:cxn modelId="{901C0012-BD4A-4E0D-A763-F33495251C9D}" type="presParOf" srcId="{F68CF485-B6BB-43AC-9BB0-3B9877456D5E}" destId="{6E21360E-62B5-4C4F-9E46-63D5F414F2AA}" srcOrd="10" destOrd="0" presId="urn:microsoft.com/office/officeart/2005/8/layout/cycle6"/>
    <dgm:cxn modelId="{74A9715E-3EF6-452E-A7C0-297B14B87776}" type="presParOf" srcId="{F68CF485-B6BB-43AC-9BB0-3B9877456D5E}" destId="{1D7ACA92-AFBD-4865-B987-E92203E0209F}" srcOrd="11" destOrd="0" presId="urn:microsoft.com/office/officeart/2005/8/layout/cycle6"/>
    <dgm:cxn modelId="{5E736897-951F-4EF6-867A-C6393208D4B7}" type="presParOf" srcId="{F68CF485-B6BB-43AC-9BB0-3B9877456D5E}" destId="{F7BC4D04-F068-4776-844D-859EC8BF54A1}" srcOrd="12" destOrd="0" presId="urn:microsoft.com/office/officeart/2005/8/layout/cycle6"/>
    <dgm:cxn modelId="{9243DD57-0A47-404F-9A3F-3DF2A5BF00EB}" type="presParOf" srcId="{F68CF485-B6BB-43AC-9BB0-3B9877456D5E}" destId="{D9F88AF6-9EF4-424A-8DF4-DA8CEF3959C8}" srcOrd="13" destOrd="0" presId="urn:microsoft.com/office/officeart/2005/8/layout/cycle6"/>
    <dgm:cxn modelId="{7F94D966-D6BB-4A44-A81D-53CE68373780}" type="presParOf" srcId="{F68CF485-B6BB-43AC-9BB0-3B9877456D5E}" destId="{049932DA-091C-45E6-9B08-83DD1E00FF41}" srcOrd="14" destOrd="0" presId="urn:microsoft.com/office/officeart/2005/8/layout/cycle6"/>
    <dgm:cxn modelId="{C03B5BDD-850F-4497-B2F8-B1B681A6E56C}" type="presParOf" srcId="{F68CF485-B6BB-43AC-9BB0-3B9877456D5E}" destId="{EAD7AD9E-DD79-4943-92E5-CBE52705337E}" srcOrd="15" destOrd="0" presId="urn:microsoft.com/office/officeart/2005/8/layout/cycle6"/>
    <dgm:cxn modelId="{9F16A7DF-472A-4ABB-ADD2-574BA5A07094}" type="presParOf" srcId="{F68CF485-B6BB-43AC-9BB0-3B9877456D5E}" destId="{AA2B4D07-3F1B-4F05-8E93-5636645C1DE1}" srcOrd="16" destOrd="0" presId="urn:microsoft.com/office/officeart/2005/8/layout/cycle6"/>
    <dgm:cxn modelId="{359E264D-E678-44CB-913F-34E0D8C90C69}" type="presParOf" srcId="{F68CF485-B6BB-43AC-9BB0-3B9877456D5E}" destId="{E89A9FF6-8463-407D-A008-C5E1B100BA03}"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D9DB93-30E2-4A89-A4DE-570A234403F1}"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chemeClr val="bg1"/>
              </a:solidFill>
            </a:rPr>
            <a:t>调度</a:t>
          </a:r>
          <a:endParaRPr lang="en-US" sz="2400" b="1" dirty="0">
            <a:solidFill>
              <a:schemeClr val="bg1"/>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t>拥有资源</a:t>
          </a:r>
          <a:endParaRPr lang="zh-CN" altLang="en-US" sz="2400" dirty="0"/>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dgm:t>
        <a:bodyPr/>
        <a:lstStyle/>
        <a:p>
          <a:endParaRPr lang="zh-CN" altLang="en-US" sz="2400"/>
        </a:p>
      </dgm:t>
    </dgm:pt>
    <dgm:pt modelId="{D19832D1-D812-4533-835A-CDB02B2AFCD8}">
      <dgm:prSet custT="1"/>
      <dgm:spPr/>
      <dgm:t>
        <a:bodyPr/>
        <a:lstStyle/>
        <a:p>
          <a:pPr rtl="0"/>
          <a:r>
            <a:rPr lang="zh-CN" altLang="en-US" sz="2400" b="0" dirty="0">
              <a:solidFill>
                <a:srgbClr val="FF0000"/>
              </a:solidFill>
            </a:rPr>
            <a:t>系统开销</a:t>
          </a:r>
          <a:endParaRPr lang="zh-CN" altLang="en-US" sz="2400" dirty="0">
            <a:solidFill>
              <a:srgbClr val="FF0000"/>
            </a:solidFill>
          </a:endParaRPr>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761CB6E2-0C6D-4A8B-8009-95D273EA3DC2}">
      <dgm:prSet custT="1"/>
      <dgm:spPr/>
      <dgm:t>
        <a:bodyPr/>
        <a:lstStyle/>
        <a:p>
          <a:pPr rtl="0"/>
          <a:r>
            <a:rPr lang="zh-CN" altLang="en-US" sz="2400"/>
            <a:t>支持多处理机</a:t>
          </a:r>
          <a:endParaRPr lang="zh-CN" altLang="en-US" sz="2400" dirty="0">
            <a:solidFill>
              <a:srgbClr val="FF0000"/>
            </a:solidFill>
          </a:endParaRPr>
        </a:p>
      </dgm:t>
    </dgm:pt>
    <dgm:pt modelId="{F2FDFFBA-254A-453A-9A33-220B66F9510E}" type="parTrans" cxnId="{D9EB39CD-E157-4DF2-A72B-86E21C27145D}">
      <dgm:prSet/>
      <dgm:spPr/>
      <dgm:t>
        <a:bodyPr/>
        <a:lstStyle/>
        <a:p>
          <a:endParaRPr lang="zh-CN" altLang="en-US" sz="1600"/>
        </a:p>
      </dgm:t>
    </dgm:pt>
    <dgm:pt modelId="{C7E3F6BA-F980-4AF9-8BA4-8AAE64F7FE3D}" type="sibTrans" cxnId="{D9EB39CD-E157-4DF2-A72B-86E21C27145D}">
      <dgm:prSet/>
      <dgm:spPr/>
      <dgm:t>
        <a:bodyPr/>
        <a:lstStyle/>
        <a:p>
          <a:endParaRPr lang="zh-CN" altLang="en-US" sz="1600"/>
        </a:p>
      </dgm:t>
    </dgm:pt>
    <dgm:pt modelId="{CD924B80-3C7C-4479-9F4E-9A069940A504}">
      <dgm:prSet custT="1"/>
      <dgm:spPr/>
      <dgm:t>
        <a:bodyPr/>
        <a:lstStyle/>
        <a:p>
          <a:pPr rtl="0"/>
          <a:r>
            <a:rPr lang="zh-CN" altLang="en-US" sz="2400"/>
            <a:t>独立性</a:t>
          </a:r>
          <a:endParaRPr lang="zh-CN" altLang="en-US" sz="2400" dirty="0"/>
        </a:p>
      </dgm:t>
    </dgm:pt>
    <dgm:pt modelId="{435966D9-F556-4EF6-805F-C60BFFF9792C}" type="parTrans" cxnId="{384F11C6-C0E3-48D2-974A-09E355A18FE1}">
      <dgm:prSet/>
      <dgm:spPr/>
      <dgm:t>
        <a:bodyPr/>
        <a:lstStyle/>
        <a:p>
          <a:endParaRPr lang="zh-CN" altLang="en-US" sz="1600"/>
        </a:p>
      </dgm:t>
    </dgm:pt>
    <dgm:pt modelId="{DA9E52E2-65D4-4026-9E52-72D0EEEBF425}" type="sibTrans" cxnId="{384F11C6-C0E3-48D2-974A-09E355A18FE1}">
      <dgm:prSet/>
      <dgm:spPr/>
      <dgm:t>
        <a:bodyPr/>
        <a:lstStyle/>
        <a:p>
          <a:endParaRPr lang="zh-CN" altLang="en-US" sz="1600"/>
        </a:p>
      </dgm:t>
    </dgm:pt>
    <dgm:pt modelId="{84C7DFB1-BBBA-40F3-9F54-94FA57C68746}" type="pres">
      <dgm:prSet presAssocID="{2DD9DB93-30E2-4A89-A4DE-570A234403F1}" presName="cycle" presStyleCnt="0">
        <dgm:presLayoutVars>
          <dgm:dir/>
          <dgm:resizeHandles val="exact"/>
        </dgm:presLayoutVars>
      </dgm:prSet>
      <dgm:spPr/>
    </dgm:pt>
    <dgm:pt modelId="{EDD2BF4F-FEA1-42BE-AE0A-2C04189EC1C1}" type="pres">
      <dgm:prSet presAssocID="{A0887D9C-444A-49A4-92A5-AFCCC1041223}" presName="node" presStyleLbl="node1" presStyleIdx="0" presStyleCnt="6">
        <dgm:presLayoutVars>
          <dgm:bulletEnabled val="1"/>
        </dgm:presLayoutVars>
      </dgm:prSet>
      <dgm:spPr/>
    </dgm:pt>
    <dgm:pt modelId="{6DF84786-118D-419F-BDAB-7EFF30F4F07D}" type="pres">
      <dgm:prSet presAssocID="{A0887D9C-444A-49A4-92A5-AFCCC1041223}" presName="spNode" presStyleCnt="0"/>
      <dgm:spPr/>
    </dgm:pt>
    <dgm:pt modelId="{D64A1AB5-21AA-4CC9-8E58-01044AB15CAA}" type="pres">
      <dgm:prSet presAssocID="{E95F68B2-CF02-4611-957D-27259FB8EA62}" presName="sibTrans" presStyleLbl="sibTrans1D1" presStyleIdx="0" presStyleCnt="6"/>
      <dgm:spPr/>
    </dgm:pt>
    <dgm:pt modelId="{D33A4B74-CCAC-430E-BE67-0EFB8D723669}" type="pres">
      <dgm:prSet presAssocID="{E0F11FB1-3A75-46DA-A9DC-14646EB4090D}" presName="node" presStyleLbl="node1" presStyleIdx="1" presStyleCnt="6">
        <dgm:presLayoutVars>
          <dgm:bulletEnabled val="1"/>
        </dgm:presLayoutVars>
      </dgm:prSet>
      <dgm:spPr/>
    </dgm:pt>
    <dgm:pt modelId="{F2733556-D136-4A5B-9B1D-C209A06DE18F}" type="pres">
      <dgm:prSet presAssocID="{E0F11FB1-3A75-46DA-A9DC-14646EB4090D}" presName="spNode" presStyleCnt="0"/>
      <dgm:spPr/>
    </dgm:pt>
    <dgm:pt modelId="{9EE31C34-999D-4E3D-B041-5860E130B757}" type="pres">
      <dgm:prSet presAssocID="{C22A315E-4D44-4F91-AE52-98619471E92F}" presName="sibTrans" presStyleLbl="sibTrans1D1" presStyleIdx="1" presStyleCnt="6"/>
      <dgm:spPr/>
    </dgm:pt>
    <dgm:pt modelId="{5C8FA72F-1589-4F98-9F83-6EB1BB66CBDA}" type="pres">
      <dgm:prSet presAssocID="{0317F0E3-1320-40A6-94DD-9C9133A3BFDE}" presName="node" presStyleLbl="node1" presStyleIdx="2" presStyleCnt="6">
        <dgm:presLayoutVars>
          <dgm:bulletEnabled val="1"/>
        </dgm:presLayoutVars>
      </dgm:prSet>
      <dgm:spPr/>
    </dgm:pt>
    <dgm:pt modelId="{17E35887-CFE5-48EF-B9CF-F235DE83A316}" type="pres">
      <dgm:prSet presAssocID="{0317F0E3-1320-40A6-94DD-9C9133A3BFDE}" presName="spNode" presStyleCnt="0"/>
      <dgm:spPr/>
    </dgm:pt>
    <dgm:pt modelId="{4ACFF6BB-AAC2-4E0B-96F3-9820DD90F621}" type="pres">
      <dgm:prSet presAssocID="{2F0AE379-025F-453C-A2C9-A50821DCB2C0}" presName="sibTrans" presStyleLbl="sibTrans1D1" presStyleIdx="2" presStyleCnt="6"/>
      <dgm:spPr/>
    </dgm:pt>
    <dgm:pt modelId="{367C9487-6391-4F1E-8A7D-E64B0FBE0818}" type="pres">
      <dgm:prSet presAssocID="{D19832D1-D812-4533-835A-CDB02B2AFCD8}" presName="node" presStyleLbl="node1" presStyleIdx="3" presStyleCnt="6">
        <dgm:presLayoutVars>
          <dgm:bulletEnabled val="1"/>
        </dgm:presLayoutVars>
      </dgm:prSet>
      <dgm:spPr/>
    </dgm:pt>
    <dgm:pt modelId="{58F700DE-956E-4503-8D6C-56D5818AC973}" type="pres">
      <dgm:prSet presAssocID="{D19832D1-D812-4533-835A-CDB02B2AFCD8}" presName="spNode" presStyleCnt="0"/>
      <dgm:spPr/>
    </dgm:pt>
    <dgm:pt modelId="{7A40D88E-74F8-4390-9488-4E9A93B334BB}" type="pres">
      <dgm:prSet presAssocID="{F8F7C67F-420E-41CD-B1EC-DA7D068A95AB}" presName="sibTrans" presStyleLbl="sibTrans1D1" presStyleIdx="3" presStyleCnt="6"/>
      <dgm:spPr/>
    </dgm:pt>
    <dgm:pt modelId="{AEA71EFC-032C-4B2B-89AB-ABFE9C569CB3}" type="pres">
      <dgm:prSet presAssocID="{761CB6E2-0C6D-4A8B-8009-95D273EA3DC2}" presName="node" presStyleLbl="node1" presStyleIdx="4" presStyleCnt="6">
        <dgm:presLayoutVars>
          <dgm:bulletEnabled val="1"/>
        </dgm:presLayoutVars>
      </dgm:prSet>
      <dgm:spPr/>
    </dgm:pt>
    <dgm:pt modelId="{0368E377-5C12-4BFF-BA54-CFD16D783C19}" type="pres">
      <dgm:prSet presAssocID="{761CB6E2-0C6D-4A8B-8009-95D273EA3DC2}" presName="spNode" presStyleCnt="0"/>
      <dgm:spPr/>
    </dgm:pt>
    <dgm:pt modelId="{83BDA0BD-CF1E-4715-9DFF-7519EB53AEC9}" type="pres">
      <dgm:prSet presAssocID="{C7E3F6BA-F980-4AF9-8BA4-8AAE64F7FE3D}" presName="sibTrans" presStyleLbl="sibTrans1D1" presStyleIdx="4" presStyleCnt="6"/>
      <dgm:spPr/>
    </dgm:pt>
    <dgm:pt modelId="{FAD5143B-6C56-478C-8669-21F44B1004EF}" type="pres">
      <dgm:prSet presAssocID="{CD924B80-3C7C-4479-9F4E-9A069940A504}" presName="node" presStyleLbl="node1" presStyleIdx="5" presStyleCnt="6">
        <dgm:presLayoutVars>
          <dgm:bulletEnabled val="1"/>
        </dgm:presLayoutVars>
      </dgm:prSet>
      <dgm:spPr/>
    </dgm:pt>
    <dgm:pt modelId="{0A0CC041-8BA1-45A4-B1EE-389650176FE9}" type="pres">
      <dgm:prSet presAssocID="{CD924B80-3C7C-4479-9F4E-9A069940A504}" presName="spNode" presStyleCnt="0"/>
      <dgm:spPr/>
    </dgm:pt>
    <dgm:pt modelId="{AF14EAB4-7D4D-491C-ABF3-E2E05EDEB50C}" type="pres">
      <dgm:prSet presAssocID="{DA9E52E2-65D4-4026-9E52-72D0EEEBF425}" presName="sibTrans" presStyleLbl="sibTrans1D1" presStyleIdx="5" presStyleCnt="6"/>
      <dgm:spPr/>
    </dgm:pt>
  </dgm:ptLst>
  <dgm:cxnLst>
    <dgm:cxn modelId="{FAEFB51D-1DBB-4FE4-8F70-07E46D70769C}" type="presOf" srcId="{2DD9DB93-30E2-4A89-A4DE-570A234403F1}" destId="{84C7DFB1-BBBA-40F3-9F54-94FA57C68746}" srcOrd="0" destOrd="0" presId="urn:microsoft.com/office/officeart/2005/8/layout/cycle6"/>
    <dgm:cxn modelId="{2B1E9329-51CB-467C-AF5A-0CD007EE08D4}" type="presOf" srcId="{2F0AE379-025F-453C-A2C9-A50821DCB2C0}" destId="{4ACFF6BB-AAC2-4E0B-96F3-9820DD90F621}" srcOrd="0" destOrd="0" presId="urn:microsoft.com/office/officeart/2005/8/layout/cycle6"/>
    <dgm:cxn modelId="{D82EC82F-2794-422C-B6EF-917375E4B903}" type="presOf" srcId="{E95F68B2-CF02-4611-957D-27259FB8EA62}" destId="{D64A1AB5-21AA-4CC9-8E58-01044AB15CAA}" srcOrd="0" destOrd="0" presId="urn:microsoft.com/office/officeart/2005/8/layout/cycle6"/>
    <dgm:cxn modelId="{69D6E335-D80F-47E3-9D80-55B7753DB9FC}" type="presOf" srcId="{0317F0E3-1320-40A6-94DD-9C9133A3BFDE}" destId="{5C8FA72F-1589-4F98-9F83-6EB1BB66CBDA}" srcOrd="0" destOrd="0" presId="urn:microsoft.com/office/officeart/2005/8/layout/cycle6"/>
    <dgm:cxn modelId="{7D274439-5092-4AD8-8154-6BB5F5E874E1}" type="presOf" srcId="{C22A315E-4D44-4F91-AE52-98619471E92F}" destId="{9EE31C34-999D-4E3D-B041-5860E130B757}" srcOrd="0" destOrd="0" presId="urn:microsoft.com/office/officeart/2005/8/layout/cycle6"/>
    <dgm:cxn modelId="{65E1D23F-5380-426E-9E99-043685463EE5}" type="presOf" srcId="{CD924B80-3C7C-4479-9F4E-9A069940A504}" destId="{FAD5143B-6C56-478C-8669-21F44B1004EF}" srcOrd="0" destOrd="0" presId="urn:microsoft.com/office/officeart/2005/8/layout/cycle6"/>
    <dgm:cxn modelId="{4E8F025E-4D87-41B5-B5A1-793543546598}" type="presOf" srcId="{761CB6E2-0C6D-4A8B-8009-95D273EA3DC2}" destId="{AEA71EFC-032C-4B2B-89AB-ABFE9C569CB3}" srcOrd="0" destOrd="0" presId="urn:microsoft.com/office/officeart/2005/8/layout/cycle6"/>
    <dgm:cxn modelId="{8F4D1468-212B-488A-B8FB-1E7BACD07F61}" type="presOf" srcId="{DA9E52E2-65D4-4026-9E52-72D0EEEBF425}" destId="{AF14EAB4-7D4D-491C-ABF3-E2E05EDEB50C}" srcOrd="0" destOrd="0" presId="urn:microsoft.com/office/officeart/2005/8/layout/cycle6"/>
    <dgm:cxn modelId="{83769254-42D8-4F4C-A4D3-1E86764A85E8}" srcId="{2DD9DB93-30E2-4A89-A4DE-570A234403F1}" destId="{A0887D9C-444A-49A4-92A5-AFCCC1041223}" srcOrd="0" destOrd="0" parTransId="{A9D1250A-0A4F-4FFC-A924-158247A3A284}" sibTransId="{E95F68B2-CF02-4611-957D-27259FB8EA62}"/>
    <dgm:cxn modelId="{B4DCCB5A-C14B-4F24-9FD3-3DDA8D28ADAF}" type="presOf" srcId="{D19832D1-D812-4533-835A-CDB02B2AFCD8}" destId="{367C9487-6391-4F1E-8A7D-E64B0FBE0818}" srcOrd="0" destOrd="0" presId="urn:microsoft.com/office/officeart/2005/8/layout/cycle6"/>
    <dgm:cxn modelId="{0D4EFD97-9B75-4A51-B79F-8A73E22615DB}" srcId="{2DD9DB93-30E2-4A89-A4DE-570A234403F1}" destId="{E0F11FB1-3A75-46DA-A9DC-14646EB4090D}" srcOrd="1" destOrd="0" parTransId="{8EEA2DC2-A3EE-428C-A8A7-B11ABED83D48}" sibTransId="{C22A315E-4D44-4F91-AE52-98619471E92F}"/>
    <dgm:cxn modelId="{5E86BEAE-0DE2-47FE-8686-481287B8AC60}" type="presOf" srcId="{C7E3F6BA-F980-4AF9-8BA4-8AAE64F7FE3D}" destId="{83BDA0BD-CF1E-4715-9DFF-7519EB53AEC9}" srcOrd="0" destOrd="0" presId="urn:microsoft.com/office/officeart/2005/8/layout/cycle6"/>
    <dgm:cxn modelId="{47EA1BC1-EC03-4701-BF90-D5CA0D5D5ADC}" type="presOf" srcId="{A0887D9C-444A-49A4-92A5-AFCCC1041223}" destId="{EDD2BF4F-FEA1-42BE-AE0A-2C04189EC1C1}" srcOrd="0" destOrd="0" presId="urn:microsoft.com/office/officeart/2005/8/layout/cycle6"/>
    <dgm:cxn modelId="{02F7EFC3-EC0B-463A-BEA7-B49CF8AE0DB3}" type="presOf" srcId="{E0F11FB1-3A75-46DA-A9DC-14646EB4090D}" destId="{D33A4B74-CCAC-430E-BE67-0EFB8D723669}" srcOrd="0" destOrd="0" presId="urn:microsoft.com/office/officeart/2005/8/layout/cycle6"/>
    <dgm:cxn modelId="{384F11C6-C0E3-48D2-974A-09E355A18FE1}" srcId="{2DD9DB93-30E2-4A89-A4DE-570A234403F1}" destId="{CD924B80-3C7C-4479-9F4E-9A069940A504}" srcOrd="5" destOrd="0" parTransId="{435966D9-F556-4EF6-805F-C60BFFF9792C}" sibTransId="{DA9E52E2-65D4-4026-9E52-72D0EEEBF425}"/>
    <dgm:cxn modelId="{D9EB39CD-E157-4DF2-A72B-86E21C27145D}" srcId="{2DD9DB93-30E2-4A89-A4DE-570A234403F1}" destId="{761CB6E2-0C6D-4A8B-8009-95D273EA3DC2}" srcOrd="4" destOrd="0" parTransId="{F2FDFFBA-254A-453A-9A33-220B66F9510E}" sibTransId="{C7E3F6BA-F980-4AF9-8BA4-8AAE64F7FE3D}"/>
    <dgm:cxn modelId="{B90A39D0-E0EA-4879-91C0-3B84F675FD57}" srcId="{2DD9DB93-30E2-4A89-A4DE-570A234403F1}" destId="{D19832D1-D812-4533-835A-CDB02B2AFCD8}" srcOrd="3" destOrd="0" parTransId="{1367DD6D-EB69-4DE6-86C2-4420FA27F1CA}" sibTransId="{F8F7C67F-420E-41CD-B1EC-DA7D068A95AB}"/>
    <dgm:cxn modelId="{9A9EA6D8-556B-4028-B7CC-0209923491A0}" type="presOf" srcId="{F8F7C67F-420E-41CD-B1EC-DA7D068A95AB}" destId="{7A40D88E-74F8-4390-9488-4E9A93B334BB}" srcOrd="0" destOrd="0" presId="urn:microsoft.com/office/officeart/2005/8/layout/cycle6"/>
    <dgm:cxn modelId="{648415FA-A924-4E54-91AD-5ED2BE9EAA39}" srcId="{2DD9DB93-30E2-4A89-A4DE-570A234403F1}" destId="{0317F0E3-1320-40A6-94DD-9C9133A3BFDE}" srcOrd="2" destOrd="0" parTransId="{BCF44976-842D-4F33-80D4-889411ABC149}" sibTransId="{2F0AE379-025F-453C-A2C9-A50821DCB2C0}"/>
    <dgm:cxn modelId="{0A31FA67-EFF5-4E83-A3C3-9BF6CE0041F2}" type="presParOf" srcId="{84C7DFB1-BBBA-40F3-9F54-94FA57C68746}" destId="{EDD2BF4F-FEA1-42BE-AE0A-2C04189EC1C1}" srcOrd="0" destOrd="0" presId="urn:microsoft.com/office/officeart/2005/8/layout/cycle6"/>
    <dgm:cxn modelId="{FD05310E-8F26-4B3F-849B-FFFF22522E30}" type="presParOf" srcId="{84C7DFB1-BBBA-40F3-9F54-94FA57C68746}" destId="{6DF84786-118D-419F-BDAB-7EFF30F4F07D}" srcOrd="1" destOrd="0" presId="urn:microsoft.com/office/officeart/2005/8/layout/cycle6"/>
    <dgm:cxn modelId="{4AD01D64-046C-4CAC-97BE-EC4A8813A4A2}" type="presParOf" srcId="{84C7DFB1-BBBA-40F3-9F54-94FA57C68746}" destId="{D64A1AB5-21AA-4CC9-8E58-01044AB15CAA}" srcOrd="2" destOrd="0" presId="urn:microsoft.com/office/officeart/2005/8/layout/cycle6"/>
    <dgm:cxn modelId="{79AE7247-BAB0-454F-9466-085D68C00E07}" type="presParOf" srcId="{84C7DFB1-BBBA-40F3-9F54-94FA57C68746}" destId="{D33A4B74-CCAC-430E-BE67-0EFB8D723669}" srcOrd="3" destOrd="0" presId="urn:microsoft.com/office/officeart/2005/8/layout/cycle6"/>
    <dgm:cxn modelId="{79AA6C0F-4E14-46B4-91F3-749274EF93BE}" type="presParOf" srcId="{84C7DFB1-BBBA-40F3-9F54-94FA57C68746}" destId="{F2733556-D136-4A5B-9B1D-C209A06DE18F}" srcOrd="4" destOrd="0" presId="urn:microsoft.com/office/officeart/2005/8/layout/cycle6"/>
    <dgm:cxn modelId="{F656C84A-77BE-4CBD-863E-0FFFDDE8051F}" type="presParOf" srcId="{84C7DFB1-BBBA-40F3-9F54-94FA57C68746}" destId="{9EE31C34-999D-4E3D-B041-5860E130B757}" srcOrd="5" destOrd="0" presId="urn:microsoft.com/office/officeart/2005/8/layout/cycle6"/>
    <dgm:cxn modelId="{42056398-AADD-4933-B44C-9B5F72E461F1}" type="presParOf" srcId="{84C7DFB1-BBBA-40F3-9F54-94FA57C68746}" destId="{5C8FA72F-1589-4F98-9F83-6EB1BB66CBDA}" srcOrd="6" destOrd="0" presId="urn:microsoft.com/office/officeart/2005/8/layout/cycle6"/>
    <dgm:cxn modelId="{C521FBAD-7AE4-4597-A895-BE07256AE0AA}" type="presParOf" srcId="{84C7DFB1-BBBA-40F3-9F54-94FA57C68746}" destId="{17E35887-CFE5-48EF-B9CF-F235DE83A316}" srcOrd="7" destOrd="0" presId="urn:microsoft.com/office/officeart/2005/8/layout/cycle6"/>
    <dgm:cxn modelId="{EA4A5189-6CB0-44CC-8E34-B3344B96FDBD}" type="presParOf" srcId="{84C7DFB1-BBBA-40F3-9F54-94FA57C68746}" destId="{4ACFF6BB-AAC2-4E0B-96F3-9820DD90F621}" srcOrd="8" destOrd="0" presId="urn:microsoft.com/office/officeart/2005/8/layout/cycle6"/>
    <dgm:cxn modelId="{4B2514A2-7602-4730-9311-DA795B2778FA}" type="presParOf" srcId="{84C7DFB1-BBBA-40F3-9F54-94FA57C68746}" destId="{367C9487-6391-4F1E-8A7D-E64B0FBE0818}" srcOrd="9" destOrd="0" presId="urn:microsoft.com/office/officeart/2005/8/layout/cycle6"/>
    <dgm:cxn modelId="{877A2A7A-5AD5-4CA9-B749-C07F6C62351D}" type="presParOf" srcId="{84C7DFB1-BBBA-40F3-9F54-94FA57C68746}" destId="{58F700DE-956E-4503-8D6C-56D5818AC973}" srcOrd="10" destOrd="0" presId="urn:microsoft.com/office/officeart/2005/8/layout/cycle6"/>
    <dgm:cxn modelId="{457F1405-9C4E-4631-96B2-02C21C2FA56F}" type="presParOf" srcId="{84C7DFB1-BBBA-40F3-9F54-94FA57C68746}" destId="{7A40D88E-74F8-4390-9488-4E9A93B334BB}" srcOrd="11" destOrd="0" presId="urn:microsoft.com/office/officeart/2005/8/layout/cycle6"/>
    <dgm:cxn modelId="{949EC927-E05A-42A6-9A4B-4A59B089B64F}" type="presParOf" srcId="{84C7DFB1-BBBA-40F3-9F54-94FA57C68746}" destId="{AEA71EFC-032C-4B2B-89AB-ABFE9C569CB3}" srcOrd="12" destOrd="0" presId="urn:microsoft.com/office/officeart/2005/8/layout/cycle6"/>
    <dgm:cxn modelId="{E0ED75FA-E6DF-43ED-924F-758CC4DE59BC}" type="presParOf" srcId="{84C7DFB1-BBBA-40F3-9F54-94FA57C68746}" destId="{0368E377-5C12-4BFF-BA54-CFD16D783C19}" srcOrd="13" destOrd="0" presId="urn:microsoft.com/office/officeart/2005/8/layout/cycle6"/>
    <dgm:cxn modelId="{E6D0A8CC-BE83-49F9-B929-1AF28A68B57C}" type="presParOf" srcId="{84C7DFB1-BBBA-40F3-9F54-94FA57C68746}" destId="{83BDA0BD-CF1E-4715-9DFF-7519EB53AEC9}" srcOrd="14" destOrd="0" presId="urn:microsoft.com/office/officeart/2005/8/layout/cycle6"/>
    <dgm:cxn modelId="{41C8C37D-5A03-4153-8201-8AB417CCE18B}" type="presParOf" srcId="{84C7DFB1-BBBA-40F3-9F54-94FA57C68746}" destId="{FAD5143B-6C56-478C-8669-21F44B1004EF}" srcOrd="15" destOrd="0" presId="urn:microsoft.com/office/officeart/2005/8/layout/cycle6"/>
    <dgm:cxn modelId="{972937C7-D8F8-45C7-9F4E-D756D0E15644}" type="presParOf" srcId="{84C7DFB1-BBBA-40F3-9F54-94FA57C68746}" destId="{0A0CC041-8BA1-45A4-B1EE-389650176FE9}" srcOrd="16" destOrd="0" presId="urn:microsoft.com/office/officeart/2005/8/layout/cycle6"/>
    <dgm:cxn modelId="{D33AB25E-3340-4FD7-A41B-B90364E06561}" type="presParOf" srcId="{84C7DFB1-BBBA-40F3-9F54-94FA57C68746}" destId="{AF14EAB4-7D4D-491C-ABF3-E2E05EDEB50C}"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D9DB93-30E2-4A89-A4DE-570A234403F1}"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chemeClr val="bg1"/>
              </a:solidFill>
            </a:rPr>
            <a:t>调度</a:t>
          </a:r>
          <a:endParaRPr lang="en-US" sz="2400" b="1" dirty="0">
            <a:solidFill>
              <a:schemeClr val="bg1"/>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t>拥有资源</a:t>
          </a:r>
          <a:endParaRPr lang="zh-CN" altLang="en-US" sz="2400" dirty="0"/>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dgm:t>
        <a:bodyPr/>
        <a:lstStyle/>
        <a:p>
          <a:endParaRPr lang="zh-CN" altLang="en-US" sz="2400"/>
        </a:p>
      </dgm:t>
    </dgm:pt>
    <dgm:pt modelId="{D19832D1-D812-4533-835A-CDB02B2AFCD8}">
      <dgm:prSet custT="1"/>
      <dgm:spPr/>
      <dgm:t>
        <a:bodyPr/>
        <a:lstStyle/>
        <a:p>
          <a:pPr rtl="0"/>
          <a:r>
            <a:rPr lang="zh-CN" altLang="en-US" sz="2400" b="0" dirty="0">
              <a:solidFill>
                <a:schemeClr val="tx1"/>
              </a:solidFill>
            </a:rPr>
            <a:t>系统开销</a:t>
          </a:r>
          <a:endParaRPr lang="zh-CN" altLang="en-US" sz="2400" dirty="0">
            <a:solidFill>
              <a:schemeClr val="tx1"/>
            </a:solidFill>
          </a:endParaRPr>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761CB6E2-0C6D-4A8B-8009-95D273EA3DC2}">
      <dgm:prSet custT="1"/>
      <dgm:spPr/>
      <dgm:t>
        <a:bodyPr/>
        <a:lstStyle/>
        <a:p>
          <a:pPr rtl="0"/>
          <a:r>
            <a:rPr lang="zh-CN" altLang="en-US" sz="2400">
              <a:solidFill>
                <a:srgbClr val="FF0000"/>
              </a:solidFill>
            </a:rPr>
            <a:t>支持多处理机</a:t>
          </a:r>
          <a:endParaRPr lang="zh-CN" altLang="en-US" sz="2400" dirty="0">
            <a:solidFill>
              <a:srgbClr val="FF0000"/>
            </a:solidFill>
          </a:endParaRPr>
        </a:p>
      </dgm:t>
    </dgm:pt>
    <dgm:pt modelId="{F2FDFFBA-254A-453A-9A33-220B66F9510E}" type="parTrans" cxnId="{D9EB39CD-E157-4DF2-A72B-86E21C27145D}">
      <dgm:prSet/>
      <dgm:spPr/>
      <dgm:t>
        <a:bodyPr/>
        <a:lstStyle/>
        <a:p>
          <a:endParaRPr lang="zh-CN" altLang="en-US" sz="1600"/>
        </a:p>
      </dgm:t>
    </dgm:pt>
    <dgm:pt modelId="{C7E3F6BA-F980-4AF9-8BA4-8AAE64F7FE3D}" type="sibTrans" cxnId="{D9EB39CD-E157-4DF2-A72B-86E21C27145D}">
      <dgm:prSet/>
      <dgm:spPr/>
      <dgm:t>
        <a:bodyPr/>
        <a:lstStyle/>
        <a:p>
          <a:endParaRPr lang="zh-CN" altLang="en-US" sz="1600"/>
        </a:p>
      </dgm:t>
    </dgm:pt>
    <dgm:pt modelId="{CD924B80-3C7C-4479-9F4E-9A069940A504}">
      <dgm:prSet custT="1"/>
      <dgm:spPr/>
      <dgm:t>
        <a:bodyPr/>
        <a:lstStyle/>
        <a:p>
          <a:pPr rtl="0"/>
          <a:r>
            <a:rPr lang="zh-CN" altLang="en-US" sz="2400"/>
            <a:t>独立性</a:t>
          </a:r>
          <a:endParaRPr lang="zh-CN" altLang="en-US" sz="2400" dirty="0"/>
        </a:p>
      </dgm:t>
    </dgm:pt>
    <dgm:pt modelId="{435966D9-F556-4EF6-805F-C60BFFF9792C}" type="parTrans" cxnId="{384F11C6-C0E3-48D2-974A-09E355A18FE1}">
      <dgm:prSet/>
      <dgm:spPr/>
      <dgm:t>
        <a:bodyPr/>
        <a:lstStyle/>
        <a:p>
          <a:endParaRPr lang="zh-CN" altLang="en-US" sz="1600"/>
        </a:p>
      </dgm:t>
    </dgm:pt>
    <dgm:pt modelId="{DA9E52E2-65D4-4026-9E52-72D0EEEBF425}" type="sibTrans" cxnId="{384F11C6-C0E3-48D2-974A-09E355A18FE1}">
      <dgm:prSet/>
      <dgm:spPr/>
      <dgm:t>
        <a:bodyPr/>
        <a:lstStyle/>
        <a:p>
          <a:endParaRPr lang="zh-CN" altLang="en-US" sz="1600"/>
        </a:p>
      </dgm:t>
    </dgm:pt>
    <dgm:pt modelId="{84C7DFB1-BBBA-40F3-9F54-94FA57C68746}" type="pres">
      <dgm:prSet presAssocID="{2DD9DB93-30E2-4A89-A4DE-570A234403F1}" presName="cycle" presStyleCnt="0">
        <dgm:presLayoutVars>
          <dgm:dir/>
          <dgm:resizeHandles val="exact"/>
        </dgm:presLayoutVars>
      </dgm:prSet>
      <dgm:spPr/>
    </dgm:pt>
    <dgm:pt modelId="{EDD2BF4F-FEA1-42BE-AE0A-2C04189EC1C1}" type="pres">
      <dgm:prSet presAssocID="{A0887D9C-444A-49A4-92A5-AFCCC1041223}" presName="node" presStyleLbl="node1" presStyleIdx="0" presStyleCnt="6">
        <dgm:presLayoutVars>
          <dgm:bulletEnabled val="1"/>
        </dgm:presLayoutVars>
      </dgm:prSet>
      <dgm:spPr/>
    </dgm:pt>
    <dgm:pt modelId="{6DF84786-118D-419F-BDAB-7EFF30F4F07D}" type="pres">
      <dgm:prSet presAssocID="{A0887D9C-444A-49A4-92A5-AFCCC1041223}" presName="spNode" presStyleCnt="0"/>
      <dgm:spPr/>
    </dgm:pt>
    <dgm:pt modelId="{D64A1AB5-21AA-4CC9-8E58-01044AB15CAA}" type="pres">
      <dgm:prSet presAssocID="{E95F68B2-CF02-4611-957D-27259FB8EA62}" presName="sibTrans" presStyleLbl="sibTrans1D1" presStyleIdx="0" presStyleCnt="6"/>
      <dgm:spPr/>
    </dgm:pt>
    <dgm:pt modelId="{D33A4B74-CCAC-430E-BE67-0EFB8D723669}" type="pres">
      <dgm:prSet presAssocID="{E0F11FB1-3A75-46DA-A9DC-14646EB4090D}" presName="node" presStyleLbl="node1" presStyleIdx="1" presStyleCnt="6">
        <dgm:presLayoutVars>
          <dgm:bulletEnabled val="1"/>
        </dgm:presLayoutVars>
      </dgm:prSet>
      <dgm:spPr/>
    </dgm:pt>
    <dgm:pt modelId="{F2733556-D136-4A5B-9B1D-C209A06DE18F}" type="pres">
      <dgm:prSet presAssocID="{E0F11FB1-3A75-46DA-A9DC-14646EB4090D}" presName="spNode" presStyleCnt="0"/>
      <dgm:spPr/>
    </dgm:pt>
    <dgm:pt modelId="{9EE31C34-999D-4E3D-B041-5860E130B757}" type="pres">
      <dgm:prSet presAssocID="{C22A315E-4D44-4F91-AE52-98619471E92F}" presName="sibTrans" presStyleLbl="sibTrans1D1" presStyleIdx="1" presStyleCnt="6"/>
      <dgm:spPr/>
    </dgm:pt>
    <dgm:pt modelId="{5C8FA72F-1589-4F98-9F83-6EB1BB66CBDA}" type="pres">
      <dgm:prSet presAssocID="{0317F0E3-1320-40A6-94DD-9C9133A3BFDE}" presName="node" presStyleLbl="node1" presStyleIdx="2" presStyleCnt="6">
        <dgm:presLayoutVars>
          <dgm:bulletEnabled val="1"/>
        </dgm:presLayoutVars>
      </dgm:prSet>
      <dgm:spPr/>
    </dgm:pt>
    <dgm:pt modelId="{17E35887-CFE5-48EF-B9CF-F235DE83A316}" type="pres">
      <dgm:prSet presAssocID="{0317F0E3-1320-40A6-94DD-9C9133A3BFDE}" presName="spNode" presStyleCnt="0"/>
      <dgm:spPr/>
    </dgm:pt>
    <dgm:pt modelId="{4ACFF6BB-AAC2-4E0B-96F3-9820DD90F621}" type="pres">
      <dgm:prSet presAssocID="{2F0AE379-025F-453C-A2C9-A50821DCB2C0}" presName="sibTrans" presStyleLbl="sibTrans1D1" presStyleIdx="2" presStyleCnt="6"/>
      <dgm:spPr/>
    </dgm:pt>
    <dgm:pt modelId="{367C9487-6391-4F1E-8A7D-E64B0FBE0818}" type="pres">
      <dgm:prSet presAssocID="{D19832D1-D812-4533-835A-CDB02B2AFCD8}" presName="node" presStyleLbl="node1" presStyleIdx="3" presStyleCnt="6">
        <dgm:presLayoutVars>
          <dgm:bulletEnabled val="1"/>
        </dgm:presLayoutVars>
      </dgm:prSet>
      <dgm:spPr/>
    </dgm:pt>
    <dgm:pt modelId="{58F700DE-956E-4503-8D6C-56D5818AC973}" type="pres">
      <dgm:prSet presAssocID="{D19832D1-D812-4533-835A-CDB02B2AFCD8}" presName="spNode" presStyleCnt="0"/>
      <dgm:spPr/>
    </dgm:pt>
    <dgm:pt modelId="{7A40D88E-74F8-4390-9488-4E9A93B334BB}" type="pres">
      <dgm:prSet presAssocID="{F8F7C67F-420E-41CD-B1EC-DA7D068A95AB}" presName="sibTrans" presStyleLbl="sibTrans1D1" presStyleIdx="3" presStyleCnt="6"/>
      <dgm:spPr/>
    </dgm:pt>
    <dgm:pt modelId="{AEA71EFC-032C-4B2B-89AB-ABFE9C569CB3}" type="pres">
      <dgm:prSet presAssocID="{761CB6E2-0C6D-4A8B-8009-95D273EA3DC2}" presName="node" presStyleLbl="node1" presStyleIdx="4" presStyleCnt="6">
        <dgm:presLayoutVars>
          <dgm:bulletEnabled val="1"/>
        </dgm:presLayoutVars>
      </dgm:prSet>
      <dgm:spPr/>
    </dgm:pt>
    <dgm:pt modelId="{0368E377-5C12-4BFF-BA54-CFD16D783C19}" type="pres">
      <dgm:prSet presAssocID="{761CB6E2-0C6D-4A8B-8009-95D273EA3DC2}" presName="spNode" presStyleCnt="0"/>
      <dgm:spPr/>
    </dgm:pt>
    <dgm:pt modelId="{83BDA0BD-CF1E-4715-9DFF-7519EB53AEC9}" type="pres">
      <dgm:prSet presAssocID="{C7E3F6BA-F980-4AF9-8BA4-8AAE64F7FE3D}" presName="sibTrans" presStyleLbl="sibTrans1D1" presStyleIdx="4" presStyleCnt="6"/>
      <dgm:spPr/>
    </dgm:pt>
    <dgm:pt modelId="{FAD5143B-6C56-478C-8669-21F44B1004EF}" type="pres">
      <dgm:prSet presAssocID="{CD924B80-3C7C-4479-9F4E-9A069940A504}" presName="node" presStyleLbl="node1" presStyleIdx="5" presStyleCnt="6">
        <dgm:presLayoutVars>
          <dgm:bulletEnabled val="1"/>
        </dgm:presLayoutVars>
      </dgm:prSet>
      <dgm:spPr/>
    </dgm:pt>
    <dgm:pt modelId="{0A0CC041-8BA1-45A4-B1EE-389650176FE9}" type="pres">
      <dgm:prSet presAssocID="{CD924B80-3C7C-4479-9F4E-9A069940A504}" presName="spNode" presStyleCnt="0"/>
      <dgm:spPr/>
    </dgm:pt>
    <dgm:pt modelId="{AF14EAB4-7D4D-491C-ABF3-E2E05EDEB50C}" type="pres">
      <dgm:prSet presAssocID="{DA9E52E2-65D4-4026-9E52-72D0EEEBF425}" presName="sibTrans" presStyleLbl="sibTrans1D1" presStyleIdx="5" presStyleCnt="6"/>
      <dgm:spPr/>
    </dgm:pt>
  </dgm:ptLst>
  <dgm:cxnLst>
    <dgm:cxn modelId="{BD6C021B-4E1A-4CF0-98FD-D9AD1DECF52B}" type="presOf" srcId="{A0887D9C-444A-49A4-92A5-AFCCC1041223}" destId="{EDD2BF4F-FEA1-42BE-AE0A-2C04189EC1C1}" srcOrd="0" destOrd="0" presId="urn:microsoft.com/office/officeart/2005/8/layout/cycle6"/>
    <dgm:cxn modelId="{E1306F20-0182-481F-ADE8-5D5E00FAA23A}" type="presOf" srcId="{2DD9DB93-30E2-4A89-A4DE-570A234403F1}" destId="{84C7DFB1-BBBA-40F3-9F54-94FA57C68746}" srcOrd="0" destOrd="0" presId="urn:microsoft.com/office/officeart/2005/8/layout/cycle6"/>
    <dgm:cxn modelId="{81FA9526-9D99-418E-A3EF-BDB0552377C9}" type="presOf" srcId="{761CB6E2-0C6D-4A8B-8009-95D273EA3DC2}" destId="{AEA71EFC-032C-4B2B-89AB-ABFE9C569CB3}" srcOrd="0" destOrd="0" presId="urn:microsoft.com/office/officeart/2005/8/layout/cycle6"/>
    <dgm:cxn modelId="{4EF10738-DB08-455B-ACA7-BA269FAF0C6F}" type="presOf" srcId="{F8F7C67F-420E-41CD-B1EC-DA7D068A95AB}" destId="{7A40D88E-74F8-4390-9488-4E9A93B334BB}" srcOrd="0" destOrd="0" presId="urn:microsoft.com/office/officeart/2005/8/layout/cycle6"/>
    <dgm:cxn modelId="{83769254-42D8-4F4C-A4D3-1E86764A85E8}" srcId="{2DD9DB93-30E2-4A89-A4DE-570A234403F1}" destId="{A0887D9C-444A-49A4-92A5-AFCCC1041223}" srcOrd="0" destOrd="0" parTransId="{A9D1250A-0A4F-4FFC-A924-158247A3A284}" sibTransId="{E95F68B2-CF02-4611-957D-27259FB8EA62}"/>
    <dgm:cxn modelId="{0D4EFD97-9B75-4A51-B79F-8A73E22615DB}" srcId="{2DD9DB93-30E2-4A89-A4DE-570A234403F1}" destId="{E0F11FB1-3A75-46DA-A9DC-14646EB4090D}" srcOrd="1" destOrd="0" parTransId="{8EEA2DC2-A3EE-428C-A8A7-B11ABED83D48}" sibTransId="{C22A315E-4D44-4F91-AE52-98619471E92F}"/>
    <dgm:cxn modelId="{3C84AB9E-BD26-4DCD-86AF-0D2F09AC1D67}" type="presOf" srcId="{0317F0E3-1320-40A6-94DD-9C9133A3BFDE}" destId="{5C8FA72F-1589-4F98-9F83-6EB1BB66CBDA}" srcOrd="0" destOrd="0" presId="urn:microsoft.com/office/officeart/2005/8/layout/cycle6"/>
    <dgm:cxn modelId="{E1BBFAAE-6BF4-4602-8449-BD918DFBB921}" type="presOf" srcId="{E0F11FB1-3A75-46DA-A9DC-14646EB4090D}" destId="{D33A4B74-CCAC-430E-BE67-0EFB8D723669}" srcOrd="0" destOrd="0" presId="urn:microsoft.com/office/officeart/2005/8/layout/cycle6"/>
    <dgm:cxn modelId="{3D9C7AB1-0534-4070-A037-77A2C8E894A9}" type="presOf" srcId="{E95F68B2-CF02-4611-957D-27259FB8EA62}" destId="{D64A1AB5-21AA-4CC9-8E58-01044AB15CAA}" srcOrd="0" destOrd="0" presId="urn:microsoft.com/office/officeart/2005/8/layout/cycle6"/>
    <dgm:cxn modelId="{746DC9B4-0834-4EC9-A302-4D8C93BD8236}" type="presOf" srcId="{DA9E52E2-65D4-4026-9E52-72D0EEEBF425}" destId="{AF14EAB4-7D4D-491C-ABF3-E2E05EDEB50C}" srcOrd="0" destOrd="0" presId="urn:microsoft.com/office/officeart/2005/8/layout/cycle6"/>
    <dgm:cxn modelId="{384F11C6-C0E3-48D2-974A-09E355A18FE1}" srcId="{2DD9DB93-30E2-4A89-A4DE-570A234403F1}" destId="{CD924B80-3C7C-4479-9F4E-9A069940A504}" srcOrd="5" destOrd="0" parTransId="{435966D9-F556-4EF6-805F-C60BFFF9792C}" sibTransId="{DA9E52E2-65D4-4026-9E52-72D0EEEBF425}"/>
    <dgm:cxn modelId="{D9EB39CD-E157-4DF2-A72B-86E21C27145D}" srcId="{2DD9DB93-30E2-4A89-A4DE-570A234403F1}" destId="{761CB6E2-0C6D-4A8B-8009-95D273EA3DC2}" srcOrd="4" destOrd="0" parTransId="{F2FDFFBA-254A-453A-9A33-220B66F9510E}" sibTransId="{C7E3F6BA-F980-4AF9-8BA4-8AAE64F7FE3D}"/>
    <dgm:cxn modelId="{B90A39D0-E0EA-4879-91C0-3B84F675FD57}" srcId="{2DD9DB93-30E2-4A89-A4DE-570A234403F1}" destId="{D19832D1-D812-4533-835A-CDB02B2AFCD8}" srcOrd="3" destOrd="0" parTransId="{1367DD6D-EB69-4DE6-86C2-4420FA27F1CA}" sibTransId="{F8F7C67F-420E-41CD-B1EC-DA7D068A95AB}"/>
    <dgm:cxn modelId="{BE26D2D1-7C9A-426B-9582-E88AFE289A92}" type="presOf" srcId="{D19832D1-D812-4533-835A-CDB02B2AFCD8}" destId="{367C9487-6391-4F1E-8A7D-E64B0FBE0818}" srcOrd="0" destOrd="0" presId="urn:microsoft.com/office/officeart/2005/8/layout/cycle6"/>
    <dgm:cxn modelId="{639111D4-365B-44EF-A143-4D072BABC85F}" type="presOf" srcId="{C7E3F6BA-F980-4AF9-8BA4-8AAE64F7FE3D}" destId="{83BDA0BD-CF1E-4715-9DFF-7519EB53AEC9}" srcOrd="0" destOrd="0" presId="urn:microsoft.com/office/officeart/2005/8/layout/cycle6"/>
    <dgm:cxn modelId="{453250D6-99CE-4F1F-B483-AC6C40B3AB1A}" type="presOf" srcId="{CD924B80-3C7C-4479-9F4E-9A069940A504}" destId="{FAD5143B-6C56-478C-8669-21F44B1004EF}" srcOrd="0" destOrd="0" presId="urn:microsoft.com/office/officeart/2005/8/layout/cycle6"/>
    <dgm:cxn modelId="{948D9FDA-574B-46A2-B595-6A6303581F78}" type="presOf" srcId="{2F0AE379-025F-453C-A2C9-A50821DCB2C0}" destId="{4ACFF6BB-AAC2-4E0B-96F3-9820DD90F621}" srcOrd="0" destOrd="0" presId="urn:microsoft.com/office/officeart/2005/8/layout/cycle6"/>
    <dgm:cxn modelId="{D2D12DE1-5140-4A9D-8265-F84C30DDF8A3}" type="presOf" srcId="{C22A315E-4D44-4F91-AE52-98619471E92F}" destId="{9EE31C34-999D-4E3D-B041-5860E130B757}" srcOrd="0" destOrd="0" presId="urn:microsoft.com/office/officeart/2005/8/layout/cycle6"/>
    <dgm:cxn modelId="{648415FA-A924-4E54-91AD-5ED2BE9EAA39}" srcId="{2DD9DB93-30E2-4A89-A4DE-570A234403F1}" destId="{0317F0E3-1320-40A6-94DD-9C9133A3BFDE}" srcOrd="2" destOrd="0" parTransId="{BCF44976-842D-4F33-80D4-889411ABC149}" sibTransId="{2F0AE379-025F-453C-A2C9-A50821DCB2C0}"/>
    <dgm:cxn modelId="{33C14AF3-ABF6-4537-9196-D4B8627F9578}" type="presParOf" srcId="{84C7DFB1-BBBA-40F3-9F54-94FA57C68746}" destId="{EDD2BF4F-FEA1-42BE-AE0A-2C04189EC1C1}" srcOrd="0" destOrd="0" presId="urn:microsoft.com/office/officeart/2005/8/layout/cycle6"/>
    <dgm:cxn modelId="{54411863-7DFF-45E8-8A0D-E52C83B3E4A6}" type="presParOf" srcId="{84C7DFB1-BBBA-40F3-9F54-94FA57C68746}" destId="{6DF84786-118D-419F-BDAB-7EFF30F4F07D}" srcOrd="1" destOrd="0" presId="urn:microsoft.com/office/officeart/2005/8/layout/cycle6"/>
    <dgm:cxn modelId="{3DB862D3-0E61-451B-A38B-223E58742253}" type="presParOf" srcId="{84C7DFB1-BBBA-40F3-9F54-94FA57C68746}" destId="{D64A1AB5-21AA-4CC9-8E58-01044AB15CAA}" srcOrd="2" destOrd="0" presId="urn:microsoft.com/office/officeart/2005/8/layout/cycle6"/>
    <dgm:cxn modelId="{3458B8AB-7F5E-4D35-B8BE-D1D2FC2F71DF}" type="presParOf" srcId="{84C7DFB1-BBBA-40F3-9F54-94FA57C68746}" destId="{D33A4B74-CCAC-430E-BE67-0EFB8D723669}" srcOrd="3" destOrd="0" presId="urn:microsoft.com/office/officeart/2005/8/layout/cycle6"/>
    <dgm:cxn modelId="{19DE6772-1F82-4E89-9848-6748544099E3}" type="presParOf" srcId="{84C7DFB1-BBBA-40F3-9F54-94FA57C68746}" destId="{F2733556-D136-4A5B-9B1D-C209A06DE18F}" srcOrd="4" destOrd="0" presId="urn:microsoft.com/office/officeart/2005/8/layout/cycle6"/>
    <dgm:cxn modelId="{606CF1CB-1189-49F1-B21B-4DA66AE96FEC}" type="presParOf" srcId="{84C7DFB1-BBBA-40F3-9F54-94FA57C68746}" destId="{9EE31C34-999D-4E3D-B041-5860E130B757}" srcOrd="5" destOrd="0" presId="urn:microsoft.com/office/officeart/2005/8/layout/cycle6"/>
    <dgm:cxn modelId="{C5582623-DB0A-4D7A-A56B-81D31F51883E}" type="presParOf" srcId="{84C7DFB1-BBBA-40F3-9F54-94FA57C68746}" destId="{5C8FA72F-1589-4F98-9F83-6EB1BB66CBDA}" srcOrd="6" destOrd="0" presId="urn:microsoft.com/office/officeart/2005/8/layout/cycle6"/>
    <dgm:cxn modelId="{D6E57E62-2F44-4DEC-ABF8-AAE90A6F8E95}" type="presParOf" srcId="{84C7DFB1-BBBA-40F3-9F54-94FA57C68746}" destId="{17E35887-CFE5-48EF-B9CF-F235DE83A316}" srcOrd="7" destOrd="0" presId="urn:microsoft.com/office/officeart/2005/8/layout/cycle6"/>
    <dgm:cxn modelId="{A0292ED8-DB24-468A-BD68-C8E556F14D1E}" type="presParOf" srcId="{84C7DFB1-BBBA-40F3-9F54-94FA57C68746}" destId="{4ACFF6BB-AAC2-4E0B-96F3-9820DD90F621}" srcOrd="8" destOrd="0" presId="urn:microsoft.com/office/officeart/2005/8/layout/cycle6"/>
    <dgm:cxn modelId="{00538A3C-007E-446A-BD5B-2D074D101B34}" type="presParOf" srcId="{84C7DFB1-BBBA-40F3-9F54-94FA57C68746}" destId="{367C9487-6391-4F1E-8A7D-E64B0FBE0818}" srcOrd="9" destOrd="0" presId="urn:microsoft.com/office/officeart/2005/8/layout/cycle6"/>
    <dgm:cxn modelId="{BCCB8B97-1427-46BC-8BAC-F49659186DB2}" type="presParOf" srcId="{84C7DFB1-BBBA-40F3-9F54-94FA57C68746}" destId="{58F700DE-956E-4503-8D6C-56D5818AC973}" srcOrd="10" destOrd="0" presId="urn:microsoft.com/office/officeart/2005/8/layout/cycle6"/>
    <dgm:cxn modelId="{86FB7F75-3CC3-45A7-AE5D-B5357F5C60F4}" type="presParOf" srcId="{84C7DFB1-BBBA-40F3-9F54-94FA57C68746}" destId="{7A40D88E-74F8-4390-9488-4E9A93B334BB}" srcOrd="11" destOrd="0" presId="urn:microsoft.com/office/officeart/2005/8/layout/cycle6"/>
    <dgm:cxn modelId="{AD5505D3-BDEA-4DDE-BCF1-4822D223BE8D}" type="presParOf" srcId="{84C7DFB1-BBBA-40F3-9F54-94FA57C68746}" destId="{AEA71EFC-032C-4B2B-89AB-ABFE9C569CB3}" srcOrd="12" destOrd="0" presId="urn:microsoft.com/office/officeart/2005/8/layout/cycle6"/>
    <dgm:cxn modelId="{180072FB-7F7C-43C1-A379-FFDDEA3AB9C5}" type="presParOf" srcId="{84C7DFB1-BBBA-40F3-9F54-94FA57C68746}" destId="{0368E377-5C12-4BFF-BA54-CFD16D783C19}" srcOrd="13" destOrd="0" presId="urn:microsoft.com/office/officeart/2005/8/layout/cycle6"/>
    <dgm:cxn modelId="{54BF1C79-6268-4D3F-8E05-7906010F8F0A}" type="presParOf" srcId="{84C7DFB1-BBBA-40F3-9F54-94FA57C68746}" destId="{83BDA0BD-CF1E-4715-9DFF-7519EB53AEC9}" srcOrd="14" destOrd="0" presId="urn:microsoft.com/office/officeart/2005/8/layout/cycle6"/>
    <dgm:cxn modelId="{CCB0F1D4-99CB-4AFB-9F79-9F3BF8A03658}" type="presParOf" srcId="{84C7DFB1-BBBA-40F3-9F54-94FA57C68746}" destId="{FAD5143B-6C56-478C-8669-21F44B1004EF}" srcOrd="15" destOrd="0" presId="urn:microsoft.com/office/officeart/2005/8/layout/cycle6"/>
    <dgm:cxn modelId="{75B66099-B187-4497-9F83-3BB4B209D04B}" type="presParOf" srcId="{84C7DFB1-BBBA-40F3-9F54-94FA57C68746}" destId="{0A0CC041-8BA1-45A4-B1EE-389650176FE9}" srcOrd="16" destOrd="0" presId="urn:microsoft.com/office/officeart/2005/8/layout/cycle6"/>
    <dgm:cxn modelId="{067CB273-F1A2-4268-9902-FE6D55A55BB6}" type="presParOf" srcId="{84C7DFB1-BBBA-40F3-9F54-94FA57C68746}" destId="{AF14EAB4-7D4D-491C-ABF3-E2E05EDEB50C}"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D9DB93-30E2-4A89-A4DE-570A234403F1}"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zh-CN" altLang="en-US"/>
        </a:p>
      </dgm:t>
    </dgm:pt>
    <dgm:pt modelId="{A0887D9C-444A-49A4-92A5-AFCCC1041223}">
      <dgm:prSet custT="1"/>
      <dgm:spPr/>
      <dgm:t>
        <a:bodyPr/>
        <a:lstStyle/>
        <a:p>
          <a:pPr rtl="0"/>
          <a:r>
            <a:rPr lang="zh-CN" sz="2400" b="0" dirty="0">
              <a:solidFill>
                <a:schemeClr val="bg1"/>
              </a:solidFill>
            </a:rPr>
            <a:t>调度</a:t>
          </a:r>
          <a:endParaRPr lang="en-US" sz="2400" b="1" dirty="0">
            <a:solidFill>
              <a:schemeClr val="bg1"/>
            </a:solidFill>
          </a:endParaRPr>
        </a:p>
      </dgm:t>
    </dgm:pt>
    <dgm:pt modelId="{A9D1250A-0A4F-4FFC-A924-158247A3A284}" type="parTrans" cxnId="{83769254-42D8-4F4C-A4D3-1E86764A85E8}">
      <dgm:prSet/>
      <dgm:spPr/>
      <dgm:t>
        <a:bodyPr/>
        <a:lstStyle/>
        <a:p>
          <a:endParaRPr lang="zh-CN" altLang="en-US" sz="2400"/>
        </a:p>
      </dgm:t>
    </dgm:pt>
    <dgm:pt modelId="{E95F68B2-CF02-4611-957D-27259FB8EA62}" type="sibTrans" cxnId="{83769254-42D8-4F4C-A4D3-1E86764A85E8}">
      <dgm:prSet/>
      <dgm:spPr/>
      <dgm:t>
        <a:bodyPr/>
        <a:lstStyle/>
        <a:p>
          <a:endParaRPr lang="zh-CN" altLang="en-US" sz="2400"/>
        </a:p>
      </dgm:t>
    </dgm:pt>
    <dgm:pt modelId="{E0F11FB1-3A75-46DA-A9DC-14646EB4090D}">
      <dgm:prSet custT="1"/>
      <dgm:spPr/>
      <dgm:t>
        <a:bodyPr/>
        <a:lstStyle/>
        <a:p>
          <a:pPr rtl="0"/>
          <a:r>
            <a:rPr lang="zh-CN" altLang="en-US" sz="2400" b="0" dirty="0"/>
            <a:t>并发性</a:t>
          </a:r>
          <a:endParaRPr lang="zh-CN" altLang="en-US" sz="2400" dirty="0"/>
        </a:p>
      </dgm:t>
    </dgm:pt>
    <dgm:pt modelId="{8EEA2DC2-A3EE-428C-A8A7-B11ABED83D48}" type="parTrans" cxnId="{0D4EFD97-9B75-4A51-B79F-8A73E22615DB}">
      <dgm:prSet/>
      <dgm:spPr/>
      <dgm:t>
        <a:bodyPr/>
        <a:lstStyle/>
        <a:p>
          <a:endParaRPr lang="zh-CN" altLang="en-US" sz="2400"/>
        </a:p>
      </dgm:t>
    </dgm:pt>
    <dgm:pt modelId="{C22A315E-4D44-4F91-AE52-98619471E92F}" type="sibTrans" cxnId="{0D4EFD97-9B75-4A51-B79F-8A73E22615DB}">
      <dgm:prSet/>
      <dgm:spPr/>
      <dgm:t>
        <a:bodyPr/>
        <a:lstStyle/>
        <a:p>
          <a:endParaRPr lang="zh-CN" altLang="en-US" sz="2400"/>
        </a:p>
      </dgm:t>
    </dgm:pt>
    <dgm:pt modelId="{0317F0E3-1320-40A6-94DD-9C9133A3BFDE}">
      <dgm:prSet custT="1"/>
      <dgm:spPr/>
      <dgm:t>
        <a:bodyPr/>
        <a:lstStyle/>
        <a:p>
          <a:pPr rtl="0"/>
          <a:r>
            <a:rPr lang="zh-CN" altLang="en-US" sz="2400" b="0" dirty="0"/>
            <a:t>拥有资源</a:t>
          </a:r>
          <a:endParaRPr lang="zh-CN" altLang="en-US" sz="2400" dirty="0"/>
        </a:p>
      </dgm:t>
    </dgm:pt>
    <dgm:pt modelId="{BCF44976-842D-4F33-80D4-889411ABC149}" type="parTrans" cxnId="{648415FA-A924-4E54-91AD-5ED2BE9EAA39}">
      <dgm:prSet/>
      <dgm:spPr/>
      <dgm:t>
        <a:bodyPr/>
        <a:lstStyle/>
        <a:p>
          <a:endParaRPr lang="zh-CN" altLang="en-US" sz="2400"/>
        </a:p>
      </dgm:t>
    </dgm:pt>
    <dgm:pt modelId="{2F0AE379-025F-453C-A2C9-A50821DCB2C0}" type="sibTrans" cxnId="{648415FA-A924-4E54-91AD-5ED2BE9EAA39}">
      <dgm:prSet/>
      <dgm:spPr/>
      <dgm:t>
        <a:bodyPr/>
        <a:lstStyle/>
        <a:p>
          <a:endParaRPr lang="zh-CN" altLang="en-US" sz="2400"/>
        </a:p>
      </dgm:t>
    </dgm:pt>
    <dgm:pt modelId="{D19832D1-D812-4533-835A-CDB02B2AFCD8}">
      <dgm:prSet custT="1"/>
      <dgm:spPr/>
      <dgm:t>
        <a:bodyPr/>
        <a:lstStyle/>
        <a:p>
          <a:pPr rtl="0"/>
          <a:r>
            <a:rPr lang="zh-CN" altLang="en-US" sz="2400" b="0" dirty="0">
              <a:solidFill>
                <a:schemeClr val="tx1"/>
              </a:solidFill>
            </a:rPr>
            <a:t>系统开销</a:t>
          </a:r>
          <a:endParaRPr lang="zh-CN" altLang="en-US" sz="2400" dirty="0">
            <a:solidFill>
              <a:schemeClr val="tx1"/>
            </a:solidFill>
          </a:endParaRPr>
        </a:p>
      </dgm:t>
    </dgm:pt>
    <dgm:pt modelId="{1367DD6D-EB69-4DE6-86C2-4420FA27F1CA}" type="parTrans" cxnId="{B90A39D0-E0EA-4879-91C0-3B84F675FD57}">
      <dgm:prSet/>
      <dgm:spPr/>
      <dgm:t>
        <a:bodyPr/>
        <a:lstStyle/>
        <a:p>
          <a:endParaRPr lang="zh-CN" altLang="en-US" sz="2400"/>
        </a:p>
      </dgm:t>
    </dgm:pt>
    <dgm:pt modelId="{F8F7C67F-420E-41CD-B1EC-DA7D068A95AB}" type="sibTrans" cxnId="{B90A39D0-E0EA-4879-91C0-3B84F675FD57}">
      <dgm:prSet/>
      <dgm:spPr/>
      <dgm:t>
        <a:bodyPr/>
        <a:lstStyle/>
        <a:p>
          <a:endParaRPr lang="zh-CN" altLang="en-US" sz="2400"/>
        </a:p>
      </dgm:t>
    </dgm:pt>
    <dgm:pt modelId="{761CB6E2-0C6D-4A8B-8009-95D273EA3DC2}">
      <dgm:prSet custT="1"/>
      <dgm:spPr/>
      <dgm:t>
        <a:bodyPr/>
        <a:lstStyle/>
        <a:p>
          <a:pPr rtl="0"/>
          <a:r>
            <a:rPr lang="zh-CN" altLang="en-US" sz="2400"/>
            <a:t>支持多处理机</a:t>
          </a:r>
          <a:endParaRPr lang="zh-CN" altLang="en-US" sz="2400" dirty="0">
            <a:solidFill>
              <a:srgbClr val="FF0000"/>
            </a:solidFill>
          </a:endParaRPr>
        </a:p>
      </dgm:t>
    </dgm:pt>
    <dgm:pt modelId="{F2FDFFBA-254A-453A-9A33-220B66F9510E}" type="parTrans" cxnId="{D9EB39CD-E157-4DF2-A72B-86E21C27145D}">
      <dgm:prSet/>
      <dgm:spPr/>
      <dgm:t>
        <a:bodyPr/>
        <a:lstStyle/>
        <a:p>
          <a:endParaRPr lang="zh-CN" altLang="en-US" sz="1600"/>
        </a:p>
      </dgm:t>
    </dgm:pt>
    <dgm:pt modelId="{C7E3F6BA-F980-4AF9-8BA4-8AAE64F7FE3D}" type="sibTrans" cxnId="{D9EB39CD-E157-4DF2-A72B-86E21C27145D}">
      <dgm:prSet/>
      <dgm:spPr/>
      <dgm:t>
        <a:bodyPr/>
        <a:lstStyle/>
        <a:p>
          <a:endParaRPr lang="zh-CN" altLang="en-US" sz="1600"/>
        </a:p>
      </dgm:t>
    </dgm:pt>
    <dgm:pt modelId="{CD924B80-3C7C-4479-9F4E-9A069940A504}">
      <dgm:prSet custT="1"/>
      <dgm:spPr/>
      <dgm:t>
        <a:bodyPr/>
        <a:lstStyle/>
        <a:p>
          <a:pPr rtl="0"/>
          <a:r>
            <a:rPr lang="zh-CN" altLang="en-US" sz="2400">
              <a:solidFill>
                <a:srgbClr val="FF0000"/>
              </a:solidFill>
            </a:rPr>
            <a:t>独立性</a:t>
          </a:r>
          <a:endParaRPr lang="zh-CN" altLang="en-US" sz="2400" dirty="0">
            <a:solidFill>
              <a:srgbClr val="FF0000"/>
            </a:solidFill>
          </a:endParaRPr>
        </a:p>
      </dgm:t>
    </dgm:pt>
    <dgm:pt modelId="{435966D9-F556-4EF6-805F-C60BFFF9792C}" type="parTrans" cxnId="{384F11C6-C0E3-48D2-974A-09E355A18FE1}">
      <dgm:prSet/>
      <dgm:spPr/>
      <dgm:t>
        <a:bodyPr/>
        <a:lstStyle/>
        <a:p>
          <a:endParaRPr lang="zh-CN" altLang="en-US" sz="1600"/>
        </a:p>
      </dgm:t>
    </dgm:pt>
    <dgm:pt modelId="{DA9E52E2-65D4-4026-9E52-72D0EEEBF425}" type="sibTrans" cxnId="{384F11C6-C0E3-48D2-974A-09E355A18FE1}">
      <dgm:prSet/>
      <dgm:spPr/>
      <dgm:t>
        <a:bodyPr/>
        <a:lstStyle/>
        <a:p>
          <a:endParaRPr lang="zh-CN" altLang="en-US" sz="1600"/>
        </a:p>
      </dgm:t>
    </dgm:pt>
    <dgm:pt modelId="{84C7DFB1-BBBA-40F3-9F54-94FA57C68746}" type="pres">
      <dgm:prSet presAssocID="{2DD9DB93-30E2-4A89-A4DE-570A234403F1}" presName="cycle" presStyleCnt="0">
        <dgm:presLayoutVars>
          <dgm:dir/>
          <dgm:resizeHandles val="exact"/>
        </dgm:presLayoutVars>
      </dgm:prSet>
      <dgm:spPr/>
    </dgm:pt>
    <dgm:pt modelId="{EDD2BF4F-FEA1-42BE-AE0A-2C04189EC1C1}" type="pres">
      <dgm:prSet presAssocID="{A0887D9C-444A-49A4-92A5-AFCCC1041223}" presName="node" presStyleLbl="node1" presStyleIdx="0" presStyleCnt="6">
        <dgm:presLayoutVars>
          <dgm:bulletEnabled val="1"/>
        </dgm:presLayoutVars>
      </dgm:prSet>
      <dgm:spPr/>
    </dgm:pt>
    <dgm:pt modelId="{6DF84786-118D-419F-BDAB-7EFF30F4F07D}" type="pres">
      <dgm:prSet presAssocID="{A0887D9C-444A-49A4-92A5-AFCCC1041223}" presName="spNode" presStyleCnt="0"/>
      <dgm:spPr/>
    </dgm:pt>
    <dgm:pt modelId="{D64A1AB5-21AA-4CC9-8E58-01044AB15CAA}" type="pres">
      <dgm:prSet presAssocID="{E95F68B2-CF02-4611-957D-27259FB8EA62}" presName="sibTrans" presStyleLbl="sibTrans1D1" presStyleIdx="0" presStyleCnt="6"/>
      <dgm:spPr/>
    </dgm:pt>
    <dgm:pt modelId="{D33A4B74-CCAC-430E-BE67-0EFB8D723669}" type="pres">
      <dgm:prSet presAssocID="{E0F11FB1-3A75-46DA-A9DC-14646EB4090D}" presName="node" presStyleLbl="node1" presStyleIdx="1" presStyleCnt="6">
        <dgm:presLayoutVars>
          <dgm:bulletEnabled val="1"/>
        </dgm:presLayoutVars>
      </dgm:prSet>
      <dgm:spPr/>
    </dgm:pt>
    <dgm:pt modelId="{F2733556-D136-4A5B-9B1D-C209A06DE18F}" type="pres">
      <dgm:prSet presAssocID="{E0F11FB1-3A75-46DA-A9DC-14646EB4090D}" presName="spNode" presStyleCnt="0"/>
      <dgm:spPr/>
    </dgm:pt>
    <dgm:pt modelId="{9EE31C34-999D-4E3D-B041-5860E130B757}" type="pres">
      <dgm:prSet presAssocID="{C22A315E-4D44-4F91-AE52-98619471E92F}" presName="sibTrans" presStyleLbl="sibTrans1D1" presStyleIdx="1" presStyleCnt="6"/>
      <dgm:spPr/>
    </dgm:pt>
    <dgm:pt modelId="{5C8FA72F-1589-4F98-9F83-6EB1BB66CBDA}" type="pres">
      <dgm:prSet presAssocID="{0317F0E3-1320-40A6-94DD-9C9133A3BFDE}" presName="node" presStyleLbl="node1" presStyleIdx="2" presStyleCnt="6">
        <dgm:presLayoutVars>
          <dgm:bulletEnabled val="1"/>
        </dgm:presLayoutVars>
      </dgm:prSet>
      <dgm:spPr/>
    </dgm:pt>
    <dgm:pt modelId="{17E35887-CFE5-48EF-B9CF-F235DE83A316}" type="pres">
      <dgm:prSet presAssocID="{0317F0E3-1320-40A6-94DD-9C9133A3BFDE}" presName="spNode" presStyleCnt="0"/>
      <dgm:spPr/>
    </dgm:pt>
    <dgm:pt modelId="{4ACFF6BB-AAC2-4E0B-96F3-9820DD90F621}" type="pres">
      <dgm:prSet presAssocID="{2F0AE379-025F-453C-A2C9-A50821DCB2C0}" presName="sibTrans" presStyleLbl="sibTrans1D1" presStyleIdx="2" presStyleCnt="6"/>
      <dgm:spPr/>
    </dgm:pt>
    <dgm:pt modelId="{367C9487-6391-4F1E-8A7D-E64B0FBE0818}" type="pres">
      <dgm:prSet presAssocID="{D19832D1-D812-4533-835A-CDB02B2AFCD8}" presName="node" presStyleLbl="node1" presStyleIdx="3" presStyleCnt="6">
        <dgm:presLayoutVars>
          <dgm:bulletEnabled val="1"/>
        </dgm:presLayoutVars>
      </dgm:prSet>
      <dgm:spPr/>
    </dgm:pt>
    <dgm:pt modelId="{58F700DE-956E-4503-8D6C-56D5818AC973}" type="pres">
      <dgm:prSet presAssocID="{D19832D1-D812-4533-835A-CDB02B2AFCD8}" presName="spNode" presStyleCnt="0"/>
      <dgm:spPr/>
    </dgm:pt>
    <dgm:pt modelId="{7A40D88E-74F8-4390-9488-4E9A93B334BB}" type="pres">
      <dgm:prSet presAssocID="{F8F7C67F-420E-41CD-B1EC-DA7D068A95AB}" presName="sibTrans" presStyleLbl="sibTrans1D1" presStyleIdx="3" presStyleCnt="6"/>
      <dgm:spPr/>
    </dgm:pt>
    <dgm:pt modelId="{AEA71EFC-032C-4B2B-89AB-ABFE9C569CB3}" type="pres">
      <dgm:prSet presAssocID="{761CB6E2-0C6D-4A8B-8009-95D273EA3DC2}" presName="node" presStyleLbl="node1" presStyleIdx="4" presStyleCnt="6">
        <dgm:presLayoutVars>
          <dgm:bulletEnabled val="1"/>
        </dgm:presLayoutVars>
      </dgm:prSet>
      <dgm:spPr/>
    </dgm:pt>
    <dgm:pt modelId="{0368E377-5C12-4BFF-BA54-CFD16D783C19}" type="pres">
      <dgm:prSet presAssocID="{761CB6E2-0C6D-4A8B-8009-95D273EA3DC2}" presName="spNode" presStyleCnt="0"/>
      <dgm:spPr/>
    </dgm:pt>
    <dgm:pt modelId="{83BDA0BD-CF1E-4715-9DFF-7519EB53AEC9}" type="pres">
      <dgm:prSet presAssocID="{C7E3F6BA-F980-4AF9-8BA4-8AAE64F7FE3D}" presName="sibTrans" presStyleLbl="sibTrans1D1" presStyleIdx="4" presStyleCnt="6"/>
      <dgm:spPr/>
    </dgm:pt>
    <dgm:pt modelId="{FAD5143B-6C56-478C-8669-21F44B1004EF}" type="pres">
      <dgm:prSet presAssocID="{CD924B80-3C7C-4479-9F4E-9A069940A504}" presName="node" presStyleLbl="node1" presStyleIdx="5" presStyleCnt="6">
        <dgm:presLayoutVars>
          <dgm:bulletEnabled val="1"/>
        </dgm:presLayoutVars>
      </dgm:prSet>
      <dgm:spPr/>
    </dgm:pt>
    <dgm:pt modelId="{0A0CC041-8BA1-45A4-B1EE-389650176FE9}" type="pres">
      <dgm:prSet presAssocID="{CD924B80-3C7C-4479-9F4E-9A069940A504}" presName="spNode" presStyleCnt="0"/>
      <dgm:spPr/>
    </dgm:pt>
    <dgm:pt modelId="{AF14EAB4-7D4D-491C-ABF3-E2E05EDEB50C}" type="pres">
      <dgm:prSet presAssocID="{DA9E52E2-65D4-4026-9E52-72D0EEEBF425}" presName="sibTrans" presStyleLbl="sibTrans1D1" presStyleIdx="5" presStyleCnt="6"/>
      <dgm:spPr/>
    </dgm:pt>
  </dgm:ptLst>
  <dgm:cxnLst>
    <dgm:cxn modelId="{3D98921C-2830-418D-A343-2DD810BCE907}" type="presOf" srcId="{E0F11FB1-3A75-46DA-A9DC-14646EB4090D}" destId="{D33A4B74-CCAC-430E-BE67-0EFB8D723669}" srcOrd="0" destOrd="0" presId="urn:microsoft.com/office/officeart/2005/8/layout/cycle6"/>
    <dgm:cxn modelId="{C8B4E765-FC07-42B4-A68B-794DF0F5FFB5}" type="presOf" srcId="{761CB6E2-0C6D-4A8B-8009-95D273EA3DC2}" destId="{AEA71EFC-032C-4B2B-89AB-ABFE9C569CB3}" srcOrd="0" destOrd="0" presId="urn:microsoft.com/office/officeart/2005/8/layout/cycle6"/>
    <dgm:cxn modelId="{DAF03C49-42BC-42BD-96A6-3D2F4A585F02}" type="presOf" srcId="{D19832D1-D812-4533-835A-CDB02B2AFCD8}" destId="{367C9487-6391-4F1E-8A7D-E64B0FBE0818}" srcOrd="0" destOrd="0" presId="urn:microsoft.com/office/officeart/2005/8/layout/cycle6"/>
    <dgm:cxn modelId="{83769254-42D8-4F4C-A4D3-1E86764A85E8}" srcId="{2DD9DB93-30E2-4A89-A4DE-570A234403F1}" destId="{A0887D9C-444A-49A4-92A5-AFCCC1041223}" srcOrd="0" destOrd="0" parTransId="{A9D1250A-0A4F-4FFC-A924-158247A3A284}" sibTransId="{E95F68B2-CF02-4611-957D-27259FB8EA62}"/>
    <dgm:cxn modelId="{10CB487B-2DEF-4688-842C-0B118475456E}" type="presOf" srcId="{E95F68B2-CF02-4611-957D-27259FB8EA62}" destId="{D64A1AB5-21AA-4CC9-8E58-01044AB15CAA}" srcOrd="0" destOrd="0" presId="urn:microsoft.com/office/officeart/2005/8/layout/cycle6"/>
    <dgm:cxn modelId="{A17C9F8F-A6A3-4AE0-8F8D-6CAFEC1BCC45}" type="presOf" srcId="{2F0AE379-025F-453C-A2C9-A50821DCB2C0}" destId="{4ACFF6BB-AAC2-4E0B-96F3-9820DD90F621}" srcOrd="0" destOrd="0" presId="urn:microsoft.com/office/officeart/2005/8/layout/cycle6"/>
    <dgm:cxn modelId="{0D4EFD97-9B75-4A51-B79F-8A73E22615DB}" srcId="{2DD9DB93-30E2-4A89-A4DE-570A234403F1}" destId="{E0F11FB1-3A75-46DA-A9DC-14646EB4090D}" srcOrd="1" destOrd="0" parTransId="{8EEA2DC2-A3EE-428C-A8A7-B11ABED83D48}" sibTransId="{C22A315E-4D44-4F91-AE52-98619471E92F}"/>
    <dgm:cxn modelId="{03CD5DA0-29D9-43D2-A1A8-BAA5B7056D10}" type="presOf" srcId="{DA9E52E2-65D4-4026-9E52-72D0EEEBF425}" destId="{AF14EAB4-7D4D-491C-ABF3-E2E05EDEB50C}" srcOrd="0" destOrd="0" presId="urn:microsoft.com/office/officeart/2005/8/layout/cycle6"/>
    <dgm:cxn modelId="{3760CFA0-B373-47D6-B554-BEEDEB4A53D9}" type="presOf" srcId="{C22A315E-4D44-4F91-AE52-98619471E92F}" destId="{9EE31C34-999D-4E3D-B041-5860E130B757}" srcOrd="0" destOrd="0" presId="urn:microsoft.com/office/officeart/2005/8/layout/cycle6"/>
    <dgm:cxn modelId="{3F7FD8AB-B0AF-4E66-9B02-24E188FF99C4}" type="presOf" srcId="{0317F0E3-1320-40A6-94DD-9C9133A3BFDE}" destId="{5C8FA72F-1589-4F98-9F83-6EB1BB66CBDA}" srcOrd="0" destOrd="0" presId="urn:microsoft.com/office/officeart/2005/8/layout/cycle6"/>
    <dgm:cxn modelId="{45B1E1AF-FC77-4D62-A2D0-EB2A223193D2}" type="presOf" srcId="{F8F7C67F-420E-41CD-B1EC-DA7D068A95AB}" destId="{7A40D88E-74F8-4390-9488-4E9A93B334BB}" srcOrd="0" destOrd="0" presId="urn:microsoft.com/office/officeart/2005/8/layout/cycle6"/>
    <dgm:cxn modelId="{EC2D36B2-71D9-48FE-AE60-9600EEBFE9ED}" type="presOf" srcId="{C7E3F6BA-F980-4AF9-8BA4-8AAE64F7FE3D}" destId="{83BDA0BD-CF1E-4715-9DFF-7519EB53AEC9}" srcOrd="0" destOrd="0" presId="urn:microsoft.com/office/officeart/2005/8/layout/cycle6"/>
    <dgm:cxn modelId="{384F11C6-C0E3-48D2-974A-09E355A18FE1}" srcId="{2DD9DB93-30E2-4A89-A4DE-570A234403F1}" destId="{CD924B80-3C7C-4479-9F4E-9A069940A504}" srcOrd="5" destOrd="0" parTransId="{435966D9-F556-4EF6-805F-C60BFFF9792C}" sibTransId="{DA9E52E2-65D4-4026-9E52-72D0EEEBF425}"/>
    <dgm:cxn modelId="{D9B1CECB-6D1F-42C8-AB4E-F6D9AA3AB1C3}" type="presOf" srcId="{2DD9DB93-30E2-4A89-A4DE-570A234403F1}" destId="{84C7DFB1-BBBA-40F3-9F54-94FA57C68746}" srcOrd="0" destOrd="0" presId="urn:microsoft.com/office/officeart/2005/8/layout/cycle6"/>
    <dgm:cxn modelId="{D9EB39CD-E157-4DF2-A72B-86E21C27145D}" srcId="{2DD9DB93-30E2-4A89-A4DE-570A234403F1}" destId="{761CB6E2-0C6D-4A8B-8009-95D273EA3DC2}" srcOrd="4" destOrd="0" parTransId="{F2FDFFBA-254A-453A-9A33-220B66F9510E}" sibTransId="{C7E3F6BA-F980-4AF9-8BA4-8AAE64F7FE3D}"/>
    <dgm:cxn modelId="{290A6FCF-C8D1-47F7-85D6-5774447FAF52}" type="presOf" srcId="{A0887D9C-444A-49A4-92A5-AFCCC1041223}" destId="{EDD2BF4F-FEA1-42BE-AE0A-2C04189EC1C1}" srcOrd="0" destOrd="0" presId="urn:microsoft.com/office/officeart/2005/8/layout/cycle6"/>
    <dgm:cxn modelId="{B90A39D0-E0EA-4879-91C0-3B84F675FD57}" srcId="{2DD9DB93-30E2-4A89-A4DE-570A234403F1}" destId="{D19832D1-D812-4533-835A-CDB02B2AFCD8}" srcOrd="3" destOrd="0" parTransId="{1367DD6D-EB69-4DE6-86C2-4420FA27F1CA}" sibTransId="{F8F7C67F-420E-41CD-B1EC-DA7D068A95AB}"/>
    <dgm:cxn modelId="{6FFD3CD7-D2CB-49DA-87E1-9839E3C29DED}" type="presOf" srcId="{CD924B80-3C7C-4479-9F4E-9A069940A504}" destId="{FAD5143B-6C56-478C-8669-21F44B1004EF}" srcOrd="0" destOrd="0" presId="urn:microsoft.com/office/officeart/2005/8/layout/cycle6"/>
    <dgm:cxn modelId="{648415FA-A924-4E54-91AD-5ED2BE9EAA39}" srcId="{2DD9DB93-30E2-4A89-A4DE-570A234403F1}" destId="{0317F0E3-1320-40A6-94DD-9C9133A3BFDE}" srcOrd="2" destOrd="0" parTransId="{BCF44976-842D-4F33-80D4-889411ABC149}" sibTransId="{2F0AE379-025F-453C-A2C9-A50821DCB2C0}"/>
    <dgm:cxn modelId="{D34C9E34-368E-4947-B6B4-11F1E669E052}" type="presParOf" srcId="{84C7DFB1-BBBA-40F3-9F54-94FA57C68746}" destId="{EDD2BF4F-FEA1-42BE-AE0A-2C04189EC1C1}" srcOrd="0" destOrd="0" presId="urn:microsoft.com/office/officeart/2005/8/layout/cycle6"/>
    <dgm:cxn modelId="{04EFB84A-135C-46F4-AB7D-D710BA9987F3}" type="presParOf" srcId="{84C7DFB1-BBBA-40F3-9F54-94FA57C68746}" destId="{6DF84786-118D-419F-BDAB-7EFF30F4F07D}" srcOrd="1" destOrd="0" presId="urn:microsoft.com/office/officeart/2005/8/layout/cycle6"/>
    <dgm:cxn modelId="{C841FB7D-F7C6-43D5-9138-D6F29E688D94}" type="presParOf" srcId="{84C7DFB1-BBBA-40F3-9F54-94FA57C68746}" destId="{D64A1AB5-21AA-4CC9-8E58-01044AB15CAA}" srcOrd="2" destOrd="0" presId="urn:microsoft.com/office/officeart/2005/8/layout/cycle6"/>
    <dgm:cxn modelId="{24C22931-4BB1-4AFA-9DE4-B5AB2AB08266}" type="presParOf" srcId="{84C7DFB1-BBBA-40F3-9F54-94FA57C68746}" destId="{D33A4B74-CCAC-430E-BE67-0EFB8D723669}" srcOrd="3" destOrd="0" presId="urn:microsoft.com/office/officeart/2005/8/layout/cycle6"/>
    <dgm:cxn modelId="{51428CD4-E698-4C9D-9EF6-AE67026F4F56}" type="presParOf" srcId="{84C7DFB1-BBBA-40F3-9F54-94FA57C68746}" destId="{F2733556-D136-4A5B-9B1D-C209A06DE18F}" srcOrd="4" destOrd="0" presId="urn:microsoft.com/office/officeart/2005/8/layout/cycle6"/>
    <dgm:cxn modelId="{9A8B6224-8D58-40BA-B018-0FC8AB258F91}" type="presParOf" srcId="{84C7DFB1-BBBA-40F3-9F54-94FA57C68746}" destId="{9EE31C34-999D-4E3D-B041-5860E130B757}" srcOrd="5" destOrd="0" presId="urn:microsoft.com/office/officeart/2005/8/layout/cycle6"/>
    <dgm:cxn modelId="{B3755359-D5B1-406F-A451-3C6E5934030A}" type="presParOf" srcId="{84C7DFB1-BBBA-40F3-9F54-94FA57C68746}" destId="{5C8FA72F-1589-4F98-9F83-6EB1BB66CBDA}" srcOrd="6" destOrd="0" presId="urn:microsoft.com/office/officeart/2005/8/layout/cycle6"/>
    <dgm:cxn modelId="{F33309EA-FF88-4C16-9CDB-EA7D36BF43B5}" type="presParOf" srcId="{84C7DFB1-BBBA-40F3-9F54-94FA57C68746}" destId="{17E35887-CFE5-48EF-B9CF-F235DE83A316}" srcOrd="7" destOrd="0" presId="urn:microsoft.com/office/officeart/2005/8/layout/cycle6"/>
    <dgm:cxn modelId="{64BCAD9C-8DBF-425F-9A98-015B8835195B}" type="presParOf" srcId="{84C7DFB1-BBBA-40F3-9F54-94FA57C68746}" destId="{4ACFF6BB-AAC2-4E0B-96F3-9820DD90F621}" srcOrd="8" destOrd="0" presId="urn:microsoft.com/office/officeart/2005/8/layout/cycle6"/>
    <dgm:cxn modelId="{4BCFD36B-687A-4956-8A12-268FCB25C35F}" type="presParOf" srcId="{84C7DFB1-BBBA-40F3-9F54-94FA57C68746}" destId="{367C9487-6391-4F1E-8A7D-E64B0FBE0818}" srcOrd="9" destOrd="0" presId="urn:microsoft.com/office/officeart/2005/8/layout/cycle6"/>
    <dgm:cxn modelId="{14EFE94B-1AA5-46B1-ACD2-5DD42900F82B}" type="presParOf" srcId="{84C7DFB1-BBBA-40F3-9F54-94FA57C68746}" destId="{58F700DE-956E-4503-8D6C-56D5818AC973}" srcOrd="10" destOrd="0" presId="urn:microsoft.com/office/officeart/2005/8/layout/cycle6"/>
    <dgm:cxn modelId="{64EA8B82-C257-4DE4-8C80-D12EBCE7EE91}" type="presParOf" srcId="{84C7DFB1-BBBA-40F3-9F54-94FA57C68746}" destId="{7A40D88E-74F8-4390-9488-4E9A93B334BB}" srcOrd="11" destOrd="0" presId="urn:microsoft.com/office/officeart/2005/8/layout/cycle6"/>
    <dgm:cxn modelId="{F88A5F9B-6BA2-43D6-9E05-028E9AB575BB}" type="presParOf" srcId="{84C7DFB1-BBBA-40F3-9F54-94FA57C68746}" destId="{AEA71EFC-032C-4B2B-89AB-ABFE9C569CB3}" srcOrd="12" destOrd="0" presId="urn:microsoft.com/office/officeart/2005/8/layout/cycle6"/>
    <dgm:cxn modelId="{87198BEB-5214-4A88-A91B-764FB9CD024D}" type="presParOf" srcId="{84C7DFB1-BBBA-40F3-9F54-94FA57C68746}" destId="{0368E377-5C12-4BFF-BA54-CFD16D783C19}" srcOrd="13" destOrd="0" presId="urn:microsoft.com/office/officeart/2005/8/layout/cycle6"/>
    <dgm:cxn modelId="{8461D0C1-356D-4305-91D2-9DFED12C91A9}" type="presParOf" srcId="{84C7DFB1-BBBA-40F3-9F54-94FA57C68746}" destId="{83BDA0BD-CF1E-4715-9DFF-7519EB53AEC9}" srcOrd="14" destOrd="0" presId="urn:microsoft.com/office/officeart/2005/8/layout/cycle6"/>
    <dgm:cxn modelId="{D1A7C954-4A38-4A46-AFC4-4F8E37450323}" type="presParOf" srcId="{84C7DFB1-BBBA-40F3-9F54-94FA57C68746}" destId="{FAD5143B-6C56-478C-8669-21F44B1004EF}" srcOrd="15" destOrd="0" presId="urn:microsoft.com/office/officeart/2005/8/layout/cycle6"/>
    <dgm:cxn modelId="{A12354E5-C77A-4178-B013-F34C76EDF34A}" type="presParOf" srcId="{84C7DFB1-BBBA-40F3-9F54-94FA57C68746}" destId="{0A0CC041-8BA1-45A4-B1EE-389650176FE9}" srcOrd="16" destOrd="0" presId="urn:microsoft.com/office/officeart/2005/8/layout/cycle6"/>
    <dgm:cxn modelId="{8388BAA2-BAB8-4FAF-85D9-1A99F45752CC}" type="presParOf" srcId="{84C7DFB1-BBBA-40F3-9F54-94FA57C68746}" destId="{AF14EAB4-7D4D-491C-ABF3-E2E05EDEB50C}"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76BB0-A48B-4AD0-9528-0DB637B7C872}">
      <dsp:nvSpPr>
        <dsp:cNvPr id="0" name=""/>
        <dsp:cNvSpPr/>
      </dsp:nvSpPr>
      <dsp:spPr>
        <a:xfrm>
          <a:off x="2770396" y="1181"/>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sz="2400" b="0" kern="1200" dirty="0">
              <a:solidFill>
                <a:srgbClr val="FF0000"/>
              </a:solidFill>
            </a:rPr>
            <a:t>调度</a:t>
          </a:r>
          <a:endParaRPr lang="en-US" sz="2400" b="1" kern="1200" dirty="0">
            <a:solidFill>
              <a:srgbClr val="FF0000"/>
            </a:solidFill>
          </a:endParaRPr>
        </a:p>
      </dsp:txBody>
      <dsp:txXfrm>
        <a:off x="2811620" y="42405"/>
        <a:ext cx="1216749" cy="762030"/>
      </dsp:txXfrm>
    </dsp:sp>
    <dsp:sp modelId="{AD4047C5-4F20-43B7-A849-17001955B951}">
      <dsp:nvSpPr>
        <dsp:cNvPr id="0" name=""/>
        <dsp:cNvSpPr/>
      </dsp:nvSpPr>
      <dsp:spPr>
        <a:xfrm>
          <a:off x="1431383" y="423420"/>
          <a:ext cx="3977223" cy="3977223"/>
        </a:xfrm>
        <a:custGeom>
          <a:avLst/>
          <a:gdLst/>
          <a:ahLst/>
          <a:cxnLst/>
          <a:rect l="0" t="0" r="0" b="0"/>
          <a:pathLst>
            <a:path>
              <a:moveTo>
                <a:pt x="2646503" y="111977"/>
              </a:moveTo>
              <a:arcTo wR="1988611" hR="1988611" stAng="173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181757-FD45-4AA7-BAA9-1988F5153543}">
      <dsp:nvSpPr>
        <dsp:cNvPr id="0" name=""/>
        <dsp:cNvSpPr/>
      </dsp:nvSpPr>
      <dsp:spPr>
        <a:xfrm>
          <a:off x="4492585"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4533809" y="1036711"/>
        <a:ext cx="1216749" cy="762030"/>
      </dsp:txXfrm>
    </dsp:sp>
    <dsp:sp modelId="{D9D862C3-700C-4E01-B8A6-C5EE257C144A}">
      <dsp:nvSpPr>
        <dsp:cNvPr id="0" name=""/>
        <dsp:cNvSpPr/>
      </dsp:nvSpPr>
      <dsp:spPr>
        <a:xfrm>
          <a:off x="1431383" y="423420"/>
          <a:ext cx="3977223" cy="3977223"/>
        </a:xfrm>
        <a:custGeom>
          <a:avLst/>
          <a:gdLst/>
          <a:ahLst/>
          <a:cxnLst/>
          <a:rect l="0" t="0" r="0" b="0"/>
          <a:pathLst>
            <a:path>
              <a:moveTo>
                <a:pt x="3896422" y="1427512"/>
              </a:moveTo>
              <a:arcTo wR="1988611" hR="1988611" stAng="206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B5B8D-B0DD-4D13-9B53-F466B534409F}">
      <dsp:nvSpPr>
        <dsp:cNvPr id="0" name=""/>
        <dsp:cNvSpPr/>
      </dsp:nvSpPr>
      <dsp:spPr>
        <a:xfrm>
          <a:off x="4503296" y="2984099"/>
          <a:ext cx="1277773"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拥有资源</a:t>
          </a:r>
          <a:endParaRPr lang="zh-CN" altLang="en-US" sz="2400" kern="1200" dirty="0"/>
        </a:p>
      </dsp:txBody>
      <dsp:txXfrm>
        <a:off x="4544520" y="3025323"/>
        <a:ext cx="1195325" cy="762030"/>
      </dsp:txXfrm>
    </dsp:sp>
    <dsp:sp modelId="{BA8FBEAD-D227-4424-9237-6277B0BCB71E}">
      <dsp:nvSpPr>
        <dsp:cNvPr id="0" name=""/>
        <dsp:cNvSpPr/>
      </dsp:nvSpPr>
      <dsp:spPr>
        <a:xfrm>
          <a:off x="1431383" y="423420"/>
          <a:ext cx="3977223" cy="3977223"/>
        </a:xfrm>
        <a:custGeom>
          <a:avLst/>
          <a:gdLst/>
          <a:ahLst/>
          <a:cxnLst/>
          <a:rect l="0" t="0" r="0" b="0"/>
          <a:pathLst>
            <a:path>
              <a:moveTo>
                <a:pt x="3378042" y="3411305"/>
              </a:moveTo>
              <a:arcTo wR="1988611" hR="1988611" stAng="27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7C42EE-A0F4-4708-B209-D0077DD5599F}">
      <dsp:nvSpPr>
        <dsp:cNvPr id="0" name=""/>
        <dsp:cNvSpPr/>
      </dsp:nvSpPr>
      <dsp:spPr>
        <a:xfrm>
          <a:off x="2770396" y="3978405"/>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系统开销</a:t>
          </a:r>
          <a:endParaRPr lang="zh-CN" altLang="en-US" sz="2400" kern="1200" dirty="0"/>
        </a:p>
      </dsp:txBody>
      <dsp:txXfrm>
        <a:off x="2811620" y="4019629"/>
        <a:ext cx="1216749" cy="762030"/>
      </dsp:txXfrm>
    </dsp:sp>
    <dsp:sp modelId="{40450EDF-FBC6-4FED-A180-7184024D9CD6}">
      <dsp:nvSpPr>
        <dsp:cNvPr id="0" name=""/>
        <dsp:cNvSpPr/>
      </dsp:nvSpPr>
      <dsp:spPr>
        <a:xfrm>
          <a:off x="1431383" y="423420"/>
          <a:ext cx="3977223" cy="3977223"/>
        </a:xfrm>
        <a:custGeom>
          <a:avLst/>
          <a:gdLst/>
          <a:ahLst/>
          <a:cxnLst/>
          <a:rect l="0" t="0" r="0" b="0"/>
          <a:pathLst>
            <a:path>
              <a:moveTo>
                <a:pt x="1330720" y="3865245"/>
              </a:moveTo>
              <a:arcTo wR="1988611" hR="1988611" stAng="65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29BABB-1640-4EB2-90FA-5B08CA5F45EE}">
      <dsp:nvSpPr>
        <dsp:cNvPr id="0" name=""/>
        <dsp:cNvSpPr/>
      </dsp:nvSpPr>
      <dsp:spPr>
        <a:xfrm>
          <a:off x="1048208"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支持多处理机</a:t>
          </a:r>
          <a:endParaRPr lang="zh-CN" altLang="en-US" sz="2400" kern="1200" dirty="0"/>
        </a:p>
      </dsp:txBody>
      <dsp:txXfrm>
        <a:off x="1089432" y="3025323"/>
        <a:ext cx="1216749" cy="762030"/>
      </dsp:txXfrm>
    </dsp:sp>
    <dsp:sp modelId="{4030AC27-B3D9-411D-9AE2-0D2B9BCF9899}">
      <dsp:nvSpPr>
        <dsp:cNvPr id="0" name=""/>
        <dsp:cNvSpPr/>
      </dsp:nvSpPr>
      <dsp:spPr>
        <a:xfrm>
          <a:off x="1431383" y="423420"/>
          <a:ext cx="3977223" cy="3977223"/>
        </a:xfrm>
        <a:custGeom>
          <a:avLst/>
          <a:gdLst/>
          <a:ahLst/>
          <a:cxnLst/>
          <a:rect l="0" t="0" r="0" b="0"/>
          <a:pathLst>
            <a:path>
              <a:moveTo>
                <a:pt x="80800" y="2549711"/>
              </a:moveTo>
              <a:arcTo wR="1988611" hR="1988611" stAng="98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6A71CC-0D3D-47E2-9019-A5FB01ED46A7}">
      <dsp:nvSpPr>
        <dsp:cNvPr id="0" name=""/>
        <dsp:cNvSpPr/>
      </dsp:nvSpPr>
      <dsp:spPr>
        <a:xfrm>
          <a:off x="1048208"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独立性</a:t>
          </a:r>
          <a:endParaRPr lang="zh-CN" altLang="en-US" sz="2400" kern="1200" dirty="0"/>
        </a:p>
      </dsp:txBody>
      <dsp:txXfrm>
        <a:off x="1089432" y="1036711"/>
        <a:ext cx="1216749" cy="762030"/>
      </dsp:txXfrm>
    </dsp:sp>
    <dsp:sp modelId="{2F5212B0-CE49-4354-BE37-0641E3D147F7}">
      <dsp:nvSpPr>
        <dsp:cNvPr id="0" name=""/>
        <dsp:cNvSpPr/>
      </dsp:nvSpPr>
      <dsp:spPr>
        <a:xfrm>
          <a:off x="1431383" y="423420"/>
          <a:ext cx="3977223" cy="3977223"/>
        </a:xfrm>
        <a:custGeom>
          <a:avLst/>
          <a:gdLst/>
          <a:ahLst/>
          <a:cxnLst/>
          <a:rect l="0" t="0" r="0" b="0"/>
          <a:pathLst>
            <a:path>
              <a:moveTo>
                <a:pt x="599180" y="565917"/>
              </a:moveTo>
              <a:arcTo wR="1988611" hR="1988611" stAng="135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F7184-CE2B-413A-B21E-E41F70658742}">
      <dsp:nvSpPr>
        <dsp:cNvPr id="0" name=""/>
        <dsp:cNvSpPr/>
      </dsp:nvSpPr>
      <dsp:spPr>
        <a:xfrm>
          <a:off x="2770396" y="1181"/>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b="0" kern="1200" dirty="0">
              <a:solidFill>
                <a:schemeClr val="bg1"/>
              </a:solidFill>
            </a:rPr>
            <a:t>调度</a:t>
          </a:r>
          <a:endParaRPr lang="en-US" sz="2000" b="1" kern="1200" dirty="0">
            <a:solidFill>
              <a:schemeClr val="bg1"/>
            </a:solidFill>
          </a:endParaRPr>
        </a:p>
      </dsp:txBody>
      <dsp:txXfrm>
        <a:off x="2811620" y="42405"/>
        <a:ext cx="1216749" cy="762030"/>
      </dsp:txXfrm>
    </dsp:sp>
    <dsp:sp modelId="{448F5457-FA28-41F5-8E0E-6619EF9B71F7}">
      <dsp:nvSpPr>
        <dsp:cNvPr id="0" name=""/>
        <dsp:cNvSpPr/>
      </dsp:nvSpPr>
      <dsp:spPr>
        <a:xfrm>
          <a:off x="1431383" y="423420"/>
          <a:ext cx="3977223" cy="3977223"/>
        </a:xfrm>
        <a:custGeom>
          <a:avLst/>
          <a:gdLst/>
          <a:ahLst/>
          <a:cxnLst/>
          <a:rect l="0" t="0" r="0" b="0"/>
          <a:pathLst>
            <a:path>
              <a:moveTo>
                <a:pt x="2646503" y="111977"/>
              </a:moveTo>
              <a:arcTo wR="1988611" hR="1988611" stAng="173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68B92C-3E5C-4855-A590-08F3AAC948AC}">
      <dsp:nvSpPr>
        <dsp:cNvPr id="0" name=""/>
        <dsp:cNvSpPr/>
      </dsp:nvSpPr>
      <dsp:spPr>
        <a:xfrm>
          <a:off x="4492585"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solidFill>
                <a:srgbClr val="FF0000"/>
              </a:solidFill>
            </a:rPr>
            <a:t>并发性</a:t>
          </a:r>
          <a:endParaRPr lang="zh-CN" altLang="en-US" sz="2000" kern="1200" dirty="0">
            <a:solidFill>
              <a:srgbClr val="FF0000"/>
            </a:solidFill>
          </a:endParaRPr>
        </a:p>
      </dsp:txBody>
      <dsp:txXfrm>
        <a:off x="4533809" y="1036711"/>
        <a:ext cx="1216749" cy="762030"/>
      </dsp:txXfrm>
    </dsp:sp>
    <dsp:sp modelId="{3CEE43AF-2649-4497-9467-AEB090DD8B3B}">
      <dsp:nvSpPr>
        <dsp:cNvPr id="0" name=""/>
        <dsp:cNvSpPr/>
      </dsp:nvSpPr>
      <dsp:spPr>
        <a:xfrm>
          <a:off x="1431383" y="423420"/>
          <a:ext cx="3977223" cy="3977223"/>
        </a:xfrm>
        <a:custGeom>
          <a:avLst/>
          <a:gdLst/>
          <a:ahLst/>
          <a:cxnLst/>
          <a:rect l="0" t="0" r="0" b="0"/>
          <a:pathLst>
            <a:path>
              <a:moveTo>
                <a:pt x="3896422" y="1427512"/>
              </a:moveTo>
              <a:arcTo wR="1988611" hR="1988611" stAng="206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25F3201-1A53-44DA-B45C-783B4FF9B547}">
      <dsp:nvSpPr>
        <dsp:cNvPr id="0" name=""/>
        <dsp:cNvSpPr/>
      </dsp:nvSpPr>
      <dsp:spPr>
        <a:xfrm>
          <a:off x="4492585"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t>拥有资源</a:t>
          </a:r>
          <a:endParaRPr lang="zh-CN" altLang="en-US" sz="2000" kern="1200" dirty="0"/>
        </a:p>
      </dsp:txBody>
      <dsp:txXfrm>
        <a:off x="4533809" y="3025323"/>
        <a:ext cx="1216749" cy="762030"/>
      </dsp:txXfrm>
    </dsp:sp>
    <dsp:sp modelId="{A4E0D1A1-009A-476E-BAFA-09B0528EBAD3}">
      <dsp:nvSpPr>
        <dsp:cNvPr id="0" name=""/>
        <dsp:cNvSpPr/>
      </dsp:nvSpPr>
      <dsp:spPr>
        <a:xfrm>
          <a:off x="1431383" y="423420"/>
          <a:ext cx="3977223" cy="3977223"/>
        </a:xfrm>
        <a:custGeom>
          <a:avLst/>
          <a:gdLst/>
          <a:ahLst/>
          <a:cxnLst/>
          <a:rect l="0" t="0" r="0" b="0"/>
          <a:pathLst>
            <a:path>
              <a:moveTo>
                <a:pt x="3378042" y="3411305"/>
              </a:moveTo>
              <a:arcTo wR="1988611" hR="1988611" stAng="27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C9B23B-9AD4-4F88-8298-123E0179A9E5}">
      <dsp:nvSpPr>
        <dsp:cNvPr id="0" name=""/>
        <dsp:cNvSpPr/>
      </dsp:nvSpPr>
      <dsp:spPr>
        <a:xfrm>
          <a:off x="2770396" y="3978405"/>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t>系统开销</a:t>
          </a:r>
          <a:endParaRPr lang="zh-CN" altLang="en-US" sz="2000" kern="1200" dirty="0"/>
        </a:p>
      </dsp:txBody>
      <dsp:txXfrm>
        <a:off x="2811620" y="4019629"/>
        <a:ext cx="1216749" cy="762030"/>
      </dsp:txXfrm>
    </dsp:sp>
    <dsp:sp modelId="{C3567BC6-949F-4FF6-9051-8B16F65A0738}">
      <dsp:nvSpPr>
        <dsp:cNvPr id="0" name=""/>
        <dsp:cNvSpPr/>
      </dsp:nvSpPr>
      <dsp:spPr>
        <a:xfrm>
          <a:off x="1431383" y="423420"/>
          <a:ext cx="3977223" cy="3977223"/>
        </a:xfrm>
        <a:custGeom>
          <a:avLst/>
          <a:gdLst/>
          <a:ahLst/>
          <a:cxnLst/>
          <a:rect l="0" t="0" r="0" b="0"/>
          <a:pathLst>
            <a:path>
              <a:moveTo>
                <a:pt x="1330720" y="3865245"/>
              </a:moveTo>
              <a:arcTo wR="1988611" hR="1988611" stAng="65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B2F0BC-2E48-4066-B2C7-3610F137C360}">
      <dsp:nvSpPr>
        <dsp:cNvPr id="0" name=""/>
        <dsp:cNvSpPr/>
      </dsp:nvSpPr>
      <dsp:spPr>
        <a:xfrm>
          <a:off x="1048208"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a:t>支持多处理机</a:t>
          </a:r>
          <a:endParaRPr lang="zh-CN" altLang="en-US" sz="2000" kern="1200" dirty="0"/>
        </a:p>
      </dsp:txBody>
      <dsp:txXfrm>
        <a:off x="1089432" y="3025323"/>
        <a:ext cx="1216749" cy="762030"/>
      </dsp:txXfrm>
    </dsp:sp>
    <dsp:sp modelId="{BC0DA1AC-D675-48ED-A06B-D11EB91AF1EA}">
      <dsp:nvSpPr>
        <dsp:cNvPr id="0" name=""/>
        <dsp:cNvSpPr/>
      </dsp:nvSpPr>
      <dsp:spPr>
        <a:xfrm>
          <a:off x="1431383" y="423420"/>
          <a:ext cx="3977223" cy="3977223"/>
        </a:xfrm>
        <a:custGeom>
          <a:avLst/>
          <a:gdLst/>
          <a:ahLst/>
          <a:cxnLst/>
          <a:rect l="0" t="0" r="0" b="0"/>
          <a:pathLst>
            <a:path>
              <a:moveTo>
                <a:pt x="80800" y="2549711"/>
              </a:moveTo>
              <a:arcTo wR="1988611" hR="1988611" stAng="98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C90453-E2E1-448A-AD19-FB4A234BD6D9}">
      <dsp:nvSpPr>
        <dsp:cNvPr id="0" name=""/>
        <dsp:cNvSpPr/>
      </dsp:nvSpPr>
      <dsp:spPr>
        <a:xfrm>
          <a:off x="1048208"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a:t>独立性</a:t>
          </a:r>
          <a:endParaRPr lang="zh-CN" altLang="en-US" sz="2000" kern="1200" dirty="0"/>
        </a:p>
      </dsp:txBody>
      <dsp:txXfrm>
        <a:off x="1089432" y="1036711"/>
        <a:ext cx="1216749" cy="762030"/>
      </dsp:txXfrm>
    </dsp:sp>
    <dsp:sp modelId="{DF0D8D5D-B7EE-488F-B547-CD962341A55F}">
      <dsp:nvSpPr>
        <dsp:cNvPr id="0" name=""/>
        <dsp:cNvSpPr/>
      </dsp:nvSpPr>
      <dsp:spPr>
        <a:xfrm>
          <a:off x="1431383" y="423420"/>
          <a:ext cx="3977223" cy="3977223"/>
        </a:xfrm>
        <a:custGeom>
          <a:avLst/>
          <a:gdLst/>
          <a:ahLst/>
          <a:cxnLst/>
          <a:rect l="0" t="0" r="0" b="0"/>
          <a:pathLst>
            <a:path>
              <a:moveTo>
                <a:pt x="599180" y="565917"/>
              </a:moveTo>
              <a:arcTo wR="1988611" hR="1988611" stAng="135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815FB-93E4-4518-B4D4-6C111B8A3C87}">
      <dsp:nvSpPr>
        <dsp:cNvPr id="0" name=""/>
        <dsp:cNvSpPr/>
      </dsp:nvSpPr>
      <dsp:spPr>
        <a:xfrm>
          <a:off x="2770396" y="1181"/>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sz="2400" b="0" kern="1200" dirty="0">
              <a:solidFill>
                <a:schemeClr val="bg1"/>
              </a:solidFill>
            </a:rPr>
            <a:t>调度</a:t>
          </a:r>
          <a:endParaRPr lang="en-US" sz="2400" b="1" kern="1200" dirty="0">
            <a:solidFill>
              <a:schemeClr val="bg1"/>
            </a:solidFill>
          </a:endParaRPr>
        </a:p>
      </dsp:txBody>
      <dsp:txXfrm>
        <a:off x="2811620" y="42405"/>
        <a:ext cx="1216749" cy="762030"/>
      </dsp:txXfrm>
    </dsp:sp>
    <dsp:sp modelId="{275865CC-F175-454B-A275-00E61849944C}">
      <dsp:nvSpPr>
        <dsp:cNvPr id="0" name=""/>
        <dsp:cNvSpPr/>
      </dsp:nvSpPr>
      <dsp:spPr>
        <a:xfrm>
          <a:off x="1431383" y="423420"/>
          <a:ext cx="3977223" cy="3977223"/>
        </a:xfrm>
        <a:custGeom>
          <a:avLst/>
          <a:gdLst/>
          <a:ahLst/>
          <a:cxnLst/>
          <a:rect l="0" t="0" r="0" b="0"/>
          <a:pathLst>
            <a:path>
              <a:moveTo>
                <a:pt x="2646503" y="111977"/>
              </a:moveTo>
              <a:arcTo wR="1988611" hR="1988611" stAng="173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4F414B-5182-4D35-BF8F-817170099C8B}">
      <dsp:nvSpPr>
        <dsp:cNvPr id="0" name=""/>
        <dsp:cNvSpPr/>
      </dsp:nvSpPr>
      <dsp:spPr>
        <a:xfrm>
          <a:off x="4492585"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4533809" y="1036711"/>
        <a:ext cx="1216749" cy="762030"/>
      </dsp:txXfrm>
    </dsp:sp>
    <dsp:sp modelId="{F209CC23-3A9C-4836-97A5-E47A17619BF2}">
      <dsp:nvSpPr>
        <dsp:cNvPr id="0" name=""/>
        <dsp:cNvSpPr/>
      </dsp:nvSpPr>
      <dsp:spPr>
        <a:xfrm>
          <a:off x="1431383" y="423420"/>
          <a:ext cx="3977223" cy="3977223"/>
        </a:xfrm>
        <a:custGeom>
          <a:avLst/>
          <a:gdLst/>
          <a:ahLst/>
          <a:cxnLst/>
          <a:rect l="0" t="0" r="0" b="0"/>
          <a:pathLst>
            <a:path>
              <a:moveTo>
                <a:pt x="3896422" y="1427512"/>
              </a:moveTo>
              <a:arcTo wR="1988611" hR="1988611" stAng="206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180E60-4283-4CB4-8ADC-7AB889DB5242}">
      <dsp:nvSpPr>
        <dsp:cNvPr id="0" name=""/>
        <dsp:cNvSpPr/>
      </dsp:nvSpPr>
      <dsp:spPr>
        <a:xfrm>
          <a:off x="4492585"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rgbClr val="FF0000"/>
              </a:solidFill>
            </a:rPr>
            <a:t>拥有资源</a:t>
          </a:r>
          <a:endParaRPr lang="zh-CN" altLang="en-US" sz="2400" kern="1200" dirty="0">
            <a:solidFill>
              <a:srgbClr val="FF0000"/>
            </a:solidFill>
          </a:endParaRPr>
        </a:p>
      </dsp:txBody>
      <dsp:txXfrm>
        <a:off x="4533809" y="3025323"/>
        <a:ext cx="1216749" cy="762030"/>
      </dsp:txXfrm>
    </dsp:sp>
    <dsp:sp modelId="{1AE05E6B-A8AE-4229-B4C5-9E24D086788A}">
      <dsp:nvSpPr>
        <dsp:cNvPr id="0" name=""/>
        <dsp:cNvSpPr/>
      </dsp:nvSpPr>
      <dsp:spPr>
        <a:xfrm>
          <a:off x="1431383" y="423420"/>
          <a:ext cx="3977223" cy="3977223"/>
        </a:xfrm>
        <a:custGeom>
          <a:avLst/>
          <a:gdLst/>
          <a:ahLst/>
          <a:cxnLst/>
          <a:rect l="0" t="0" r="0" b="0"/>
          <a:pathLst>
            <a:path>
              <a:moveTo>
                <a:pt x="3378042" y="3411305"/>
              </a:moveTo>
              <a:arcTo wR="1988611" hR="1988611" stAng="27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BDC925-7903-4708-9630-FFF5692EA97B}">
      <dsp:nvSpPr>
        <dsp:cNvPr id="0" name=""/>
        <dsp:cNvSpPr/>
      </dsp:nvSpPr>
      <dsp:spPr>
        <a:xfrm>
          <a:off x="2770396" y="3978405"/>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系统开销</a:t>
          </a:r>
          <a:endParaRPr lang="zh-CN" altLang="en-US" sz="2400" kern="1200" dirty="0"/>
        </a:p>
      </dsp:txBody>
      <dsp:txXfrm>
        <a:off x="2811620" y="4019629"/>
        <a:ext cx="1216749" cy="762030"/>
      </dsp:txXfrm>
    </dsp:sp>
    <dsp:sp modelId="{1D7ACA92-AFBD-4865-B987-E92203E0209F}">
      <dsp:nvSpPr>
        <dsp:cNvPr id="0" name=""/>
        <dsp:cNvSpPr/>
      </dsp:nvSpPr>
      <dsp:spPr>
        <a:xfrm>
          <a:off x="1431383" y="423420"/>
          <a:ext cx="3977223" cy="3977223"/>
        </a:xfrm>
        <a:custGeom>
          <a:avLst/>
          <a:gdLst/>
          <a:ahLst/>
          <a:cxnLst/>
          <a:rect l="0" t="0" r="0" b="0"/>
          <a:pathLst>
            <a:path>
              <a:moveTo>
                <a:pt x="1330720" y="3865245"/>
              </a:moveTo>
              <a:arcTo wR="1988611" hR="1988611" stAng="65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BC4D04-F068-4776-844D-859EC8BF54A1}">
      <dsp:nvSpPr>
        <dsp:cNvPr id="0" name=""/>
        <dsp:cNvSpPr/>
      </dsp:nvSpPr>
      <dsp:spPr>
        <a:xfrm>
          <a:off x="1048208"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支持多处理机</a:t>
          </a:r>
          <a:endParaRPr lang="zh-CN" altLang="en-US" sz="2400" kern="1200" dirty="0"/>
        </a:p>
      </dsp:txBody>
      <dsp:txXfrm>
        <a:off x="1089432" y="3025323"/>
        <a:ext cx="1216749" cy="762030"/>
      </dsp:txXfrm>
    </dsp:sp>
    <dsp:sp modelId="{049932DA-091C-45E6-9B08-83DD1E00FF41}">
      <dsp:nvSpPr>
        <dsp:cNvPr id="0" name=""/>
        <dsp:cNvSpPr/>
      </dsp:nvSpPr>
      <dsp:spPr>
        <a:xfrm>
          <a:off x="1431383" y="423420"/>
          <a:ext cx="3977223" cy="3977223"/>
        </a:xfrm>
        <a:custGeom>
          <a:avLst/>
          <a:gdLst/>
          <a:ahLst/>
          <a:cxnLst/>
          <a:rect l="0" t="0" r="0" b="0"/>
          <a:pathLst>
            <a:path>
              <a:moveTo>
                <a:pt x="80800" y="2549711"/>
              </a:moveTo>
              <a:arcTo wR="1988611" hR="1988611" stAng="98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D7AD9E-DD79-4943-92E5-CBE52705337E}">
      <dsp:nvSpPr>
        <dsp:cNvPr id="0" name=""/>
        <dsp:cNvSpPr/>
      </dsp:nvSpPr>
      <dsp:spPr>
        <a:xfrm>
          <a:off x="1048208"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独立性</a:t>
          </a:r>
          <a:endParaRPr lang="zh-CN" altLang="en-US" sz="2400" kern="1200" dirty="0"/>
        </a:p>
      </dsp:txBody>
      <dsp:txXfrm>
        <a:off x="1089432" y="1036711"/>
        <a:ext cx="1216749" cy="762030"/>
      </dsp:txXfrm>
    </dsp:sp>
    <dsp:sp modelId="{E89A9FF6-8463-407D-A008-C5E1B100BA03}">
      <dsp:nvSpPr>
        <dsp:cNvPr id="0" name=""/>
        <dsp:cNvSpPr/>
      </dsp:nvSpPr>
      <dsp:spPr>
        <a:xfrm>
          <a:off x="1431383" y="423420"/>
          <a:ext cx="3977223" cy="3977223"/>
        </a:xfrm>
        <a:custGeom>
          <a:avLst/>
          <a:gdLst/>
          <a:ahLst/>
          <a:cxnLst/>
          <a:rect l="0" t="0" r="0" b="0"/>
          <a:pathLst>
            <a:path>
              <a:moveTo>
                <a:pt x="599180" y="565917"/>
              </a:moveTo>
              <a:arcTo wR="1988611" hR="1988611" stAng="135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2BF4F-FEA1-42BE-AE0A-2C04189EC1C1}">
      <dsp:nvSpPr>
        <dsp:cNvPr id="0" name=""/>
        <dsp:cNvSpPr/>
      </dsp:nvSpPr>
      <dsp:spPr>
        <a:xfrm>
          <a:off x="2770396" y="1181"/>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sz="2400" b="0" kern="1200" dirty="0">
              <a:solidFill>
                <a:schemeClr val="bg1"/>
              </a:solidFill>
            </a:rPr>
            <a:t>调度</a:t>
          </a:r>
          <a:endParaRPr lang="en-US" sz="2400" b="1" kern="1200" dirty="0">
            <a:solidFill>
              <a:schemeClr val="bg1"/>
            </a:solidFill>
          </a:endParaRPr>
        </a:p>
      </dsp:txBody>
      <dsp:txXfrm>
        <a:off x="2811620" y="42405"/>
        <a:ext cx="1216749" cy="762030"/>
      </dsp:txXfrm>
    </dsp:sp>
    <dsp:sp modelId="{D64A1AB5-21AA-4CC9-8E58-01044AB15CAA}">
      <dsp:nvSpPr>
        <dsp:cNvPr id="0" name=""/>
        <dsp:cNvSpPr/>
      </dsp:nvSpPr>
      <dsp:spPr>
        <a:xfrm>
          <a:off x="1431383" y="423420"/>
          <a:ext cx="3977223" cy="3977223"/>
        </a:xfrm>
        <a:custGeom>
          <a:avLst/>
          <a:gdLst/>
          <a:ahLst/>
          <a:cxnLst/>
          <a:rect l="0" t="0" r="0" b="0"/>
          <a:pathLst>
            <a:path>
              <a:moveTo>
                <a:pt x="2646503" y="111977"/>
              </a:moveTo>
              <a:arcTo wR="1988611" hR="1988611" stAng="173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3A4B74-CCAC-430E-BE67-0EFB8D723669}">
      <dsp:nvSpPr>
        <dsp:cNvPr id="0" name=""/>
        <dsp:cNvSpPr/>
      </dsp:nvSpPr>
      <dsp:spPr>
        <a:xfrm>
          <a:off x="4492585"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4533809" y="1036711"/>
        <a:ext cx="1216749" cy="762030"/>
      </dsp:txXfrm>
    </dsp:sp>
    <dsp:sp modelId="{9EE31C34-999D-4E3D-B041-5860E130B757}">
      <dsp:nvSpPr>
        <dsp:cNvPr id="0" name=""/>
        <dsp:cNvSpPr/>
      </dsp:nvSpPr>
      <dsp:spPr>
        <a:xfrm>
          <a:off x="1431383" y="423420"/>
          <a:ext cx="3977223" cy="3977223"/>
        </a:xfrm>
        <a:custGeom>
          <a:avLst/>
          <a:gdLst/>
          <a:ahLst/>
          <a:cxnLst/>
          <a:rect l="0" t="0" r="0" b="0"/>
          <a:pathLst>
            <a:path>
              <a:moveTo>
                <a:pt x="3896422" y="1427512"/>
              </a:moveTo>
              <a:arcTo wR="1988611" hR="1988611" stAng="206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8FA72F-1589-4F98-9F83-6EB1BB66CBDA}">
      <dsp:nvSpPr>
        <dsp:cNvPr id="0" name=""/>
        <dsp:cNvSpPr/>
      </dsp:nvSpPr>
      <dsp:spPr>
        <a:xfrm>
          <a:off x="4492585"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拥有资源</a:t>
          </a:r>
          <a:endParaRPr lang="zh-CN" altLang="en-US" sz="2400" kern="1200" dirty="0"/>
        </a:p>
      </dsp:txBody>
      <dsp:txXfrm>
        <a:off x="4533809" y="3025323"/>
        <a:ext cx="1216749" cy="762030"/>
      </dsp:txXfrm>
    </dsp:sp>
    <dsp:sp modelId="{4ACFF6BB-AAC2-4E0B-96F3-9820DD90F621}">
      <dsp:nvSpPr>
        <dsp:cNvPr id="0" name=""/>
        <dsp:cNvSpPr/>
      </dsp:nvSpPr>
      <dsp:spPr>
        <a:xfrm>
          <a:off x="1431383" y="423420"/>
          <a:ext cx="3977223" cy="3977223"/>
        </a:xfrm>
        <a:custGeom>
          <a:avLst/>
          <a:gdLst/>
          <a:ahLst/>
          <a:cxnLst/>
          <a:rect l="0" t="0" r="0" b="0"/>
          <a:pathLst>
            <a:path>
              <a:moveTo>
                <a:pt x="3378042" y="3411305"/>
              </a:moveTo>
              <a:arcTo wR="1988611" hR="1988611" stAng="27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7C9487-6391-4F1E-8A7D-E64B0FBE0818}">
      <dsp:nvSpPr>
        <dsp:cNvPr id="0" name=""/>
        <dsp:cNvSpPr/>
      </dsp:nvSpPr>
      <dsp:spPr>
        <a:xfrm>
          <a:off x="2770396" y="3978405"/>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rgbClr val="FF0000"/>
              </a:solidFill>
            </a:rPr>
            <a:t>系统开销</a:t>
          </a:r>
          <a:endParaRPr lang="zh-CN" altLang="en-US" sz="2400" kern="1200" dirty="0">
            <a:solidFill>
              <a:srgbClr val="FF0000"/>
            </a:solidFill>
          </a:endParaRPr>
        </a:p>
      </dsp:txBody>
      <dsp:txXfrm>
        <a:off x="2811620" y="4019629"/>
        <a:ext cx="1216749" cy="762030"/>
      </dsp:txXfrm>
    </dsp:sp>
    <dsp:sp modelId="{7A40D88E-74F8-4390-9488-4E9A93B334BB}">
      <dsp:nvSpPr>
        <dsp:cNvPr id="0" name=""/>
        <dsp:cNvSpPr/>
      </dsp:nvSpPr>
      <dsp:spPr>
        <a:xfrm>
          <a:off x="1431383" y="423420"/>
          <a:ext cx="3977223" cy="3977223"/>
        </a:xfrm>
        <a:custGeom>
          <a:avLst/>
          <a:gdLst/>
          <a:ahLst/>
          <a:cxnLst/>
          <a:rect l="0" t="0" r="0" b="0"/>
          <a:pathLst>
            <a:path>
              <a:moveTo>
                <a:pt x="1330720" y="3865245"/>
              </a:moveTo>
              <a:arcTo wR="1988611" hR="1988611" stAng="65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EA71EFC-032C-4B2B-89AB-ABFE9C569CB3}">
      <dsp:nvSpPr>
        <dsp:cNvPr id="0" name=""/>
        <dsp:cNvSpPr/>
      </dsp:nvSpPr>
      <dsp:spPr>
        <a:xfrm>
          <a:off x="1048208"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支持多处理机</a:t>
          </a:r>
          <a:endParaRPr lang="zh-CN" altLang="en-US" sz="2400" kern="1200" dirty="0">
            <a:solidFill>
              <a:srgbClr val="FF0000"/>
            </a:solidFill>
          </a:endParaRPr>
        </a:p>
      </dsp:txBody>
      <dsp:txXfrm>
        <a:off x="1089432" y="3025323"/>
        <a:ext cx="1216749" cy="762030"/>
      </dsp:txXfrm>
    </dsp:sp>
    <dsp:sp modelId="{83BDA0BD-CF1E-4715-9DFF-7519EB53AEC9}">
      <dsp:nvSpPr>
        <dsp:cNvPr id="0" name=""/>
        <dsp:cNvSpPr/>
      </dsp:nvSpPr>
      <dsp:spPr>
        <a:xfrm>
          <a:off x="1431383" y="423420"/>
          <a:ext cx="3977223" cy="3977223"/>
        </a:xfrm>
        <a:custGeom>
          <a:avLst/>
          <a:gdLst/>
          <a:ahLst/>
          <a:cxnLst/>
          <a:rect l="0" t="0" r="0" b="0"/>
          <a:pathLst>
            <a:path>
              <a:moveTo>
                <a:pt x="80800" y="2549711"/>
              </a:moveTo>
              <a:arcTo wR="1988611" hR="1988611" stAng="98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D5143B-6C56-478C-8669-21F44B1004EF}">
      <dsp:nvSpPr>
        <dsp:cNvPr id="0" name=""/>
        <dsp:cNvSpPr/>
      </dsp:nvSpPr>
      <dsp:spPr>
        <a:xfrm>
          <a:off x="1048208"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独立性</a:t>
          </a:r>
          <a:endParaRPr lang="zh-CN" altLang="en-US" sz="2400" kern="1200" dirty="0"/>
        </a:p>
      </dsp:txBody>
      <dsp:txXfrm>
        <a:off x="1089432" y="1036711"/>
        <a:ext cx="1216749" cy="762030"/>
      </dsp:txXfrm>
    </dsp:sp>
    <dsp:sp modelId="{AF14EAB4-7D4D-491C-ABF3-E2E05EDEB50C}">
      <dsp:nvSpPr>
        <dsp:cNvPr id="0" name=""/>
        <dsp:cNvSpPr/>
      </dsp:nvSpPr>
      <dsp:spPr>
        <a:xfrm>
          <a:off x="1431383" y="423420"/>
          <a:ext cx="3977223" cy="3977223"/>
        </a:xfrm>
        <a:custGeom>
          <a:avLst/>
          <a:gdLst/>
          <a:ahLst/>
          <a:cxnLst/>
          <a:rect l="0" t="0" r="0" b="0"/>
          <a:pathLst>
            <a:path>
              <a:moveTo>
                <a:pt x="599180" y="565917"/>
              </a:moveTo>
              <a:arcTo wR="1988611" hR="1988611" stAng="135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2BF4F-FEA1-42BE-AE0A-2C04189EC1C1}">
      <dsp:nvSpPr>
        <dsp:cNvPr id="0" name=""/>
        <dsp:cNvSpPr/>
      </dsp:nvSpPr>
      <dsp:spPr>
        <a:xfrm>
          <a:off x="2770396" y="1181"/>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sz="2400" b="0" kern="1200" dirty="0">
              <a:solidFill>
                <a:schemeClr val="bg1"/>
              </a:solidFill>
            </a:rPr>
            <a:t>调度</a:t>
          </a:r>
          <a:endParaRPr lang="en-US" sz="2400" b="1" kern="1200" dirty="0">
            <a:solidFill>
              <a:schemeClr val="bg1"/>
            </a:solidFill>
          </a:endParaRPr>
        </a:p>
      </dsp:txBody>
      <dsp:txXfrm>
        <a:off x="2811620" y="42405"/>
        <a:ext cx="1216749" cy="762030"/>
      </dsp:txXfrm>
    </dsp:sp>
    <dsp:sp modelId="{D64A1AB5-21AA-4CC9-8E58-01044AB15CAA}">
      <dsp:nvSpPr>
        <dsp:cNvPr id="0" name=""/>
        <dsp:cNvSpPr/>
      </dsp:nvSpPr>
      <dsp:spPr>
        <a:xfrm>
          <a:off x="1431383" y="423420"/>
          <a:ext cx="3977223" cy="3977223"/>
        </a:xfrm>
        <a:custGeom>
          <a:avLst/>
          <a:gdLst/>
          <a:ahLst/>
          <a:cxnLst/>
          <a:rect l="0" t="0" r="0" b="0"/>
          <a:pathLst>
            <a:path>
              <a:moveTo>
                <a:pt x="2646503" y="111977"/>
              </a:moveTo>
              <a:arcTo wR="1988611" hR="1988611" stAng="173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3A4B74-CCAC-430E-BE67-0EFB8D723669}">
      <dsp:nvSpPr>
        <dsp:cNvPr id="0" name=""/>
        <dsp:cNvSpPr/>
      </dsp:nvSpPr>
      <dsp:spPr>
        <a:xfrm>
          <a:off x="4492585"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4533809" y="1036711"/>
        <a:ext cx="1216749" cy="762030"/>
      </dsp:txXfrm>
    </dsp:sp>
    <dsp:sp modelId="{9EE31C34-999D-4E3D-B041-5860E130B757}">
      <dsp:nvSpPr>
        <dsp:cNvPr id="0" name=""/>
        <dsp:cNvSpPr/>
      </dsp:nvSpPr>
      <dsp:spPr>
        <a:xfrm>
          <a:off x="1431383" y="423420"/>
          <a:ext cx="3977223" cy="3977223"/>
        </a:xfrm>
        <a:custGeom>
          <a:avLst/>
          <a:gdLst/>
          <a:ahLst/>
          <a:cxnLst/>
          <a:rect l="0" t="0" r="0" b="0"/>
          <a:pathLst>
            <a:path>
              <a:moveTo>
                <a:pt x="3896422" y="1427512"/>
              </a:moveTo>
              <a:arcTo wR="1988611" hR="1988611" stAng="206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8FA72F-1589-4F98-9F83-6EB1BB66CBDA}">
      <dsp:nvSpPr>
        <dsp:cNvPr id="0" name=""/>
        <dsp:cNvSpPr/>
      </dsp:nvSpPr>
      <dsp:spPr>
        <a:xfrm>
          <a:off x="4492585"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拥有资源</a:t>
          </a:r>
          <a:endParaRPr lang="zh-CN" altLang="en-US" sz="2400" kern="1200" dirty="0"/>
        </a:p>
      </dsp:txBody>
      <dsp:txXfrm>
        <a:off x="4533809" y="3025323"/>
        <a:ext cx="1216749" cy="762030"/>
      </dsp:txXfrm>
    </dsp:sp>
    <dsp:sp modelId="{4ACFF6BB-AAC2-4E0B-96F3-9820DD90F621}">
      <dsp:nvSpPr>
        <dsp:cNvPr id="0" name=""/>
        <dsp:cNvSpPr/>
      </dsp:nvSpPr>
      <dsp:spPr>
        <a:xfrm>
          <a:off x="1431383" y="423420"/>
          <a:ext cx="3977223" cy="3977223"/>
        </a:xfrm>
        <a:custGeom>
          <a:avLst/>
          <a:gdLst/>
          <a:ahLst/>
          <a:cxnLst/>
          <a:rect l="0" t="0" r="0" b="0"/>
          <a:pathLst>
            <a:path>
              <a:moveTo>
                <a:pt x="3378042" y="3411305"/>
              </a:moveTo>
              <a:arcTo wR="1988611" hR="1988611" stAng="27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7C9487-6391-4F1E-8A7D-E64B0FBE0818}">
      <dsp:nvSpPr>
        <dsp:cNvPr id="0" name=""/>
        <dsp:cNvSpPr/>
      </dsp:nvSpPr>
      <dsp:spPr>
        <a:xfrm>
          <a:off x="2770396" y="3978405"/>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chemeClr val="tx1"/>
              </a:solidFill>
            </a:rPr>
            <a:t>系统开销</a:t>
          </a:r>
          <a:endParaRPr lang="zh-CN" altLang="en-US" sz="2400" kern="1200" dirty="0">
            <a:solidFill>
              <a:schemeClr val="tx1"/>
            </a:solidFill>
          </a:endParaRPr>
        </a:p>
      </dsp:txBody>
      <dsp:txXfrm>
        <a:off x="2811620" y="4019629"/>
        <a:ext cx="1216749" cy="762030"/>
      </dsp:txXfrm>
    </dsp:sp>
    <dsp:sp modelId="{7A40D88E-74F8-4390-9488-4E9A93B334BB}">
      <dsp:nvSpPr>
        <dsp:cNvPr id="0" name=""/>
        <dsp:cNvSpPr/>
      </dsp:nvSpPr>
      <dsp:spPr>
        <a:xfrm>
          <a:off x="1431383" y="423420"/>
          <a:ext cx="3977223" cy="3977223"/>
        </a:xfrm>
        <a:custGeom>
          <a:avLst/>
          <a:gdLst/>
          <a:ahLst/>
          <a:cxnLst/>
          <a:rect l="0" t="0" r="0" b="0"/>
          <a:pathLst>
            <a:path>
              <a:moveTo>
                <a:pt x="1330720" y="3865245"/>
              </a:moveTo>
              <a:arcTo wR="1988611" hR="1988611" stAng="65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EA71EFC-032C-4B2B-89AB-ABFE9C569CB3}">
      <dsp:nvSpPr>
        <dsp:cNvPr id="0" name=""/>
        <dsp:cNvSpPr/>
      </dsp:nvSpPr>
      <dsp:spPr>
        <a:xfrm>
          <a:off x="1048208"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solidFill>
                <a:srgbClr val="FF0000"/>
              </a:solidFill>
            </a:rPr>
            <a:t>支持多处理机</a:t>
          </a:r>
          <a:endParaRPr lang="zh-CN" altLang="en-US" sz="2400" kern="1200" dirty="0">
            <a:solidFill>
              <a:srgbClr val="FF0000"/>
            </a:solidFill>
          </a:endParaRPr>
        </a:p>
      </dsp:txBody>
      <dsp:txXfrm>
        <a:off x="1089432" y="3025323"/>
        <a:ext cx="1216749" cy="762030"/>
      </dsp:txXfrm>
    </dsp:sp>
    <dsp:sp modelId="{83BDA0BD-CF1E-4715-9DFF-7519EB53AEC9}">
      <dsp:nvSpPr>
        <dsp:cNvPr id="0" name=""/>
        <dsp:cNvSpPr/>
      </dsp:nvSpPr>
      <dsp:spPr>
        <a:xfrm>
          <a:off x="1431383" y="423420"/>
          <a:ext cx="3977223" cy="3977223"/>
        </a:xfrm>
        <a:custGeom>
          <a:avLst/>
          <a:gdLst/>
          <a:ahLst/>
          <a:cxnLst/>
          <a:rect l="0" t="0" r="0" b="0"/>
          <a:pathLst>
            <a:path>
              <a:moveTo>
                <a:pt x="80800" y="2549711"/>
              </a:moveTo>
              <a:arcTo wR="1988611" hR="1988611" stAng="98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D5143B-6C56-478C-8669-21F44B1004EF}">
      <dsp:nvSpPr>
        <dsp:cNvPr id="0" name=""/>
        <dsp:cNvSpPr/>
      </dsp:nvSpPr>
      <dsp:spPr>
        <a:xfrm>
          <a:off x="1048208"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独立性</a:t>
          </a:r>
          <a:endParaRPr lang="zh-CN" altLang="en-US" sz="2400" kern="1200" dirty="0"/>
        </a:p>
      </dsp:txBody>
      <dsp:txXfrm>
        <a:off x="1089432" y="1036711"/>
        <a:ext cx="1216749" cy="762030"/>
      </dsp:txXfrm>
    </dsp:sp>
    <dsp:sp modelId="{AF14EAB4-7D4D-491C-ABF3-E2E05EDEB50C}">
      <dsp:nvSpPr>
        <dsp:cNvPr id="0" name=""/>
        <dsp:cNvSpPr/>
      </dsp:nvSpPr>
      <dsp:spPr>
        <a:xfrm>
          <a:off x="1431383" y="423420"/>
          <a:ext cx="3977223" cy="3977223"/>
        </a:xfrm>
        <a:custGeom>
          <a:avLst/>
          <a:gdLst/>
          <a:ahLst/>
          <a:cxnLst/>
          <a:rect l="0" t="0" r="0" b="0"/>
          <a:pathLst>
            <a:path>
              <a:moveTo>
                <a:pt x="599180" y="565917"/>
              </a:moveTo>
              <a:arcTo wR="1988611" hR="1988611" stAng="135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2BF4F-FEA1-42BE-AE0A-2C04189EC1C1}">
      <dsp:nvSpPr>
        <dsp:cNvPr id="0" name=""/>
        <dsp:cNvSpPr/>
      </dsp:nvSpPr>
      <dsp:spPr>
        <a:xfrm>
          <a:off x="2770396" y="1181"/>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sz="2400" b="0" kern="1200" dirty="0">
              <a:solidFill>
                <a:schemeClr val="bg1"/>
              </a:solidFill>
            </a:rPr>
            <a:t>调度</a:t>
          </a:r>
          <a:endParaRPr lang="en-US" sz="2400" b="1" kern="1200" dirty="0">
            <a:solidFill>
              <a:schemeClr val="bg1"/>
            </a:solidFill>
          </a:endParaRPr>
        </a:p>
      </dsp:txBody>
      <dsp:txXfrm>
        <a:off x="2811620" y="42405"/>
        <a:ext cx="1216749" cy="762030"/>
      </dsp:txXfrm>
    </dsp:sp>
    <dsp:sp modelId="{D64A1AB5-21AA-4CC9-8E58-01044AB15CAA}">
      <dsp:nvSpPr>
        <dsp:cNvPr id="0" name=""/>
        <dsp:cNvSpPr/>
      </dsp:nvSpPr>
      <dsp:spPr>
        <a:xfrm>
          <a:off x="1431383" y="423420"/>
          <a:ext cx="3977223" cy="3977223"/>
        </a:xfrm>
        <a:custGeom>
          <a:avLst/>
          <a:gdLst/>
          <a:ahLst/>
          <a:cxnLst/>
          <a:rect l="0" t="0" r="0" b="0"/>
          <a:pathLst>
            <a:path>
              <a:moveTo>
                <a:pt x="2646503" y="111977"/>
              </a:moveTo>
              <a:arcTo wR="1988611" hR="1988611" stAng="173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33A4B74-CCAC-430E-BE67-0EFB8D723669}">
      <dsp:nvSpPr>
        <dsp:cNvPr id="0" name=""/>
        <dsp:cNvSpPr/>
      </dsp:nvSpPr>
      <dsp:spPr>
        <a:xfrm>
          <a:off x="4492585"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并发性</a:t>
          </a:r>
          <a:endParaRPr lang="zh-CN" altLang="en-US" sz="2400" kern="1200" dirty="0"/>
        </a:p>
      </dsp:txBody>
      <dsp:txXfrm>
        <a:off x="4533809" y="1036711"/>
        <a:ext cx="1216749" cy="762030"/>
      </dsp:txXfrm>
    </dsp:sp>
    <dsp:sp modelId="{9EE31C34-999D-4E3D-B041-5860E130B757}">
      <dsp:nvSpPr>
        <dsp:cNvPr id="0" name=""/>
        <dsp:cNvSpPr/>
      </dsp:nvSpPr>
      <dsp:spPr>
        <a:xfrm>
          <a:off x="1431383" y="423420"/>
          <a:ext cx="3977223" cy="3977223"/>
        </a:xfrm>
        <a:custGeom>
          <a:avLst/>
          <a:gdLst/>
          <a:ahLst/>
          <a:cxnLst/>
          <a:rect l="0" t="0" r="0" b="0"/>
          <a:pathLst>
            <a:path>
              <a:moveTo>
                <a:pt x="3896422" y="1427512"/>
              </a:moveTo>
              <a:arcTo wR="1988611" hR="1988611" stAng="206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8FA72F-1589-4F98-9F83-6EB1BB66CBDA}">
      <dsp:nvSpPr>
        <dsp:cNvPr id="0" name=""/>
        <dsp:cNvSpPr/>
      </dsp:nvSpPr>
      <dsp:spPr>
        <a:xfrm>
          <a:off x="4492585"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t>拥有资源</a:t>
          </a:r>
          <a:endParaRPr lang="zh-CN" altLang="en-US" sz="2400" kern="1200" dirty="0"/>
        </a:p>
      </dsp:txBody>
      <dsp:txXfrm>
        <a:off x="4533809" y="3025323"/>
        <a:ext cx="1216749" cy="762030"/>
      </dsp:txXfrm>
    </dsp:sp>
    <dsp:sp modelId="{4ACFF6BB-AAC2-4E0B-96F3-9820DD90F621}">
      <dsp:nvSpPr>
        <dsp:cNvPr id="0" name=""/>
        <dsp:cNvSpPr/>
      </dsp:nvSpPr>
      <dsp:spPr>
        <a:xfrm>
          <a:off x="1431383" y="423420"/>
          <a:ext cx="3977223" cy="3977223"/>
        </a:xfrm>
        <a:custGeom>
          <a:avLst/>
          <a:gdLst/>
          <a:ahLst/>
          <a:cxnLst/>
          <a:rect l="0" t="0" r="0" b="0"/>
          <a:pathLst>
            <a:path>
              <a:moveTo>
                <a:pt x="3378042" y="3411305"/>
              </a:moveTo>
              <a:arcTo wR="1988611" hR="1988611" stAng="27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7C9487-6391-4F1E-8A7D-E64B0FBE0818}">
      <dsp:nvSpPr>
        <dsp:cNvPr id="0" name=""/>
        <dsp:cNvSpPr/>
      </dsp:nvSpPr>
      <dsp:spPr>
        <a:xfrm>
          <a:off x="2770396" y="3978405"/>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chemeClr val="tx1"/>
              </a:solidFill>
            </a:rPr>
            <a:t>系统开销</a:t>
          </a:r>
          <a:endParaRPr lang="zh-CN" altLang="en-US" sz="2400" kern="1200" dirty="0">
            <a:solidFill>
              <a:schemeClr val="tx1"/>
            </a:solidFill>
          </a:endParaRPr>
        </a:p>
      </dsp:txBody>
      <dsp:txXfrm>
        <a:off x="2811620" y="4019629"/>
        <a:ext cx="1216749" cy="762030"/>
      </dsp:txXfrm>
    </dsp:sp>
    <dsp:sp modelId="{7A40D88E-74F8-4390-9488-4E9A93B334BB}">
      <dsp:nvSpPr>
        <dsp:cNvPr id="0" name=""/>
        <dsp:cNvSpPr/>
      </dsp:nvSpPr>
      <dsp:spPr>
        <a:xfrm>
          <a:off x="1431383" y="423420"/>
          <a:ext cx="3977223" cy="3977223"/>
        </a:xfrm>
        <a:custGeom>
          <a:avLst/>
          <a:gdLst/>
          <a:ahLst/>
          <a:cxnLst/>
          <a:rect l="0" t="0" r="0" b="0"/>
          <a:pathLst>
            <a:path>
              <a:moveTo>
                <a:pt x="1330720" y="3865245"/>
              </a:moveTo>
              <a:arcTo wR="1988611" hR="1988611" stAng="6559148"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EA71EFC-032C-4B2B-89AB-ABFE9C569CB3}">
      <dsp:nvSpPr>
        <dsp:cNvPr id="0" name=""/>
        <dsp:cNvSpPr/>
      </dsp:nvSpPr>
      <dsp:spPr>
        <a:xfrm>
          <a:off x="1048208" y="2984099"/>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支持多处理机</a:t>
          </a:r>
          <a:endParaRPr lang="zh-CN" altLang="en-US" sz="2400" kern="1200" dirty="0">
            <a:solidFill>
              <a:srgbClr val="FF0000"/>
            </a:solidFill>
          </a:endParaRPr>
        </a:p>
      </dsp:txBody>
      <dsp:txXfrm>
        <a:off x="1089432" y="3025323"/>
        <a:ext cx="1216749" cy="762030"/>
      </dsp:txXfrm>
    </dsp:sp>
    <dsp:sp modelId="{83BDA0BD-CF1E-4715-9DFF-7519EB53AEC9}">
      <dsp:nvSpPr>
        <dsp:cNvPr id="0" name=""/>
        <dsp:cNvSpPr/>
      </dsp:nvSpPr>
      <dsp:spPr>
        <a:xfrm>
          <a:off x="1431383" y="423420"/>
          <a:ext cx="3977223" cy="3977223"/>
        </a:xfrm>
        <a:custGeom>
          <a:avLst/>
          <a:gdLst/>
          <a:ahLst/>
          <a:cxnLst/>
          <a:rect l="0" t="0" r="0" b="0"/>
          <a:pathLst>
            <a:path>
              <a:moveTo>
                <a:pt x="80800" y="2549711"/>
              </a:moveTo>
              <a:arcTo wR="1988611" hR="1988611" stAng="9816663" swAng="19666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D5143B-6C56-478C-8669-21F44B1004EF}">
      <dsp:nvSpPr>
        <dsp:cNvPr id="0" name=""/>
        <dsp:cNvSpPr/>
      </dsp:nvSpPr>
      <dsp:spPr>
        <a:xfrm>
          <a:off x="1048208" y="995487"/>
          <a:ext cx="1299197" cy="84447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solidFill>
                <a:srgbClr val="FF0000"/>
              </a:solidFill>
            </a:rPr>
            <a:t>独立性</a:t>
          </a:r>
          <a:endParaRPr lang="zh-CN" altLang="en-US" sz="2400" kern="1200" dirty="0">
            <a:solidFill>
              <a:srgbClr val="FF0000"/>
            </a:solidFill>
          </a:endParaRPr>
        </a:p>
      </dsp:txBody>
      <dsp:txXfrm>
        <a:off x="1089432" y="1036711"/>
        <a:ext cx="1216749" cy="762030"/>
      </dsp:txXfrm>
    </dsp:sp>
    <dsp:sp modelId="{AF14EAB4-7D4D-491C-ABF3-E2E05EDEB50C}">
      <dsp:nvSpPr>
        <dsp:cNvPr id="0" name=""/>
        <dsp:cNvSpPr/>
      </dsp:nvSpPr>
      <dsp:spPr>
        <a:xfrm>
          <a:off x="1431383" y="423420"/>
          <a:ext cx="3977223" cy="3977223"/>
        </a:xfrm>
        <a:custGeom>
          <a:avLst/>
          <a:gdLst/>
          <a:ahLst/>
          <a:cxnLst/>
          <a:rect l="0" t="0" r="0" b="0"/>
          <a:pathLst>
            <a:path>
              <a:moveTo>
                <a:pt x="599180" y="565917"/>
              </a:moveTo>
              <a:arcTo wR="1988611" hR="1988611" stAng="13540661" swAng="15001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2019/10/16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3844432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2019/10/16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188912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baike.so.com/doc/4889711-5107810.html" TargetMode="External"/><Relationship Id="rId3" Type="http://schemas.openxmlformats.org/officeDocument/2006/relationships/hyperlink" Target="https://baike.so.com/doc/3147152-3316737.html" TargetMode="External"/><Relationship Id="rId7" Type="http://schemas.openxmlformats.org/officeDocument/2006/relationships/hyperlink" Target="https://baike.so.com/doc/3512277-3694602.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baike.so.com/doc/3417785-3597266.html" TargetMode="External"/><Relationship Id="rId5" Type="http://schemas.openxmlformats.org/officeDocument/2006/relationships/hyperlink" Target="https://baike.so.com/doc/357634-378877.html" TargetMode="External"/><Relationship Id="rId4" Type="http://schemas.openxmlformats.org/officeDocument/2006/relationships/hyperlink" Target="https://baike.so.com/doc/5458419-5696807.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a:t>
            </a:fld>
            <a:endParaRPr lang="zh-CN" altLang="en-US"/>
          </a:p>
        </p:txBody>
      </p:sp>
    </p:spTree>
    <p:extLst>
      <p:ext uri="{BB962C8B-B14F-4D97-AF65-F5344CB8AC3E}">
        <p14:creationId xmlns:p14="http://schemas.microsoft.com/office/powerpoint/2010/main" val="273486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程序员直接利用操作系统提供的一组通信命令</a:t>
            </a:r>
            <a:r>
              <a:rPr lang="en-US" altLang="zh-CN" dirty="0"/>
              <a:t>(</a:t>
            </a:r>
            <a:r>
              <a:rPr lang="zh-CN" altLang="en-US" dirty="0"/>
              <a:t>原语</a:t>
            </a:r>
            <a:r>
              <a:rPr lang="en-US" altLang="zh-CN" dirty="0"/>
              <a:t>)</a:t>
            </a:r>
            <a:r>
              <a:rPr lang="zh-CN" altLang="en-US" dirty="0"/>
              <a:t>，不仅能实现大量数据的传递，而且还隐藏了通信的实现细节，使通信过程对用户是透明的，从而大大减化了通信程序编制的复杂性，因而获得了广泛的应用。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当今最为流行的微内核操作系统中，微内核与服务器之间的通信，无一例外地都采用了消息传递机制。又由于它能很好地支持多处理机系统、分布式系统和计算机网络，因此它也成为这些领域最主要的通信工具。消息传递系统的通信方式属于高级通信方式。</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当今最为流行的微内核操作系统中，微内核与服务器之间的通信，无一例外地都采用了消息传递机制。又由于它能很好地支持多处理机系统、分布式系统和计算机网络，因此它也成为这些领域最主要的通信工具。消息传递系统的通信方式属于高级通信方式。</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30000"/>
              </a:lnSpc>
              <a:spcBef>
                <a:spcPct val="50000"/>
              </a:spcBef>
            </a:pPr>
            <a:r>
              <a:rPr lang="zh-CN" altLang="en-US" dirty="0"/>
              <a:t>为了协调双方的通信，管道机制必须提供以下三方面的协调能力：</a:t>
            </a:r>
          </a:p>
          <a:p>
            <a:pPr algn="just">
              <a:lnSpc>
                <a:spcPct val="130000"/>
              </a:lnSpc>
              <a:spcBef>
                <a:spcPct val="50000"/>
              </a:spcBef>
            </a:pPr>
            <a:r>
              <a:rPr lang="zh-CN" altLang="en-US" dirty="0"/>
              <a:t>　　</a:t>
            </a:r>
            <a:r>
              <a:rPr lang="en-US" altLang="zh-CN" dirty="0"/>
              <a:t>(1) </a:t>
            </a:r>
            <a:r>
              <a:rPr lang="zh-CN" altLang="en-US" dirty="0"/>
              <a:t>互斥，即当一个进程正在对</a:t>
            </a:r>
            <a:r>
              <a:rPr lang="en-US" altLang="zh-CN" dirty="0"/>
              <a:t>pipe</a:t>
            </a:r>
            <a:r>
              <a:rPr lang="zh-CN" altLang="en-US" dirty="0"/>
              <a:t>执行读</a:t>
            </a:r>
            <a:r>
              <a:rPr lang="en-US" altLang="zh-CN" dirty="0"/>
              <a:t>/</a:t>
            </a:r>
            <a:r>
              <a:rPr lang="zh-CN" altLang="en-US" dirty="0"/>
              <a:t>写操作时，其它</a:t>
            </a:r>
            <a:r>
              <a:rPr lang="en-US" altLang="zh-CN" dirty="0"/>
              <a:t>(</a:t>
            </a:r>
            <a:r>
              <a:rPr lang="zh-CN" altLang="en-US" dirty="0"/>
              <a:t>另一</a:t>
            </a:r>
            <a:r>
              <a:rPr lang="en-US" altLang="zh-CN" dirty="0"/>
              <a:t>)</a:t>
            </a:r>
            <a:r>
              <a:rPr lang="zh-CN" altLang="en-US" dirty="0"/>
              <a:t>进程必须等待。</a:t>
            </a:r>
          </a:p>
          <a:p>
            <a:pPr algn="just">
              <a:lnSpc>
                <a:spcPct val="130000"/>
              </a:lnSpc>
              <a:spcBef>
                <a:spcPct val="50000"/>
              </a:spcBef>
            </a:pPr>
            <a:r>
              <a:rPr lang="zh-CN" altLang="en-US" dirty="0"/>
              <a:t>　　</a:t>
            </a:r>
            <a:r>
              <a:rPr lang="en-US" altLang="zh-CN" dirty="0"/>
              <a:t>(2) </a:t>
            </a:r>
            <a:r>
              <a:rPr lang="zh-CN" altLang="en-US" dirty="0"/>
              <a:t>同步，指当写</a:t>
            </a:r>
            <a:r>
              <a:rPr lang="en-US" altLang="zh-CN" dirty="0"/>
              <a:t>(</a:t>
            </a:r>
            <a:r>
              <a:rPr lang="zh-CN" altLang="en-US" dirty="0"/>
              <a:t>输入</a:t>
            </a:r>
            <a:r>
              <a:rPr lang="en-US" altLang="zh-CN" dirty="0"/>
              <a:t>)</a:t>
            </a:r>
            <a:r>
              <a:rPr lang="zh-CN" altLang="en-US" dirty="0"/>
              <a:t>进程把一定数量</a:t>
            </a:r>
            <a:r>
              <a:rPr lang="en-US" altLang="zh-CN" dirty="0"/>
              <a:t>(</a:t>
            </a:r>
            <a:r>
              <a:rPr lang="zh-CN" altLang="en-US" dirty="0"/>
              <a:t>如</a:t>
            </a:r>
            <a:r>
              <a:rPr lang="en-US" altLang="zh-CN" dirty="0"/>
              <a:t>4 KB)</a:t>
            </a:r>
            <a:r>
              <a:rPr lang="zh-CN" altLang="en-US" dirty="0"/>
              <a:t>的数据写入</a:t>
            </a:r>
            <a:r>
              <a:rPr lang="en-US" altLang="zh-CN" dirty="0"/>
              <a:t>pipe</a:t>
            </a:r>
            <a:r>
              <a:rPr lang="zh-CN" altLang="en-US" dirty="0"/>
              <a:t>，便去睡眠等待，直到读</a:t>
            </a:r>
            <a:r>
              <a:rPr lang="en-US" altLang="zh-CN" dirty="0"/>
              <a:t>(</a:t>
            </a:r>
            <a:r>
              <a:rPr lang="zh-CN" altLang="en-US" dirty="0"/>
              <a:t>输出</a:t>
            </a:r>
            <a:r>
              <a:rPr lang="en-US" altLang="zh-CN" dirty="0"/>
              <a:t>)</a:t>
            </a:r>
            <a:r>
              <a:rPr lang="zh-CN" altLang="en-US" dirty="0"/>
              <a:t>进程取走数据后，再把它唤醒。当读进程读一空</a:t>
            </a:r>
            <a:r>
              <a:rPr lang="en-US" altLang="zh-CN" dirty="0"/>
              <a:t>pipe</a:t>
            </a:r>
            <a:r>
              <a:rPr lang="zh-CN" altLang="en-US" dirty="0"/>
              <a:t>时，也应睡眠等待，直至写进程将数据写入管道后，才将之唤醒。</a:t>
            </a:r>
          </a:p>
          <a:p>
            <a:pPr>
              <a:lnSpc>
                <a:spcPct val="130000"/>
              </a:lnSpc>
              <a:spcBef>
                <a:spcPct val="50000"/>
              </a:spcBef>
            </a:pPr>
            <a:r>
              <a:rPr lang="zh-CN" altLang="en-US" dirty="0"/>
              <a:t>　　</a:t>
            </a:r>
            <a:r>
              <a:rPr lang="en-US" altLang="zh-CN" dirty="0"/>
              <a:t>(3) </a:t>
            </a:r>
            <a:r>
              <a:rPr lang="zh-CN" altLang="en-US" dirty="0"/>
              <a:t>确定对方是否存在，只有确定了对方已存在时，才能进行通信。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Netty</a:t>
            </a:r>
            <a:r>
              <a:rPr lang="zh-CN" altLang="en-US" sz="1200" b="0" i="0" kern="1200" dirty="0">
                <a:solidFill>
                  <a:schemeClr val="tx1"/>
                </a:solidFill>
                <a:effectLst/>
                <a:latin typeface="+mn-lt"/>
                <a:ea typeface="+mn-ea"/>
                <a:cs typeface="+mn-cs"/>
              </a:rPr>
              <a:t>是由</a:t>
            </a:r>
            <a:r>
              <a:rPr lang="en-US" altLang="zh-CN" sz="1200" b="0" i="0" u="none" strike="noStrike" kern="1200" dirty="0">
                <a:solidFill>
                  <a:schemeClr val="tx1"/>
                </a:solidFill>
                <a:effectLst/>
                <a:latin typeface="+mn-lt"/>
                <a:ea typeface="+mn-ea"/>
                <a:cs typeface="+mn-cs"/>
                <a:hlinkClick r:id="rId3"/>
              </a:rPr>
              <a:t>JBOSS</a:t>
            </a:r>
            <a:r>
              <a:rPr lang="zh-CN" altLang="en-US" sz="1200" b="0" i="0" kern="1200" dirty="0">
                <a:solidFill>
                  <a:schemeClr val="tx1"/>
                </a:solidFill>
                <a:effectLst/>
                <a:latin typeface="+mn-lt"/>
                <a:ea typeface="+mn-ea"/>
                <a:cs typeface="+mn-cs"/>
              </a:rPr>
              <a:t>提供的一个</a:t>
            </a:r>
            <a:r>
              <a:rPr lang="en-US" altLang="zh-CN" sz="1200" b="0" i="0" u="none" strike="noStrike" kern="1200" dirty="0">
                <a:solidFill>
                  <a:schemeClr val="tx1"/>
                </a:solidFill>
                <a:effectLst/>
                <a:latin typeface="+mn-lt"/>
                <a:ea typeface="+mn-ea"/>
                <a:cs typeface="+mn-cs"/>
                <a:hlinkClick r:id="rId4"/>
              </a:rPr>
              <a:t>java</a:t>
            </a:r>
            <a:r>
              <a:rPr lang="zh-CN" altLang="en-US" sz="1200" b="0" i="0" u="none" strike="noStrike" kern="1200" dirty="0">
                <a:solidFill>
                  <a:schemeClr val="tx1"/>
                </a:solidFill>
                <a:effectLst/>
                <a:latin typeface="+mn-lt"/>
                <a:ea typeface="+mn-ea"/>
                <a:cs typeface="+mn-cs"/>
                <a:hlinkClick r:id="rId4"/>
              </a:rPr>
              <a:t>开源</a:t>
            </a:r>
            <a:r>
              <a:rPr lang="zh-CN" altLang="en-US" sz="1200" b="0" i="0" kern="1200" dirty="0">
                <a:solidFill>
                  <a:schemeClr val="tx1"/>
                </a:solidFill>
                <a:effectLst/>
                <a:latin typeface="+mn-lt"/>
                <a:ea typeface="+mn-ea"/>
                <a:cs typeface="+mn-cs"/>
              </a:rPr>
              <a:t>框架。</a:t>
            </a:r>
            <a:r>
              <a:rPr lang="en-US" altLang="zh-CN" sz="1200" b="0" i="0" kern="1200" dirty="0" err="1">
                <a:solidFill>
                  <a:schemeClr val="tx1"/>
                </a:solidFill>
                <a:effectLst/>
                <a:latin typeface="+mn-lt"/>
                <a:ea typeface="+mn-ea"/>
                <a:cs typeface="+mn-cs"/>
              </a:rPr>
              <a:t>Netty</a:t>
            </a:r>
            <a:r>
              <a:rPr lang="zh-CN" altLang="en-US" sz="1200" b="0" i="0" kern="1200" dirty="0">
                <a:solidFill>
                  <a:schemeClr val="tx1"/>
                </a:solidFill>
                <a:effectLst/>
                <a:latin typeface="+mn-lt"/>
                <a:ea typeface="+mn-ea"/>
                <a:cs typeface="+mn-cs"/>
              </a:rPr>
              <a:t>提供异步的、</a:t>
            </a:r>
            <a:r>
              <a:rPr lang="zh-CN" altLang="en-US" sz="1200" b="0" i="0" u="none" strike="noStrike" kern="1200" dirty="0">
                <a:solidFill>
                  <a:schemeClr val="tx1"/>
                </a:solidFill>
                <a:effectLst/>
                <a:latin typeface="+mn-lt"/>
                <a:ea typeface="+mn-ea"/>
                <a:cs typeface="+mn-cs"/>
                <a:hlinkClick r:id="rId5"/>
              </a:rPr>
              <a:t>事件驱动</a:t>
            </a:r>
            <a:r>
              <a:rPr lang="zh-CN" altLang="en-US" sz="1200" b="0" i="0" kern="1200" dirty="0">
                <a:solidFill>
                  <a:schemeClr val="tx1"/>
                </a:solidFill>
                <a:effectLst/>
                <a:latin typeface="+mn-lt"/>
                <a:ea typeface="+mn-ea"/>
                <a:cs typeface="+mn-cs"/>
              </a:rPr>
              <a:t>的网络</a:t>
            </a:r>
            <a:r>
              <a:rPr lang="zh-CN" altLang="en-US" sz="1200" b="0" i="0" u="none" strike="noStrike" kern="1200" dirty="0">
                <a:solidFill>
                  <a:schemeClr val="tx1"/>
                </a:solidFill>
                <a:effectLst/>
                <a:latin typeface="+mn-lt"/>
                <a:ea typeface="+mn-ea"/>
                <a:cs typeface="+mn-cs"/>
                <a:hlinkClick r:id="rId6"/>
              </a:rPr>
              <a:t>应用程序</a:t>
            </a:r>
            <a:r>
              <a:rPr lang="zh-CN" altLang="en-US" sz="1200" b="0" i="0" kern="1200" dirty="0">
                <a:solidFill>
                  <a:schemeClr val="tx1"/>
                </a:solidFill>
                <a:effectLst/>
                <a:latin typeface="+mn-lt"/>
                <a:ea typeface="+mn-ea"/>
                <a:cs typeface="+mn-cs"/>
              </a:rPr>
              <a:t>框架和工具，用以快速开发高性能、高可靠性的</a:t>
            </a:r>
            <a:r>
              <a:rPr lang="zh-CN" altLang="en-US" sz="1200" b="0" i="0" u="none" strike="noStrike" kern="1200" dirty="0">
                <a:solidFill>
                  <a:schemeClr val="tx1"/>
                </a:solidFill>
                <a:effectLst/>
                <a:latin typeface="+mn-lt"/>
                <a:ea typeface="+mn-ea"/>
                <a:cs typeface="+mn-cs"/>
                <a:hlinkClick r:id="rId7"/>
              </a:rPr>
              <a:t>网络服务器</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8"/>
              </a:rPr>
              <a:t>客户端</a:t>
            </a:r>
            <a:r>
              <a:rPr lang="zh-CN" altLang="en-US" sz="1200" b="0" i="0" kern="1200" dirty="0">
                <a:solidFill>
                  <a:schemeClr val="tx1"/>
                </a:solidFill>
                <a:effectLst/>
                <a:latin typeface="+mn-lt"/>
                <a:ea typeface="+mn-ea"/>
                <a:cs typeface="+mn-cs"/>
              </a:rPr>
              <a:t>程序。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WebSocket</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12</a:t>
            </a:fld>
            <a:endParaRPr lang="zh-CN" altLang="en-US"/>
          </a:p>
        </p:txBody>
      </p:sp>
    </p:spTree>
    <p:extLst>
      <p:ext uri="{BB962C8B-B14F-4D97-AF65-F5344CB8AC3E}">
        <p14:creationId xmlns:p14="http://schemas.microsoft.com/office/powerpoint/2010/main" val="2074547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换言之，由于进程是一个资源的拥有者，因而在创建、撤消和切换中，系统必须为之付出较大的时空开销。正因如此，在系统中所设置的进程，其数目不宜过多，进程切换的频率也不宜过高，这也就限制了并发程度的进一步提高。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2019年10月16日8时26分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2019年10月16日8时26分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2019年10月16日8时26分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2019年10月16日8时26分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2019年10月16日8时26分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2019年10月16日8时26分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2019年10月16日8时26分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DB4473-0784-4251-9DBA-96209780E87B}" type="datetime8">
              <a:rPr lang="zh-CN" altLang="en-US" smtClean="0"/>
              <a:pPr/>
              <a:t>2019年10月16日8时26分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0"/>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2019年10月16日8时26分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2019年10月16日8时26分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2019年10月16日8时26分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430474" cy="461665"/>
          </a:xfrm>
          <a:prstGeom prst="rect">
            <a:avLst/>
          </a:prstGeom>
          <a:noFill/>
        </p:spPr>
        <p:txBody>
          <a:bodyPr wrap="none" rtlCol="0">
            <a:spAutoFit/>
          </a:bodyPr>
          <a:lstStyle/>
          <a:p>
            <a:r>
              <a:rPr lang="zh-CN" altLang="en-US" sz="2400" u="wavyDbl" baseline="0" dirty="0">
                <a:uFill>
                  <a:solidFill>
                    <a:srgbClr val="7030A0"/>
                  </a:solidFill>
                </a:uFill>
              </a:rPr>
              <a:t>第二章 进程管理</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a:t>
            </a:r>
            <a:r>
              <a:rPr lang="zh-CN" altLang="en-US" dirty="0"/>
              <a:t>七</a:t>
            </a:r>
            <a:r>
              <a:rPr lang="zh-CN" altLang="en-US" b="1"/>
              <a:t>讲</a:t>
            </a:r>
            <a:endParaRPr lang="zh-CN" altLang="en-US" b="1" dirty="0"/>
          </a:p>
        </p:txBody>
      </p:sp>
      <p:sp>
        <p:nvSpPr>
          <p:cNvPr id="3" name="副标题 2"/>
          <p:cNvSpPr>
            <a:spLocks noGrp="1"/>
          </p:cNvSpPr>
          <p:nvPr>
            <p:ph type="body" idx="1"/>
          </p:nvPr>
        </p:nvSpPr>
        <p:spPr/>
        <p:txBody>
          <a:bodyPr>
            <a:normAutofit/>
          </a:bodyPr>
          <a:lstStyle/>
          <a:p>
            <a:r>
              <a:rPr lang="zh-CN" altLang="en-US" dirty="0"/>
              <a:t>进程通信</a:t>
            </a:r>
            <a:r>
              <a:rPr lang="en-US" altLang="zh-CN" dirty="0"/>
              <a:t>\</a:t>
            </a:r>
            <a:r>
              <a:rPr lang="zh-CN" altLang="en-US" dirty="0"/>
              <a:t>线程</a:t>
            </a:r>
          </a:p>
        </p:txBody>
      </p:sp>
      <p:sp>
        <p:nvSpPr>
          <p:cNvPr id="4" name="日期占位符 3"/>
          <p:cNvSpPr>
            <a:spLocks noGrp="1"/>
          </p:cNvSpPr>
          <p:nvPr>
            <p:ph type="dt" sz="half" idx="10"/>
          </p:nvPr>
        </p:nvSpPr>
        <p:spPr/>
        <p:txBody>
          <a:bodyPr/>
          <a:lstStyle/>
          <a:p>
            <a:fld id="{17DF4821-8392-4BC6-ABBD-5DEF8A9ED237}" type="datetime8">
              <a:rPr lang="zh-CN" altLang="en-US" smtClean="0"/>
              <a:pPr/>
              <a:t>2019年10月16日8时26分</a:t>
            </a:fld>
            <a:endParaRPr lang="zh-CN" altLang="en-US"/>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F83559-79D9-4FE9-8E52-79B3B7907A88}" type="datetime8">
              <a:rPr lang="zh-CN" altLang="en-US" smtClean="0"/>
              <a:pPr/>
              <a:t>2019年10月16日8时26分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6" name="文本占位符 5"/>
          <p:cNvSpPr>
            <a:spLocks noGrp="1"/>
          </p:cNvSpPr>
          <p:nvPr>
            <p:ph type="body" sz="quarter" idx="13"/>
          </p:nvPr>
        </p:nvSpPr>
        <p:spPr>
          <a:xfrm>
            <a:off x="251521" y="692150"/>
            <a:ext cx="8640960" cy="5400675"/>
          </a:xfrm>
        </p:spPr>
        <p:txBody>
          <a:bodyPr>
            <a:normAutofit lnSpcReduction="10000"/>
          </a:bodyPr>
          <a:lstStyle/>
          <a:p>
            <a:pPr>
              <a:lnSpc>
                <a:spcPct val="150000"/>
              </a:lnSpc>
            </a:pPr>
            <a:r>
              <a:rPr lang="en-US" altLang="zh-CN"/>
              <a:t>		</a:t>
            </a:r>
            <a:r>
              <a:rPr lang="zh-CN" altLang="en-US"/>
              <a:t>为了协调双方的通信，管道机制必须提供以下三方面的协调能力：① 互斥，即当一个进程正在对</a:t>
            </a:r>
            <a:r>
              <a:rPr lang="en-US" altLang="zh-CN"/>
              <a:t>pipe</a:t>
            </a:r>
            <a:r>
              <a:rPr lang="zh-CN" altLang="en-US"/>
              <a:t>执行读</a:t>
            </a:r>
            <a:r>
              <a:rPr lang="en-US" altLang="zh-CN"/>
              <a:t>/</a:t>
            </a:r>
            <a:r>
              <a:rPr lang="zh-CN" altLang="en-US"/>
              <a:t>写操作时，其它</a:t>
            </a:r>
            <a:r>
              <a:rPr lang="en-US" altLang="zh-CN"/>
              <a:t>(</a:t>
            </a:r>
            <a:r>
              <a:rPr lang="zh-CN" altLang="en-US"/>
              <a:t>另一</a:t>
            </a:r>
            <a:r>
              <a:rPr lang="en-US" altLang="zh-CN"/>
              <a:t>)</a:t>
            </a:r>
            <a:r>
              <a:rPr lang="zh-CN" altLang="en-US"/>
              <a:t>进程必须等待。② 同步，指当写</a:t>
            </a:r>
            <a:r>
              <a:rPr lang="en-US" altLang="zh-CN"/>
              <a:t>(</a:t>
            </a:r>
            <a:r>
              <a:rPr lang="zh-CN" altLang="en-US"/>
              <a:t>输入</a:t>
            </a:r>
            <a:r>
              <a:rPr lang="en-US" altLang="zh-CN"/>
              <a:t>)</a:t>
            </a:r>
            <a:r>
              <a:rPr lang="zh-CN" altLang="en-US"/>
              <a:t>进程把一定数量</a:t>
            </a:r>
            <a:r>
              <a:rPr lang="en-US" altLang="zh-CN"/>
              <a:t>(</a:t>
            </a:r>
            <a:r>
              <a:rPr lang="zh-CN" altLang="en-US"/>
              <a:t>如</a:t>
            </a:r>
            <a:r>
              <a:rPr lang="en-US" altLang="zh-CN"/>
              <a:t>4 KB)</a:t>
            </a:r>
            <a:r>
              <a:rPr lang="zh-CN" altLang="en-US"/>
              <a:t>的数据写入</a:t>
            </a:r>
            <a:r>
              <a:rPr lang="en-US" altLang="zh-CN"/>
              <a:t>pipe</a:t>
            </a:r>
            <a:r>
              <a:rPr lang="zh-CN" altLang="en-US"/>
              <a:t>，便去睡眠等待，直到读</a:t>
            </a:r>
            <a:r>
              <a:rPr lang="en-US" altLang="zh-CN"/>
              <a:t>(</a:t>
            </a:r>
            <a:r>
              <a:rPr lang="zh-CN" altLang="en-US"/>
              <a:t>输出</a:t>
            </a:r>
            <a:r>
              <a:rPr lang="en-US" altLang="zh-CN"/>
              <a:t>)</a:t>
            </a:r>
            <a:r>
              <a:rPr lang="zh-CN" altLang="en-US"/>
              <a:t>进程取走数据后再把它唤醒。当读进程读一空</a:t>
            </a:r>
            <a:r>
              <a:rPr lang="en-US" altLang="zh-CN"/>
              <a:t>pipe</a:t>
            </a:r>
            <a:r>
              <a:rPr lang="zh-CN" altLang="en-US"/>
              <a:t>时，也应睡眠等待，直至写进程将数据写入管道后才将之唤醒。③ 确定对方是否存在，只有确定了对方已存在时才能进行通信。</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2950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F83559-79D9-4FE9-8E52-79B3B7907A88}" type="datetime8">
              <a:rPr lang="zh-CN" altLang="en-US" smtClean="0"/>
              <a:pPr/>
              <a:t>2019年10月16日8时26分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6" name="文本占位符 5"/>
          <p:cNvSpPr>
            <a:spLocks noGrp="1"/>
          </p:cNvSpPr>
          <p:nvPr>
            <p:ph type="body" sz="quarter" idx="13"/>
          </p:nvPr>
        </p:nvSpPr>
        <p:spPr>
          <a:xfrm>
            <a:off x="251521" y="692150"/>
            <a:ext cx="8640960" cy="5400675"/>
          </a:xfrm>
        </p:spPr>
        <p:txBody>
          <a:bodyPr>
            <a:normAutofit fontScale="92500"/>
          </a:bodyPr>
          <a:lstStyle/>
          <a:p>
            <a:r>
              <a:rPr lang="en-US" altLang="zh-CN" b="1">
                <a:latin typeface="Times New Roman" pitchFamily="18" charset="0"/>
                <a:cs typeface="Times New Roman" pitchFamily="18" charset="0"/>
              </a:rPr>
              <a:t>4</a:t>
            </a:r>
            <a:r>
              <a:rPr lang="zh-CN" altLang="en-US" b="1">
                <a:latin typeface="Times New Roman" pitchFamily="18" charset="0"/>
                <a:cs typeface="Times New Roman" pitchFamily="18" charset="0"/>
              </a:rPr>
              <a:t>．客户机</a:t>
            </a:r>
            <a:r>
              <a:rPr lang="en-US" altLang="zh-CN" b="1">
                <a:latin typeface="Times New Roman" pitchFamily="18" charset="0"/>
                <a:cs typeface="Times New Roman" pitchFamily="18" charset="0"/>
              </a:rPr>
              <a:t>-</a:t>
            </a:r>
            <a:r>
              <a:rPr lang="zh-CN" altLang="en-US" b="1">
                <a:latin typeface="Times New Roman" pitchFamily="18" charset="0"/>
                <a:cs typeface="Times New Roman" pitchFamily="18" charset="0"/>
              </a:rPr>
              <a:t>服务器系统通信</a:t>
            </a:r>
            <a:endParaRPr lang="en-US" altLang="zh-CN" b="1" dirty="0">
              <a:latin typeface="Times New Roman" pitchFamily="18" charset="0"/>
              <a:cs typeface="Times New Roman" pitchFamily="18" charset="0"/>
            </a:endParaRPr>
          </a:p>
          <a:p>
            <a:pPr>
              <a:lnSpc>
                <a:spcPct val="150000"/>
              </a:lnSpc>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1) </a:t>
            </a:r>
            <a:r>
              <a:rPr lang="zh-CN" altLang="en-US">
                <a:latin typeface="Times New Roman" pitchFamily="18" charset="0"/>
                <a:cs typeface="Times New Roman" pitchFamily="18" charset="0"/>
              </a:rPr>
              <a:t>套接字</a:t>
            </a:r>
            <a:r>
              <a:rPr lang="en-US" altLang="zh-CN">
                <a:latin typeface="Times New Roman" pitchFamily="18" charset="0"/>
                <a:cs typeface="Times New Roman" pitchFamily="18" charset="0"/>
              </a:rPr>
              <a:t>(Socket)</a:t>
            </a:r>
            <a:br>
              <a:rPr lang="en-US" altLang="zh-CN">
                <a:latin typeface="Times New Roman" pitchFamily="18" charset="0"/>
                <a:cs typeface="Times New Roman" pitchFamily="18" charset="0"/>
              </a:rPr>
            </a:br>
            <a:r>
              <a:rPr lang="zh-CN" altLang="en-US">
                <a:latin typeface="Times New Roman" pitchFamily="18" charset="0"/>
                <a:cs typeface="Times New Roman" pitchFamily="18" charset="0"/>
              </a:rPr>
              <a:t>　　套接字起源于</a:t>
            </a:r>
            <a:r>
              <a:rPr lang="en-US" altLang="zh-CN">
                <a:latin typeface="Times New Roman" pitchFamily="18" charset="0"/>
                <a:cs typeface="Times New Roman" pitchFamily="18" charset="0"/>
              </a:rPr>
              <a:t>20</a:t>
            </a:r>
            <a:r>
              <a:rPr lang="zh-CN" altLang="en-US">
                <a:latin typeface="Times New Roman" pitchFamily="18" charset="0"/>
                <a:cs typeface="Times New Roman" pitchFamily="18" charset="0"/>
              </a:rPr>
              <a:t>世纪</a:t>
            </a:r>
            <a:r>
              <a:rPr lang="en-US" altLang="zh-CN">
                <a:latin typeface="Times New Roman" pitchFamily="18" charset="0"/>
                <a:cs typeface="Times New Roman" pitchFamily="18" charset="0"/>
              </a:rPr>
              <a:t>70</a:t>
            </a:r>
            <a:r>
              <a:rPr lang="zh-CN" altLang="en-US">
                <a:latin typeface="Times New Roman" pitchFamily="18" charset="0"/>
                <a:cs typeface="Times New Roman" pitchFamily="18" charset="0"/>
              </a:rPr>
              <a:t>年代加州大学伯克利分校版本的</a:t>
            </a:r>
            <a:r>
              <a:rPr lang="en-US" altLang="zh-CN">
                <a:latin typeface="Times New Roman" pitchFamily="18" charset="0"/>
                <a:cs typeface="Times New Roman" pitchFamily="18" charset="0"/>
              </a:rPr>
              <a:t>UNIX(</a:t>
            </a:r>
            <a:r>
              <a:rPr lang="zh-CN" altLang="en-US">
                <a:latin typeface="Times New Roman" pitchFamily="18" charset="0"/>
                <a:cs typeface="Times New Roman" pitchFamily="18" charset="0"/>
              </a:rPr>
              <a:t>即</a:t>
            </a:r>
            <a:r>
              <a:rPr lang="en-US" altLang="zh-CN">
                <a:latin typeface="Times New Roman" pitchFamily="18" charset="0"/>
                <a:cs typeface="Times New Roman" pitchFamily="18" charset="0"/>
              </a:rPr>
              <a:t>BSD Unix)</a:t>
            </a:r>
            <a:r>
              <a:rPr lang="zh-CN" altLang="en-US">
                <a:latin typeface="Times New Roman" pitchFamily="18" charset="0"/>
                <a:cs typeface="Times New Roman" pitchFamily="18" charset="0"/>
              </a:rPr>
              <a:t>，是</a:t>
            </a:r>
            <a:r>
              <a:rPr lang="en-US" altLang="zh-CN">
                <a:latin typeface="Times New Roman" pitchFamily="18" charset="0"/>
                <a:cs typeface="Times New Roman" pitchFamily="18" charset="0"/>
              </a:rPr>
              <a:t>UNIX </a:t>
            </a:r>
            <a:r>
              <a:rPr lang="zh-CN" altLang="en-US">
                <a:latin typeface="Times New Roman" pitchFamily="18" charset="0"/>
                <a:cs typeface="Times New Roman" pitchFamily="18" charset="0"/>
              </a:rPr>
              <a:t>操作系统下的网络通信接口。一开始，套接字被设计用在同一台主机上多个应用程序之间的通信</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即进程间的通信</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，主要是为了解决多对进程同时通信时端口和物理线路的多路复用问题。随着计算机网络技术的发展以及</a:t>
            </a:r>
            <a:r>
              <a:rPr lang="en-US" altLang="zh-CN">
                <a:latin typeface="Times New Roman" pitchFamily="18" charset="0"/>
                <a:cs typeface="Times New Roman" pitchFamily="18" charset="0"/>
              </a:rPr>
              <a:t>UNIX </a:t>
            </a:r>
            <a:r>
              <a:rPr lang="zh-CN" altLang="en-US">
                <a:latin typeface="Times New Roman" pitchFamily="18" charset="0"/>
                <a:cs typeface="Times New Roman" pitchFamily="18" charset="0"/>
              </a:rPr>
              <a:t>操作系统的广泛使用，套接字已逐渐成为最流行的网络通信程序接口之一。</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0988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2019年10月16日9时29分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lstStyle/>
          <a:p>
            <a:pPr>
              <a:lnSpc>
                <a:spcPct val="150000"/>
              </a:lnSpc>
            </a:pPr>
            <a:r>
              <a:rPr lang="zh-CN" altLang="en-US"/>
              <a:t>　</a:t>
            </a:r>
            <a:r>
              <a:rPr lang="en-US" altLang="zh-CN"/>
              <a:t>2) </a:t>
            </a:r>
            <a:r>
              <a:rPr lang="zh-CN" altLang="en-US"/>
              <a:t>远程过程调用</a:t>
            </a:r>
            <a:r>
              <a:rPr lang="en-US" altLang="zh-CN"/>
              <a:t>(</a:t>
            </a:r>
            <a:r>
              <a:rPr lang="zh-CN" altLang="en-US"/>
              <a:t>远程方法调用</a:t>
            </a:r>
            <a:r>
              <a:rPr lang="en-US" altLang="zh-CN"/>
              <a:t>)</a:t>
            </a:r>
            <a:br>
              <a:rPr lang="zh-CN" altLang="en-US"/>
            </a:br>
            <a:r>
              <a:rPr lang="zh-CN" altLang="en-US"/>
              <a:t>　　远程过程</a:t>
            </a:r>
            <a:r>
              <a:rPr lang="en-US" altLang="zh-CN"/>
              <a:t>(</a:t>
            </a:r>
            <a:r>
              <a:rPr lang="zh-CN" altLang="en-US"/>
              <a:t>函数</a:t>
            </a:r>
            <a:r>
              <a:rPr lang="en-US" altLang="zh-CN"/>
              <a:t>)</a:t>
            </a:r>
            <a:r>
              <a:rPr lang="zh-CN" altLang="en-US"/>
              <a:t>调用</a:t>
            </a:r>
            <a:r>
              <a:rPr lang="en-US" altLang="zh-CN"/>
              <a:t>RPC(Remote Procedure Call)</a:t>
            </a:r>
            <a:r>
              <a:rPr lang="zh-CN" altLang="en-US"/>
              <a:t>，是一个通信协议，用于通过网络连接的系统。该协议允许运行于一台主机</a:t>
            </a:r>
            <a:r>
              <a:rPr lang="en-US" altLang="zh-CN"/>
              <a:t>(</a:t>
            </a:r>
            <a:r>
              <a:rPr lang="zh-CN" altLang="en-US"/>
              <a:t>本地</a:t>
            </a:r>
            <a:r>
              <a:rPr lang="en-US" altLang="zh-CN"/>
              <a:t>)</a:t>
            </a:r>
            <a:r>
              <a:rPr lang="zh-CN" altLang="en-US"/>
              <a:t>系统上的进程调用另一台主机</a:t>
            </a:r>
            <a:r>
              <a:rPr lang="en-US" altLang="zh-CN"/>
              <a:t>(</a:t>
            </a:r>
            <a:r>
              <a:rPr lang="zh-CN" altLang="en-US"/>
              <a:t>远程</a:t>
            </a:r>
            <a:r>
              <a:rPr lang="en-US" altLang="zh-CN"/>
              <a:t>)</a:t>
            </a:r>
            <a:r>
              <a:rPr lang="zh-CN" altLang="en-US"/>
              <a:t>系统上的进程，而对程序员表现为常规的过程调用，无需额外地为此编程。如果涉及的软件采用面向对象编程，那么远程过程调用亦可称做远程方法调用。</a:t>
            </a:r>
          </a:p>
        </p:txBody>
      </p:sp>
    </p:spTree>
    <p:extLst>
      <p:ext uri="{BB962C8B-B14F-4D97-AF65-F5344CB8AC3E}">
        <p14:creationId xmlns:p14="http://schemas.microsoft.com/office/powerpoint/2010/main" val="369067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F83559-79D9-4FE9-8E52-79B3B7907A88}" type="datetime8">
              <a:rPr lang="zh-CN" altLang="en-US" smtClean="0"/>
              <a:pPr/>
              <a:t>2019年10月16日8时26分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文本占位符 5"/>
          <p:cNvSpPr>
            <a:spLocks noGrp="1"/>
          </p:cNvSpPr>
          <p:nvPr>
            <p:ph type="body" sz="quarter" idx="13"/>
          </p:nvPr>
        </p:nvSpPr>
        <p:spPr>
          <a:xfrm>
            <a:off x="251520" y="692150"/>
            <a:ext cx="8640959" cy="5400675"/>
          </a:xfrm>
        </p:spPr>
        <p:txBody>
          <a:bodyPr>
            <a:noAutofit/>
          </a:bodyPr>
          <a:lstStyle/>
          <a:p>
            <a:pPr algn="just">
              <a:lnSpc>
                <a:spcPct val="120000"/>
              </a:lnSpc>
              <a:spcBef>
                <a:spcPct val="50000"/>
              </a:spcBef>
            </a:pPr>
            <a:r>
              <a:rPr lang="en-US" altLang="zh-CN" b="1"/>
              <a:t>2.6.2</a:t>
            </a:r>
            <a:r>
              <a:rPr lang="zh-CN" altLang="en-US" b="1" dirty="0"/>
              <a:t>　消息传递通信的实现方法</a:t>
            </a:r>
          </a:p>
          <a:p>
            <a:pPr algn="just">
              <a:lnSpc>
                <a:spcPct val="120000"/>
              </a:lnSpc>
              <a:spcBef>
                <a:spcPct val="50000"/>
              </a:spcBef>
            </a:pPr>
            <a:r>
              <a:rPr lang="zh-CN" altLang="en-US" b="1" dirty="0"/>
              <a:t>　</a:t>
            </a:r>
            <a:r>
              <a:rPr lang="en-US" altLang="zh-CN" b="1" dirty="0"/>
              <a:t>1</a:t>
            </a:r>
            <a:r>
              <a:rPr lang="zh-CN" altLang="en-US" b="1" dirty="0"/>
              <a:t>．直接通信方式</a:t>
            </a:r>
          </a:p>
          <a:p>
            <a:pPr marL="0" algn="just">
              <a:lnSpc>
                <a:spcPct val="150000"/>
              </a:lnSpc>
              <a:spcBef>
                <a:spcPts val="1800"/>
              </a:spcBef>
            </a:pPr>
            <a:r>
              <a:rPr lang="en-US" altLang="zh-CN" dirty="0"/>
              <a:t>    </a:t>
            </a:r>
            <a:r>
              <a:rPr lang="zh-CN" altLang="en-US" dirty="0"/>
              <a:t>这是指发送进程利用</a:t>
            </a:r>
            <a:r>
              <a:rPr lang="en-US" altLang="zh-CN" dirty="0"/>
              <a:t>OS</a:t>
            </a:r>
            <a:r>
              <a:rPr lang="zh-CN" altLang="en-US" dirty="0"/>
              <a:t>所提供的发送命令，直接把消息发送给目标进程。此时，要求发送进程和接收进程都以显式方式提供对方的标识符。通常，系统提供下述两条通信命令。</a:t>
            </a:r>
          </a:p>
          <a:p>
            <a:pPr algn="just">
              <a:lnSpc>
                <a:spcPct val="120000"/>
              </a:lnSpc>
              <a:spcBef>
                <a:spcPct val="50000"/>
              </a:spcBef>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a:xfrm>
            <a:off x="179512" y="908720"/>
            <a:ext cx="8784975" cy="5184105"/>
          </a:xfrm>
        </p:spPr>
        <p:txBody>
          <a:bodyPr/>
          <a:lstStyle/>
          <a:p>
            <a:pPr lvl="1" algn="just">
              <a:lnSpc>
                <a:spcPct val="120000"/>
              </a:lnSpc>
              <a:spcBef>
                <a:spcPct val="50000"/>
              </a:spcBef>
            </a:pPr>
            <a:r>
              <a:rPr lang="en-US" altLang="zh-CN" sz="2400" dirty="0"/>
              <a:t>Send(Receiver</a:t>
            </a:r>
            <a:r>
              <a:rPr lang="zh-CN" altLang="en-US" sz="2400" dirty="0"/>
              <a:t>，</a:t>
            </a:r>
            <a:r>
              <a:rPr lang="en-US" altLang="zh-CN" sz="2400" dirty="0"/>
              <a:t>message)</a:t>
            </a:r>
            <a:r>
              <a:rPr lang="zh-CN" altLang="en-US" sz="2400" dirty="0"/>
              <a:t>； 发送一个消息给接收进程；</a:t>
            </a:r>
          </a:p>
          <a:p>
            <a:pPr lvl="1" algn="just">
              <a:lnSpc>
                <a:spcPct val="120000"/>
              </a:lnSpc>
              <a:spcBef>
                <a:spcPct val="50000"/>
              </a:spcBef>
            </a:pPr>
            <a:r>
              <a:rPr lang="en-US" altLang="zh-CN" sz="2400" dirty="0"/>
              <a:t>Receive(Sender</a:t>
            </a:r>
            <a:r>
              <a:rPr lang="zh-CN" altLang="en-US" sz="2400" dirty="0"/>
              <a:t>，</a:t>
            </a:r>
            <a:r>
              <a:rPr lang="en-US" altLang="zh-CN" sz="2400" dirty="0"/>
              <a:t>message)</a:t>
            </a:r>
            <a:r>
              <a:rPr lang="zh-CN" altLang="en-US" sz="2400" dirty="0"/>
              <a:t>； 接收</a:t>
            </a:r>
            <a:r>
              <a:rPr lang="en-US" altLang="zh-CN" sz="2400" dirty="0"/>
              <a:t>Sender</a:t>
            </a:r>
            <a:r>
              <a:rPr lang="zh-CN" altLang="en-US" sz="2400" dirty="0"/>
              <a:t>发来的消息；</a:t>
            </a:r>
          </a:p>
          <a:p>
            <a:pPr>
              <a:lnSpc>
                <a:spcPct val="150000"/>
              </a:lnSpc>
              <a:spcBef>
                <a:spcPct val="50000"/>
              </a:spcBef>
            </a:pPr>
            <a:r>
              <a:rPr lang="zh-CN" altLang="en-US" dirty="0"/>
              <a:t>　　例如，原语</a:t>
            </a:r>
            <a:r>
              <a:rPr lang="en-US" altLang="zh-CN" dirty="0"/>
              <a:t>Send(P</a:t>
            </a:r>
            <a:r>
              <a:rPr lang="en-US" altLang="zh-CN" baseline="-25000" dirty="0"/>
              <a:t>2</a:t>
            </a:r>
            <a:r>
              <a:rPr lang="zh-CN" altLang="en-US" dirty="0"/>
              <a:t>，</a:t>
            </a:r>
            <a:r>
              <a:rPr lang="en-US" altLang="zh-CN" dirty="0"/>
              <a:t>m</a:t>
            </a:r>
            <a:r>
              <a:rPr lang="en-US" altLang="zh-CN" baseline="-25000" dirty="0"/>
              <a:t>1</a:t>
            </a:r>
            <a:r>
              <a:rPr lang="en-US" altLang="zh-CN" dirty="0"/>
              <a:t>)</a:t>
            </a:r>
            <a:r>
              <a:rPr lang="zh-CN" altLang="en-US" dirty="0"/>
              <a:t>表示将消息</a:t>
            </a:r>
            <a:r>
              <a:rPr lang="en-US" altLang="zh-CN" dirty="0"/>
              <a:t>m</a:t>
            </a:r>
            <a:r>
              <a:rPr lang="en-US" altLang="zh-CN" baseline="-25000" dirty="0"/>
              <a:t>1</a:t>
            </a:r>
            <a:r>
              <a:rPr lang="zh-CN" altLang="en-US" dirty="0"/>
              <a:t>发送给接收进程</a:t>
            </a:r>
            <a:r>
              <a:rPr lang="en-US" altLang="zh-CN" dirty="0"/>
              <a:t>P</a:t>
            </a:r>
            <a:r>
              <a:rPr lang="en-US" altLang="zh-CN" baseline="-25000" dirty="0"/>
              <a:t>2</a:t>
            </a:r>
            <a:r>
              <a:rPr lang="zh-CN" altLang="en-US" dirty="0"/>
              <a:t>；而原语</a:t>
            </a:r>
            <a:r>
              <a:rPr lang="en-US" altLang="zh-CN" dirty="0"/>
              <a:t>Receive(P</a:t>
            </a:r>
            <a:r>
              <a:rPr lang="en-US" altLang="zh-CN" baseline="-25000" dirty="0"/>
              <a:t>1</a:t>
            </a:r>
            <a:r>
              <a:rPr lang="zh-CN" altLang="en-US" dirty="0"/>
              <a:t>，</a:t>
            </a:r>
            <a:r>
              <a:rPr lang="en-US" altLang="zh-CN" dirty="0"/>
              <a:t>m</a:t>
            </a:r>
            <a:r>
              <a:rPr lang="en-US" altLang="zh-CN" baseline="-25000" dirty="0"/>
              <a:t>1</a:t>
            </a:r>
            <a:r>
              <a:rPr lang="en-US" altLang="zh-CN" dirty="0"/>
              <a:t>)</a:t>
            </a:r>
            <a:r>
              <a:rPr lang="zh-CN" altLang="en-US" dirty="0"/>
              <a:t>则表示接收由</a:t>
            </a:r>
            <a:r>
              <a:rPr lang="en-US" altLang="zh-CN" dirty="0"/>
              <a:t>P</a:t>
            </a:r>
            <a:r>
              <a:rPr lang="en-US" altLang="zh-CN" baseline="-25000" dirty="0"/>
              <a:t>1</a:t>
            </a:r>
            <a:r>
              <a:rPr lang="zh-CN" altLang="en-US" dirty="0"/>
              <a:t>发来的消息</a:t>
            </a:r>
            <a:r>
              <a:rPr lang="en-US" altLang="zh-CN" dirty="0"/>
              <a:t>m</a:t>
            </a:r>
            <a:r>
              <a:rPr lang="en-US" altLang="zh-CN" baseline="-25000" dirty="0"/>
              <a:t>1</a:t>
            </a:r>
            <a:r>
              <a:rPr lang="zh-CN" altLang="en-US" dirty="0"/>
              <a:t>。 </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b="1" dirty="0"/>
              <a:t>2</a:t>
            </a:r>
            <a:r>
              <a:rPr lang="zh-CN" altLang="en-US" b="1"/>
              <a:t>．间接（信箱）通信</a:t>
            </a:r>
            <a:r>
              <a:rPr lang="zh-CN" altLang="en-US" b="1" dirty="0"/>
              <a:t>方式</a:t>
            </a:r>
          </a:p>
          <a:p>
            <a:pPr marL="0" algn="just">
              <a:lnSpc>
                <a:spcPct val="150000"/>
              </a:lnSpc>
              <a:spcBef>
                <a:spcPct val="50000"/>
              </a:spcBef>
            </a:pPr>
            <a:r>
              <a:rPr lang="zh-CN" altLang="en-US" dirty="0"/>
              <a:t>　　间接通信方式指进程之间的通信需要通过作为共享数据结构的实体。该实体用来暂存发送进程发送给目标进程的消息；接收进程则从该实体中取出对方发送给自己的消息。这种中间实体称为信箱。</a:t>
            </a:r>
          </a:p>
        </p:txBody>
      </p:sp>
      <p:sp>
        <p:nvSpPr>
          <p:cNvPr id="46082" name="AutoShape 2" descr="http://t1.baidu.com/it/u=804850,39705633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6084" name="AutoShape 4" descr="http://t1.baidu.com/it/u=804850,39705633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6086" name="Picture 6" descr="http://211.67.81.35/jpkc/2008sxj/zhaosuping/kecheng/pic/2-6-3.GIF"/>
          <p:cNvPicPr>
            <a:picLocks noChangeAspect="1" noChangeArrowheads="1"/>
          </p:cNvPicPr>
          <p:nvPr/>
        </p:nvPicPr>
        <p:blipFill>
          <a:blip r:embed="rId2" cstate="print"/>
          <a:srcRect b="23444"/>
          <a:stretch>
            <a:fillRect/>
          </a:stretch>
        </p:blipFill>
        <p:spPr bwMode="auto">
          <a:xfrm>
            <a:off x="1691680" y="4869160"/>
            <a:ext cx="5372100" cy="115212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a:xfrm>
            <a:off x="468313" y="692150"/>
            <a:ext cx="8424167" cy="5400675"/>
          </a:xfrm>
        </p:spPr>
        <p:txBody>
          <a:bodyPr>
            <a:normAutofit/>
          </a:bodyPr>
          <a:lstStyle/>
          <a:p>
            <a:pPr>
              <a:lnSpc>
                <a:spcPct val="150000"/>
              </a:lnSpc>
            </a:pPr>
            <a:r>
              <a:rPr lang="zh-CN" altLang="en-US" dirty="0">
                <a:latin typeface="Times New Roman" pitchFamily="18" charset="0"/>
                <a:cs typeface="Times New Roman" pitchFamily="18" charset="0"/>
              </a:rPr>
              <a:t>系统为信箱通信提供了若干条原语，分别用于信箱的创建、撤消和消息的发送、接收等。</a:t>
            </a:r>
            <a:endParaRPr lang="en-US" altLang="zh-CN" dirty="0">
              <a:latin typeface="Times New Roman" pitchFamily="18" charset="0"/>
              <a:cs typeface="Times New Roman" pitchFamily="18" charset="0"/>
            </a:endParaRPr>
          </a:p>
          <a:p>
            <a:pPr>
              <a:lnSpc>
                <a:spcPct val="15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(1) </a:t>
            </a:r>
            <a:r>
              <a:rPr lang="zh-CN" altLang="en-US" dirty="0">
                <a:latin typeface="Times New Roman" pitchFamily="18" charset="0"/>
                <a:cs typeface="Times New Roman" pitchFamily="18" charset="0"/>
              </a:rPr>
              <a:t>信箱的创建和撤消。</a:t>
            </a:r>
            <a:endParaRPr lang="en-US" altLang="zh-CN" dirty="0">
              <a:latin typeface="Times New Roman" pitchFamily="18" charset="0"/>
              <a:cs typeface="Times New Roman" pitchFamily="18" charset="0"/>
            </a:endParaRPr>
          </a:p>
          <a:p>
            <a:pPr>
              <a:lnSpc>
                <a:spcPct val="150000"/>
              </a:lnSpc>
            </a:pPr>
            <a:r>
              <a:rPr lang="en-US" altLang="zh-CN" dirty="0">
                <a:latin typeface="Times New Roman" pitchFamily="18" charset="0"/>
                <a:cs typeface="Times New Roman" pitchFamily="18" charset="0"/>
              </a:rPr>
              <a:t>    (2) </a:t>
            </a:r>
            <a:r>
              <a:rPr lang="zh-CN" altLang="en-US" dirty="0">
                <a:latin typeface="Times New Roman" pitchFamily="18" charset="0"/>
                <a:cs typeface="Times New Roman" pitchFamily="18" charset="0"/>
              </a:rPr>
              <a:t>消息的发送和接收。</a:t>
            </a:r>
            <a:endParaRPr lang="en-US" altLang="zh-CN" dirty="0">
              <a:latin typeface="Times New Roman" pitchFamily="18" charset="0"/>
              <a:cs typeface="Times New Roman" pitchFamily="18" charset="0"/>
            </a:endParaRPr>
          </a:p>
          <a:p>
            <a:pPr algn="just">
              <a:lnSpc>
                <a:spcPct val="130000"/>
              </a:lnSpc>
              <a:spcBef>
                <a:spcPct val="50000"/>
              </a:spcBef>
            </a:pPr>
            <a:r>
              <a:rPr lang="en-US" altLang="zh-CN" sz="2400" dirty="0">
                <a:latin typeface="Times New Roman" pitchFamily="18" charset="0"/>
                <a:cs typeface="Times New Roman" pitchFamily="18" charset="0"/>
              </a:rPr>
              <a:t>    Send(mailbox</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message) </a:t>
            </a:r>
            <a:r>
              <a:rPr lang="zh-CN" altLang="en-US" sz="2400" dirty="0">
                <a:latin typeface="Times New Roman" pitchFamily="18" charset="0"/>
                <a:cs typeface="Times New Roman" pitchFamily="18" charset="0"/>
              </a:rPr>
              <a:t>将一个消息发送到指定信箱；</a:t>
            </a:r>
          </a:p>
          <a:p>
            <a:pPr algn="just">
              <a:lnSpc>
                <a:spcPct val="130000"/>
              </a:lnSpc>
              <a:spcBef>
                <a:spcPct val="50000"/>
              </a:spcBef>
            </a:pPr>
            <a:r>
              <a:rPr lang="en-US" altLang="zh-CN" sz="2400" dirty="0">
                <a:latin typeface="Times New Roman" pitchFamily="18" charset="0"/>
                <a:cs typeface="Times New Roman" pitchFamily="18" charset="0"/>
              </a:rPr>
              <a:t>    Receive(mailbox</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message) </a:t>
            </a:r>
            <a:r>
              <a:rPr lang="zh-CN" altLang="en-US" sz="2400" dirty="0">
                <a:latin typeface="Times New Roman" pitchFamily="18" charset="0"/>
                <a:cs typeface="Times New Roman" pitchFamily="18" charset="0"/>
              </a:rPr>
              <a:t>从指定信箱中接收一个消息；</a:t>
            </a:r>
          </a:p>
          <a:p>
            <a:pPr>
              <a:lnSpc>
                <a:spcPct val="150000"/>
              </a:lnSpc>
            </a:pPr>
            <a:endParaRPr lang="zh-CN" alt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468313" y="692150"/>
            <a:ext cx="8352159" cy="5400675"/>
          </a:xfrm>
        </p:spPr>
        <p:txBody>
          <a:bodyPr/>
          <a:lstStyle/>
          <a:p>
            <a:r>
              <a:rPr lang="en-US" altLang="zh-CN" b="1"/>
              <a:t>2.6.3 </a:t>
            </a:r>
            <a:r>
              <a:rPr lang="zh-CN" altLang="en-US" b="1"/>
              <a:t>用消息缓冲队列实现直接消息通信</a:t>
            </a:r>
            <a:endParaRPr lang="en-US" altLang="zh-CN" b="1" dirty="0"/>
          </a:p>
          <a:p>
            <a:pPr marL="0">
              <a:lnSpc>
                <a:spcPct val="150000"/>
              </a:lnSpc>
            </a:pPr>
            <a:r>
              <a:rPr lang="en-US" altLang="zh-CN" b="1" dirty="0"/>
              <a:t>	</a:t>
            </a:r>
            <a:r>
              <a:rPr lang="zh-CN" altLang="en-US" dirty="0"/>
              <a:t>在操作系统空间设置一组缓冲区，当发送进程需要发送消息时，执行</a:t>
            </a:r>
            <a:r>
              <a:rPr lang="en-US" altLang="zh-CN" dirty="0"/>
              <a:t>send</a:t>
            </a:r>
            <a:r>
              <a:rPr lang="zh-CN" altLang="en-US" dirty="0"/>
              <a:t>系统调用，产生自愿性中断，进入操作系统，操作系统为发送进程分配一个空缓冲区，并将所发送的消息从发送进程</a:t>
            </a:r>
            <a:r>
              <a:rPr lang="en-US" altLang="zh-CN" dirty="0"/>
              <a:t>copy</a:t>
            </a:r>
            <a:r>
              <a:rPr lang="zh-CN" altLang="en-US" dirty="0"/>
              <a:t>到缓冲区中，然后将该载有消息的缓冲区连接到接收进程的消息链链尾，如此就完成了发送过程。发送进程返回到用户态继续执行。</a:t>
            </a:r>
            <a:endParaRPr lang="zh-CN" altLang="en-US" b="1"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a:t>2.7 </a:t>
            </a:r>
            <a:r>
              <a:rPr lang="zh-CN" altLang="en-US" dirty="0"/>
              <a:t>线程</a:t>
            </a:r>
          </a:p>
        </p:txBody>
      </p:sp>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6" name="内容占位符 5"/>
          <p:cNvSpPr>
            <a:spLocks noGrp="1"/>
          </p:cNvSpPr>
          <p:nvPr>
            <p:ph sz="quarter" idx="1"/>
          </p:nvPr>
        </p:nvSpPr>
        <p:spPr>
          <a:xfrm>
            <a:off x="457200" y="1219200"/>
            <a:ext cx="8363272" cy="4937760"/>
          </a:xfrm>
        </p:spPr>
        <p:txBody>
          <a:bodyPr/>
          <a:lstStyle/>
          <a:p>
            <a:pPr algn="just">
              <a:lnSpc>
                <a:spcPct val="110000"/>
              </a:lnSpc>
              <a:spcBef>
                <a:spcPct val="50000"/>
              </a:spcBef>
              <a:buNone/>
            </a:pPr>
            <a:r>
              <a:rPr lang="en-US" altLang="zh-CN" sz="2800"/>
              <a:t>2.7.1</a:t>
            </a:r>
            <a:r>
              <a:rPr lang="zh-CN" altLang="en-US" sz="2800" dirty="0"/>
              <a:t>　线程的基本概念</a:t>
            </a:r>
          </a:p>
        </p:txBody>
      </p:sp>
      <p:pic>
        <p:nvPicPr>
          <p:cNvPr id="105473" name="Picture 1"/>
          <p:cNvPicPr>
            <a:picLocks noChangeAspect="1" noChangeArrowheads="1"/>
          </p:cNvPicPr>
          <p:nvPr/>
        </p:nvPicPr>
        <p:blipFill>
          <a:blip r:embed="rId2" cstate="print"/>
          <a:srcRect/>
          <a:stretch>
            <a:fillRect/>
          </a:stretch>
        </p:blipFill>
        <p:spPr bwMode="auto">
          <a:xfrm>
            <a:off x="2051720" y="1988840"/>
            <a:ext cx="3971925" cy="39338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2019年10月16日8时26分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7" name="文本占位符 6"/>
          <p:cNvSpPr>
            <a:spLocks noGrp="1"/>
          </p:cNvSpPr>
          <p:nvPr>
            <p:ph type="body" sz="quarter" idx="13"/>
          </p:nvPr>
        </p:nvSpPr>
        <p:spPr/>
        <p:txBody>
          <a:bodyPr/>
          <a:lstStyle/>
          <a:p>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971600" y="1268760"/>
            <a:ext cx="7105650" cy="47434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a:xfrm>
            <a:off x="467544" y="1412776"/>
            <a:ext cx="8229600" cy="4937760"/>
          </a:xfrm>
        </p:spPr>
        <p:txBody>
          <a:bodyPr/>
          <a:lstStyle/>
          <a:p>
            <a:r>
              <a:rPr lang="zh-CN" altLang="en-US" dirty="0"/>
              <a:t>进程通信</a:t>
            </a:r>
            <a:endParaRPr lang="en-US" altLang="zh-CN" dirty="0"/>
          </a:p>
          <a:p>
            <a:pPr lvl="1"/>
            <a:r>
              <a:rPr lang="zh-CN" altLang="en-US" dirty="0"/>
              <a:t>进程通信的</a:t>
            </a:r>
            <a:r>
              <a:rPr lang="zh-CN" altLang="en-US"/>
              <a:t>类型、</a:t>
            </a:r>
            <a:endParaRPr lang="en-US" altLang="zh-CN"/>
          </a:p>
          <a:p>
            <a:pPr lvl="1"/>
            <a:r>
              <a:rPr lang="zh-CN" altLang="en-US"/>
              <a:t>消息传递通信的实现方法</a:t>
            </a:r>
            <a:endParaRPr lang="en-US" altLang="zh-CN"/>
          </a:p>
          <a:p>
            <a:pPr lvl="1"/>
            <a:r>
              <a:rPr lang="zh-CN" altLang="en-US"/>
              <a:t>直接消息传递系统</a:t>
            </a:r>
            <a:endParaRPr lang="en-US" altLang="zh-CN"/>
          </a:p>
          <a:p>
            <a:r>
              <a:rPr lang="zh-CN" altLang="en-US"/>
              <a:t>线程</a:t>
            </a:r>
            <a:endParaRPr lang="en-US" altLang="zh-CN"/>
          </a:p>
          <a:p>
            <a:pPr lvl="1"/>
            <a:r>
              <a:rPr lang="zh-CN" altLang="en-US"/>
              <a:t>线程的概念</a:t>
            </a:r>
            <a:endParaRPr lang="en-US" altLang="zh-CN"/>
          </a:p>
          <a:p>
            <a:pPr lvl="1"/>
            <a:r>
              <a:rPr lang="zh-CN" altLang="en-US"/>
              <a:t>线程与进程的比较</a:t>
            </a:r>
            <a:endParaRPr lang="en-US" altLang="zh-CN" dirty="0"/>
          </a:p>
          <a:p>
            <a:pPr lvl="1"/>
            <a:r>
              <a:rPr lang="zh-CN" altLang="en-US" dirty="0"/>
              <a:t>线程的实现方式</a:t>
            </a:r>
            <a:endParaRPr lang="en-US" altLang="zh-CN" dirty="0"/>
          </a:p>
          <a:p>
            <a:pPr lvl="1"/>
            <a:endParaRPr lang="en-US" altLang="zh-CN" dirty="0"/>
          </a:p>
        </p:txBody>
      </p:sp>
      <p:sp>
        <p:nvSpPr>
          <p:cNvPr id="5" name="日期占位符 4"/>
          <p:cNvSpPr>
            <a:spLocks noGrp="1"/>
          </p:cNvSpPr>
          <p:nvPr>
            <p:ph type="dt" sz="half" idx="10"/>
          </p:nvPr>
        </p:nvSpPr>
        <p:spPr/>
        <p:txBody>
          <a:bodyPr/>
          <a:lstStyle/>
          <a:p>
            <a:fld id="{BFD66CBF-44FD-4B9E-888F-B563D7A799CC}" type="datetime8">
              <a:rPr lang="zh-CN" altLang="en-US" smtClean="0"/>
              <a:pPr/>
              <a:t>2019年10月16日8时26分</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2019年10月16日8时26分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5" name="内容占位符 4"/>
          <p:cNvSpPr>
            <a:spLocks noGrp="1"/>
          </p:cNvSpPr>
          <p:nvPr>
            <p:ph type="body" sz="quarter" idx="13"/>
          </p:nvPr>
        </p:nvSpPr>
        <p:spPr/>
        <p:txBody>
          <a:bodyPr>
            <a:normAutofit/>
          </a:bodyPr>
          <a:lstStyle/>
          <a:p>
            <a:pPr algn="just">
              <a:lnSpc>
                <a:spcPct val="110000"/>
              </a:lnSpc>
              <a:spcBef>
                <a:spcPct val="50000"/>
              </a:spcBef>
              <a:buNone/>
            </a:pPr>
            <a:r>
              <a:rPr lang="en-US" altLang="zh-CN" dirty="0"/>
              <a:t>1</a:t>
            </a:r>
            <a:r>
              <a:rPr lang="zh-CN" altLang="en-US" dirty="0"/>
              <a:t>．线程的引入</a:t>
            </a:r>
          </a:p>
          <a:p>
            <a:pPr marL="0" indent="274320">
              <a:lnSpc>
                <a:spcPct val="150000"/>
              </a:lnSpc>
              <a:spcBef>
                <a:spcPts val="0"/>
              </a:spcBef>
              <a:buNone/>
            </a:pPr>
            <a:r>
              <a:rPr lang="zh-CN" altLang="en-US" b="0" dirty="0"/>
              <a:t>  如果说，在操作系统中引入进程的目的，是为了使多个程序能并发执行，以提高资源利用率和系统吞吐量，那么，在操作系统中再引入线程，则是为了减少程序在并发执行时所付出的时空开销，使</a:t>
            </a:r>
            <a:r>
              <a:rPr lang="en-US" altLang="zh-CN" b="0" dirty="0"/>
              <a:t>OS</a:t>
            </a:r>
            <a:r>
              <a:rPr lang="zh-CN" altLang="en-US" b="0" dirty="0"/>
              <a:t>具有更好的并发性。</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2019年10月16日8时26分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6" name="文本占位符 5"/>
          <p:cNvSpPr>
            <a:spLocks noGrp="1"/>
          </p:cNvSpPr>
          <p:nvPr>
            <p:ph type="body" sz="quarter" idx="13"/>
          </p:nvPr>
        </p:nvSpPr>
        <p:spPr/>
        <p:txBody>
          <a:bodyPr>
            <a:normAutofit/>
          </a:bodyPr>
          <a:lstStyle/>
          <a:p>
            <a:pPr marL="0" indent="-504000">
              <a:lnSpc>
                <a:spcPct val="150000"/>
              </a:lnSpc>
              <a:spcBef>
                <a:spcPts val="0"/>
              </a:spcBef>
            </a:pPr>
            <a:r>
              <a:rPr lang="en-US" altLang="zh-CN" dirty="0"/>
              <a:t>    </a:t>
            </a:r>
            <a:r>
              <a:rPr lang="zh-CN" altLang="en-US" dirty="0"/>
              <a:t>回顾进程的两个基本属性</a:t>
            </a:r>
            <a:r>
              <a:rPr lang="en-US" altLang="zh-CN" dirty="0"/>
              <a:t>: ① </a:t>
            </a:r>
            <a:r>
              <a:rPr lang="zh-CN" altLang="en-US" dirty="0"/>
              <a:t>进程是一个可拥有资源的独立单位；② 进程同时又是一个可独立调度和分派的基本单位。</a:t>
            </a:r>
            <a:endParaRPr lang="en-US" altLang="zh-CN" dirty="0"/>
          </a:p>
          <a:p>
            <a:pPr marL="0" indent="-504000">
              <a:lnSpc>
                <a:spcPct val="150000"/>
              </a:lnSpc>
              <a:spcBef>
                <a:spcPts val="0"/>
              </a:spcBef>
            </a:pPr>
            <a:r>
              <a:rPr lang="en-US" altLang="zh-CN" dirty="0"/>
              <a:t>    </a:t>
            </a:r>
            <a:r>
              <a:rPr lang="zh-CN" altLang="en-US" dirty="0"/>
              <a:t>正是由于进程有这两个基本属性，才使之成为一个能独立运行的基本单位，从而也就构成了进程并发执行的基础。</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a:xfrm>
            <a:off x="251520" y="548680"/>
            <a:ext cx="8568951" cy="5689178"/>
          </a:xfrm>
        </p:spPr>
        <p:txBody>
          <a:bodyPr>
            <a:noAutofit/>
          </a:bodyPr>
          <a:lstStyle/>
          <a:p>
            <a:pPr marL="0">
              <a:lnSpc>
                <a:spcPct val="150000"/>
              </a:lnSpc>
              <a:spcBef>
                <a:spcPts val="0"/>
              </a:spcBef>
            </a:pPr>
            <a:r>
              <a:rPr lang="en-US" altLang="zh-CN" dirty="0"/>
              <a:t>    </a:t>
            </a:r>
            <a:r>
              <a:rPr lang="zh-CN" altLang="en-US" dirty="0"/>
              <a:t>为使程序能并发执行，系统还必须进行以下的一系列操作。</a:t>
            </a:r>
            <a:endParaRPr lang="en-US" altLang="zh-CN" dirty="0"/>
          </a:p>
          <a:p>
            <a:pPr marL="0" algn="just">
              <a:lnSpc>
                <a:spcPct val="150000"/>
              </a:lnSpc>
              <a:spcBef>
                <a:spcPts val="0"/>
              </a:spcBef>
            </a:pPr>
            <a:r>
              <a:rPr lang="en-US" altLang="zh-CN" dirty="0"/>
              <a:t>1) </a:t>
            </a:r>
            <a:r>
              <a:rPr lang="zh-CN" altLang="en-US" dirty="0"/>
              <a:t>创建进程</a:t>
            </a:r>
          </a:p>
          <a:p>
            <a:pPr marL="0" algn="just">
              <a:lnSpc>
                <a:spcPct val="150000"/>
              </a:lnSpc>
              <a:spcBef>
                <a:spcPts val="0"/>
              </a:spcBef>
            </a:pPr>
            <a:r>
              <a:rPr lang="zh-CN" altLang="en-US" dirty="0"/>
              <a:t>　　系统在创建一个进程时，必须为它分配其所必需的、除处理机以外的所有资源，如内存空间、</a:t>
            </a:r>
            <a:r>
              <a:rPr lang="en-US" altLang="zh-CN" dirty="0"/>
              <a:t>I/O</a:t>
            </a:r>
            <a:r>
              <a:rPr lang="zh-CN" altLang="en-US" dirty="0"/>
              <a:t>设备，以及建立相应的</a:t>
            </a:r>
            <a:r>
              <a:rPr lang="en-US" altLang="zh-CN" dirty="0"/>
              <a:t>PCB</a:t>
            </a:r>
            <a:r>
              <a:rPr lang="zh-CN" altLang="en-US" dirty="0"/>
              <a:t>。</a:t>
            </a:r>
          </a:p>
          <a:p>
            <a:pPr marL="0" algn="just">
              <a:lnSpc>
                <a:spcPct val="150000"/>
              </a:lnSpc>
              <a:spcBef>
                <a:spcPts val="0"/>
              </a:spcBef>
            </a:pPr>
            <a:r>
              <a:rPr lang="en-US" altLang="zh-CN" dirty="0"/>
              <a:t>2) </a:t>
            </a:r>
            <a:r>
              <a:rPr lang="zh-CN" altLang="en-US" dirty="0"/>
              <a:t>撤消进程</a:t>
            </a:r>
          </a:p>
          <a:p>
            <a:pPr marL="0">
              <a:lnSpc>
                <a:spcPct val="150000"/>
              </a:lnSpc>
              <a:spcBef>
                <a:spcPts val="0"/>
              </a:spcBef>
            </a:pPr>
            <a:r>
              <a:rPr lang="zh-CN" altLang="en-US" dirty="0"/>
              <a:t>　　系统在撤消进程时，又必须先对其所占有的资源执行回收操作，然后再撤消</a:t>
            </a:r>
            <a:r>
              <a:rPr lang="en-US" altLang="zh-CN" dirty="0"/>
              <a:t>PCB</a:t>
            </a:r>
            <a:r>
              <a:rPr lang="zh-CN" altLang="en-US" dirty="0"/>
              <a:t>。 </a:t>
            </a:r>
          </a:p>
          <a:p>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en-US" altLang="zh-CN" dirty="0"/>
              <a:t>3) </a:t>
            </a:r>
            <a:r>
              <a:rPr lang="zh-CN" altLang="en-US" dirty="0"/>
              <a:t>进程切换</a:t>
            </a:r>
          </a:p>
          <a:p>
            <a:pPr marL="0">
              <a:lnSpc>
                <a:spcPct val="150000"/>
              </a:lnSpc>
              <a:spcBef>
                <a:spcPts val="0"/>
              </a:spcBef>
            </a:pPr>
            <a:r>
              <a:rPr lang="zh-CN" altLang="en-US" dirty="0"/>
              <a:t>　　对进程进行切换时，由于要保留当前进程的</a:t>
            </a:r>
            <a:r>
              <a:rPr lang="en-US" altLang="zh-CN" dirty="0"/>
              <a:t>CPU</a:t>
            </a:r>
            <a:r>
              <a:rPr lang="zh-CN" altLang="en-US" dirty="0"/>
              <a:t>环境和设置新选中进程的</a:t>
            </a:r>
            <a:r>
              <a:rPr lang="en-US" altLang="zh-CN" dirty="0"/>
              <a:t>CPU</a:t>
            </a:r>
            <a:r>
              <a:rPr lang="zh-CN" altLang="en-US" dirty="0"/>
              <a:t>环境，因而须花费不少的处理机时间</a:t>
            </a:r>
            <a:endParaRPr lang="en-US" altLang="zh-CN" dirty="0"/>
          </a:p>
          <a:p>
            <a:pPr marL="0">
              <a:lnSpc>
                <a:spcPct val="150000"/>
              </a:lnSpc>
              <a:spcBef>
                <a:spcPts val="0"/>
              </a:spcBef>
            </a:pPr>
            <a:endParaRPr lang="en-US" altLang="zh-CN" dirty="0"/>
          </a:p>
          <a:p>
            <a:pPr marL="0">
              <a:lnSpc>
                <a:spcPct val="150000"/>
              </a:lnSpc>
              <a:spcBef>
                <a:spcPts val="0"/>
              </a:spcBef>
            </a:pPr>
            <a:r>
              <a:rPr lang="en-US" altLang="zh-CN" dirty="0"/>
              <a:t>    </a:t>
            </a:r>
            <a:r>
              <a:rPr lang="zh-CN" altLang="en-US" dirty="0">
                <a:solidFill>
                  <a:srgbClr val="FF0000"/>
                </a:solidFill>
              </a:rPr>
              <a:t>能将进程的两个属性分开，由操作系统分开处理，亦即对于作为调度和分派的基本单位，不同时作为拥有资源的单位，以做到“轻装上阵”。</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grpSp>
        <p:nvGrpSpPr>
          <p:cNvPr id="29" name="组合 28"/>
          <p:cNvGrpSpPr/>
          <p:nvPr/>
        </p:nvGrpSpPr>
        <p:grpSpPr>
          <a:xfrm>
            <a:off x="661152" y="1494562"/>
            <a:ext cx="2470687" cy="3312368"/>
            <a:chOff x="491353" y="1565591"/>
            <a:chExt cx="2470687" cy="3312368"/>
          </a:xfrm>
        </p:grpSpPr>
        <p:sp>
          <p:nvSpPr>
            <p:cNvPr id="5" name="矩形 4"/>
            <p:cNvSpPr/>
            <p:nvPr/>
          </p:nvSpPr>
          <p:spPr>
            <a:xfrm>
              <a:off x="491353" y="1565591"/>
              <a:ext cx="2470687" cy="331236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899445" y="1580059"/>
              <a:ext cx="1800493" cy="369332"/>
            </a:xfrm>
            <a:prstGeom prst="rect">
              <a:avLst/>
            </a:prstGeom>
            <a:noFill/>
          </p:spPr>
          <p:txBody>
            <a:bodyPr wrap="none" rtlCol="0">
              <a:spAutoFit/>
            </a:bodyPr>
            <a:lstStyle/>
            <a:p>
              <a:r>
                <a:rPr lang="zh-CN" altLang="en-US"/>
                <a:t>单线程进程模式</a:t>
              </a:r>
            </a:p>
          </p:txBody>
        </p:sp>
        <p:sp>
          <p:nvSpPr>
            <p:cNvPr id="8" name="TextBox 7"/>
            <p:cNvSpPr txBox="1"/>
            <p:nvPr/>
          </p:nvSpPr>
          <p:spPr>
            <a:xfrm>
              <a:off x="827584" y="2309356"/>
              <a:ext cx="1008112" cy="923330"/>
            </a:xfrm>
            <a:prstGeom prst="rect">
              <a:avLst/>
            </a:prstGeom>
            <a:solidFill>
              <a:schemeClr val="accent2"/>
            </a:solidFill>
          </p:spPr>
          <p:txBody>
            <a:bodyPr wrap="square" rtlCol="0">
              <a:spAutoFit/>
            </a:bodyPr>
            <a:lstStyle/>
            <a:p>
              <a:pPr algn="ctr"/>
              <a:r>
                <a:rPr lang="en-US" altLang="zh-CN"/>
                <a:t>Process Control block</a:t>
              </a:r>
              <a:endParaRPr lang="zh-CN" altLang="en-US"/>
            </a:p>
          </p:txBody>
        </p:sp>
        <p:sp>
          <p:nvSpPr>
            <p:cNvPr id="10" name="TextBox 9"/>
            <p:cNvSpPr txBox="1"/>
            <p:nvPr/>
          </p:nvSpPr>
          <p:spPr>
            <a:xfrm>
              <a:off x="827584" y="3536348"/>
              <a:ext cx="1008112" cy="923330"/>
            </a:xfrm>
            <a:prstGeom prst="rect">
              <a:avLst/>
            </a:prstGeom>
            <a:solidFill>
              <a:schemeClr val="accent2"/>
            </a:solidFill>
          </p:spPr>
          <p:txBody>
            <a:bodyPr wrap="square" rtlCol="0">
              <a:spAutoFit/>
            </a:bodyPr>
            <a:lstStyle/>
            <a:p>
              <a:pPr algn="ctr"/>
              <a:r>
                <a:rPr lang="en-US" altLang="zh-CN"/>
                <a:t>User address  space</a:t>
              </a:r>
              <a:endParaRPr lang="zh-CN" altLang="en-US"/>
            </a:p>
          </p:txBody>
        </p:sp>
        <p:sp>
          <p:nvSpPr>
            <p:cNvPr id="11" name="TextBox 10"/>
            <p:cNvSpPr txBox="1"/>
            <p:nvPr/>
          </p:nvSpPr>
          <p:spPr>
            <a:xfrm>
              <a:off x="1979712" y="2170857"/>
              <a:ext cx="841276" cy="1200329"/>
            </a:xfrm>
            <a:prstGeom prst="rect">
              <a:avLst/>
            </a:prstGeom>
            <a:solidFill>
              <a:schemeClr val="bg2"/>
            </a:solidFill>
          </p:spPr>
          <p:txBody>
            <a:bodyPr wrap="square" rtlCol="0">
              <a:spAutoFit/>
            </a:bodyPr>
            <a:lstStyle/>
            <a:p>
              <a:pPr algn="ctr"/>
              <a:endParaRPr lang="en-US" altLang="zh-CN"/>
            </a:p>
            <a:p>
              <a:pPr algn="ctr"/>
              <a:r>
                <a:rPr lang="en-US" altLang="zh-CN"/>
                <a:t>User stack</a:t>
              </a:r>
            </a:p>
            <a:p>
              <a:pPr algn="ctr"/>
              <a:endParaRPr lang="en-US" altLang="zh-CN"/>
            </a:p>
          </p:txBody>
        </p:sp>
        <p:sp>
          <p:nvSpPr>
            <p:cNvPr id="12" name="TextBox 11"/>
            <p:cNvSpPr txBox="1"/>
            <p:nvPr/>
          </p:nvSpPr>
          <p:spPr>
            <a:xfrm>
              <a:off x="1979712" y="3403452"/>
              <a:ext cx="841276" cy="1200329"/>
            </a:xfrm>
            <a:prstGeom prst="rect">
              <a:avLst/>
            </a:prstGeom>
            <a:solidFill>
              <a:schemeClr val="bg2"/>
            </a:solidFill>
          </p:spPr>
          <p:txBody>
            <a:bodyPr wrap="square" rtlCol="0">
              <a:spAutoFit/>
            </a:bodyPr>
            <a:lstStyle/>
            <a:p>
              <a:pPr algn="ctr"/>
              <a:endParaRPr lang="en-US" altLang="zh-CN"/>
            </a:p>
            <a:p>
              <a:pPr algn="ctr"/>
              <a:r>
                <a:rPr lang="en-US" altLang="zh-CN"/>
                <a:t>User stack</a:t>
              </a:r>
            </a:p>
            <a:p>
              <a:pPr algn="ctr"/>
              <a:endParaRPr lang="en-US" altLang="zh-CN"/>
            </a:p>
          </p:txBody>
        </p:sp>
      </p:grpSp>
      <p:grpSp>
        <p:nvGrpSpPr>
          <p:cNvPr id="30" name="组合 29"/>
          <p:cNvGrpSpPr/>
          <p:nvPr/>
        </p:nvGrpSpPr>
        <p:grpSpPr>
          <a:xfrm>
            <a:off x="3608276" y="981317"/>
            <a:ext cx="4968552" cy="4844269"/>
            <a:chOff x="3016560" y="620688"/>
            <a:chExt cx="4968552" cy="4844269"/>
          </a:xfrm>
        </p:grpSpPr>
        <p:sp>
          <p:nvSpPr>
            <p:cNvPr id="13" name="矩形 12"/>
            <p:cNvSpPr/>
            <p:nvPr/>
          </p:nvSpPr>
          <p:spPr>
            <a:xfrm>
              <a:off x="3016560" y="637886"/>
              <a:ext cx="4968552" cy="482707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419872" y="620688"/>
              <a:ext cx="4040832" cy="4510529"/>
              <a:chOff x="3419872" y="620688"/>
              <a:chExt cx="4040832" cy="4510529"/>
            </a:xfrm>
          </p:grpSpPr>
          <p:sp>
            <p:nvSpPr>
              <p:cNvPr id="14" name="TextBox 13"/>
              <p:cNvSpPr txBox="1"/>
              <p:nvPr/>
            </p:nvSpPr>
            <p:spPr>
              <a:xfrm>
                <a:off x="3419872" y="2393990"/>
                <a:ext cx="1008112" cy="923330"/>
              </a:xfrm>
              <a:prstGeom prst="rect">
                <a:avLst/>
              </a:prstGeom>
              <a:solidFill>
                <a:schemeClr val="accent2"/>
              </a:solidFill>
            </p:spPr>
            <p:txBody>
              <a:bodyPr wrap="square" rtlCol="0">
                <a:spAutoFit/>
              </a:bodyPr>
              <a:lstStyle/>
              <a:p>
                <a:pPr algn="ctr"/>
                <a:r>
                  <a:rPr lang="en-US" altLang="zh-CN"/>
                  <a:t>Process Control block</a:t>
                </a:r>
                <a:endParaRPr lang="zh-CN" altLang="en-US"/>
              </a:p>
            </p:txBody>
          </p:sp>
          <p:sp>
            <p:nvSpPr>
              <p:cNvPr id="15" name="TextBox 14"/>
              <p:cNvSpPr txBox="1"/>
              <p:nvPr/>
            </p:nvSpPr>
            <p:spPr>
              <a:xfrm>
                <a:off x="3419872" y="3536348"/>
                <a:ext cx="1008112" cy="923330"/>
              </a:xfrm>
              <a:prstGeom prst="rect">
                <a:avLst/>
              </a:prstGeom>
              <a:solidFill>
                <a:schemeClr val="accent2"/>
              </a:solidFill>
            </p:spPr>
            <p:txBody>
              <a:bodyPr wrap="square" rtlCol="0">
                <a:spAutoFit/>
              </a:bodyPr>
              <a:lstStyle/>
              <a:p>
                <a:pPr algn="ctr"/>
                <a:r>
                  <a:rPr lang="en-US" altLang="zh-CN"/>
                  <a:t>User address  space</a:t>
                </a:r>
                <a:endParaRPr lang="zh-CN" altLang="en-US"/>
              </a:p>
            </p:txBody>
          </p:sp>
          <p:sp>
            <p:nvSpPr>
              <p:cNvPr id="16" name="TextBox 15"/>
              <p:cNvSpPr txBox="1"/>
              <p:nvPr/>
            </p:nvSpPr>
            <p:spPr>
              <a:xfrm>
                <a:off x="4720977" y="2451259"/>
                <a:ext cx="1008112" cy="1200329"/>
              </a:xfrm>
              <a:prstGeom prst="rect">
                <a:avLst/>
              </a:prstGeom>
              <a:solidFill>
                <a:schemeClr val="bg2"/>
              </a:solidFill>
            </p:spPr>
            <p:txBody>
              <a:bodyPr wrap="square" rtlCol="0">
                <a:spAutoFit/>
              </a:bodyPr>
              <a:lstStyle/>
              <a:p>
                <a:pPr algn="ctr"/>
                <a:endParaRPr lang="en-US" altLang="zh-CN"/>
              </a:p>
              <a:p>
                <a:pPr algn="ctr"/>
                <a:r>
                  <a:rPr lang="en-US" altLang="zh-CN"/>
                  <a:t>User stack</a:t>
                </a:r>
              </a:p>
              <a:p>
                <a:pPr algn="ctr"/>
                <a:endParaRPr lang="en-US" altLang="zh-CN"/>
              </a:p>
            </p:txBody>
          </p:sp>
          <p:sp>
            <p:nvSpPr>
              <p:cNvPr id="17" name="TextBox 16"/>
              <p:cNvSpPr txBox="1"/>
              <p:nvPr/>
            </p:nvSpPr>
            <p:spPr>
              <a:xfrm>
                <a:off x="4720977" y="3717032"/>
                <a:ext cx="1008111" cy="1200329"/>
              </a:xfrm>
              <a:prstGeom prst="rect">
                <a:avLst/>
              </a:prstGeom>
              <a:solidFill>
                <a:schemeClr val="bg2"/>
              </a:solidFill>
            </p:spPr>
            <p:txBody>
              <a:bodyPr wrap="square" rtlCol="0">
                <a:spAutoFit/>
              </a:bodyPr>
              <a:lstStyle/>
              <a:p>
                <a:pPr algn="ctr"/>
                <a:endParaRPr lang="en-US" altLang="zh-CN"/>
              </a:p>
              <a:p>
                <a:pPr algn="ctr"/>
                <a:r>
                  <a:rPr lang="en-US" altLang="zh-CN"/>
                  <a:t>User stack</a:t>
                </a:r>
              </a:p>
              <a:p>
                <a:pPr algn="ctr"/>
                <a:endParaRPr lang="en-US" altLang="zh-CN"/>
              </a:p>
            </p:txBody>
          </p:sp>
          <p:sp>
            <p:nvSpPr>
              <p:cNvPr id="18" name="TextBox 17"/>
              <p:cNvSpPr txBox="1"/>
              <p:nvPr/>
            </p:nvSpPr>
            <p:spPr>
              <a:xfrm>
                <a:off x="4720977" y="1386026"/>
                <a:ext cx="1008112" cy="923330"/>
              </a:xfrm>
              <a:prstGeom prst="rect">
                <a:avLst/>
              </a:prstGeom>
              <a:solidFill>
                <a:schemeClr val="accent1">
                  <a:lumMod val="75000"/>
                </a:schemeClr>
              </a:solidFill>
            </p:spPr>
            <p:txBody>
              <a:bodyPr wrap="square" rtlCol="0">
                <a:spAutoFit/>
              </a:bodyPr>
              <a:lstStyle/>
              <a:p>
                <a:pPr algn="ctr"/>
                <a:r>
                  <a:rPr lang="en-US" altLang="zh-CN"/>
                  <a:t>Thread control block</a:t>
                </a:r>
              </a:p>
            </p:txBody>
          </p:sp>
          <p:sp>
            <p:nvSpPr>
              <p:cNvPr id="9" name="矩形 8"/>
              <p:cNvSpPr/>
              <p:nvPr/>
            </p:nvSpPr>
            <p:spPr>
              <a:xfrm>
                <a:off x="4540956" y="1170777"/>
                <a:ext cx="1368152" cy="3960440"/>
              </a:xfrm>
              <a:prstGeom prst="rect">
                <a:avLst/>
              </a:prstGeom>
              <a:solidFill>
                <a:schemeClr val="bg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092552" y="1160747"/>
                <a:ext cx="1368152" cy="3960440"/>
              </a:xfrm>
              <a:prstGeom prst="rect">
                <a:avLst/>
              </a:prstGeom>
              <a:solidFill>
                <a:schemeClr val="bg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6272572" y="2451258"/>
                <a:ext cx="1008112" cy="1200329"/>
              </a:xfrm>
              <a:prstGeom prst="rect">
                <a:avLst/>
              </a:prstGeom>
              <a:solidFill>
                <a:schemeClr val="bg2"/>
              </a:solidFill>
            </p:spPr>
            <p:txBody>
              <a:bodyPr wrap="square" rtlCol="0">
                <a:spAutoFit/>
              </a:bodyPr>
              <a:lstStyle/>
              <a:p>
                <a:pPr algn="ctr"/>
                <a:endParaRPr lang="en-US" altLang="zh-CN"/>
              </a:p>
              <a:p>
                <a:pPr algn="ctr"/>
                <a:r>
                  <a:rPr lang="en-US" altLang="zh-CN"/>
                  <a:t>User stack</a:t>
                </a:r>
              </a:p>
              <a:p>
                <a:pPr algn="ctr"/>
                <a:endParaRPr lang="en-US" altLang="zh-CN"/>
              </a:p>
            </p:txBody>
          </p:sp>
          <p:sp>
            <p:nvSpPr>
              <p:cNvPr id="26" name="TextBox 25"/>
              <p:cNvSpPr txBox="1"/>
              <p:nvPr/>
            </p:nvSpPr>
            <p:spPr>
              <a:xfrm>
                <a:off x="6272572" y="3717031"/>
                <a:ext cx="1008111" cy="1200329"/>
              </a:xfrm>
              <a:prstGeom prst="rect">
                <a:avLst/>
              </a:prstGeom>
              <a:solidFill>
                <a:schemeClr val="bg2"/>
              </a:solidFill>
            </p:spPr>
            <p:txBody>
              <a:bodyPr wrap="square" rtlCol="0">
                <a:spAutoFit/>
              </a:bodyPr>
              <a:lstStyle/>
              <a:p>
                <a:pPr algn="ctr"/>
                <a:endParaRPr lang="en-US" altLang="zh-CN"/>
              </a:p>
              <a:p>
                <a:pPr algn="ctr"/>
                <a:r>
                  <a:rPr lang="en-US" altLang="zh-CN"/>
                  <a:t>User stack</a:t>
                </a:r>
              </a:p>
              <a:p>
                <a:pPr algn="ctr"/>
                <a:endParaRPr lang="en-US" altLang="zh-CN"/>
              </a:p>
            </p:txBody>
          </p:sp>
          <p:sp>
            <p:nvSpPr>
              <p:cNvPr id="27" name="TextBox 26"/>
              <p:cNvSpPr txBox="1"/>
              <p:nvPr/>
            </p:nvSpPr>
            <p:spPr>
              <a:xfrm>
                <a:off x="6272572" y="1386025"/>
                <a:ext cx="1008112" cy="923330"/>
              </a:xfrm>
              <a:prstGeom prst="rect">
                <a:avLst/>
              </a:prstGeom>
              <a:solidFill>
                <a:schemeClr val="accent1">
                  <a:lumMod val="75000"/>
                </a:schemeClr>
              </a:solidFill>
            </p:spPr>
            <p:txBody>
              <a:bodyPr wrap="square" rtlCol="0">
                <a:spAutoFit/>
              </a:bodyPr>
              <a:lstStyle/>
              <a:p>
                <a:pPr algn="ctr"/>
                <a:r>
                  <a:rPr lang="en-US" altLang="zh-CN"/>
                  <a:t>Thread control block</a:t>
                </a:r>
              </a:p>
            </p:txBody>
          </p:sp>
          <p:sp>
            <p:nvSpPr>
              <p:cNvPr id="28" name="TextBox 27"/>
              <p:cNvSpPr txBox="1"/>
              <p:nvPr/>
            </p:nvSpPr>
            <p:spPr>
              <a:xfrm>
                <a:off x="4418509" y="620688"/>
                <a:ext cx="1800493" cy="369332"/>
              </a:xfrm>
              <a:prstGeom prst="rect">
                <a:avLst/>
              </a:prstGeom>
              <a:noFill/>
            </p:spPr>
            <p:txBody>
              <a:bodyPr wrap="none" rtlCol="0">
                <a:spAutoFit/>
              </a:bodyPr>
              <a:lstStyle/>
              <a:p>
                <a:r>
                  <a:rPr lang="zh-CN" altLang="en-US"/>
                  <a:t>多线程进程模式</a:t>
                </a: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graphicFrame>
        <p:nvGraphicFramePr>
          <p:cNvPr id="7" name="图示 6"/>
          <p:cNvGraphicFramePr/>
          <p:nvPr>
            <p:extLst>
              <p:ext uri="{D42A27DB-BD31-4B8C-83A1-F6EECF244321}">
                <p14:modId xmlns:p14="http://schemas.microsoft.com/office/powerpoint/2010/main" val="265316403"/>
              </p:ext>
            </p:extLst>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6228184" y="1268760"/>
            <a:ext cx="2592288" cy="489364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a:latin typeface="+mj-ea"/>
                <a:ea typeface="+mj-ea"/>
              </a:rPr>
              <a:t>在传统的操作系统中，作为拥有资源的基本单位和独立调度、分派的基本单位都是进程。</a:t>
            </a:r>
            <a:endParaRPr lang="en-US" altLang="zh-CN" sz="2400" dirty="0">
              <a:latin typeface="+mj-ea"/>
              <a:ea typeface="+mj-ea"/>
            </a:endParaRPr>
          </a:p>
          <a:p>
            <a:r>
              <a:rPr lang="zh-CN" altLang="en-US" sz="2400" dirty="0">
                <a:latin typeface="+mj-ea"/>
                <a:ea typeface="+mj-ea"/>
              </a:rPr>
              <a:t>而在引入线程的操作系统中，则把线程作为调度和分派的基本单位，而进程作为资源拥有的基本单位</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graphicFrame>
        <p:nvGraphicFramePr>
          <p:cNvPr id="7" name="图示 6"/>
          <p:cNvGraphicFramePr/>
          <p:nvPr>
            <p:extLst>
              <p:ext uri="{D42A27DB-BD31-4B8C-83A1-F6EECF244321}">
                <p14:modId xmlns:p14="http://schemas.microsoft.com/office/powerpoint/2010/main" val="3168303566"/>
              </p:ext>
            </p:extLst>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6228184" y="1268760"/>
            <a:ext cx="2592288" cy="489364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a:latin typeface="+mj-ea"/>
                <a:ea typeface="+mj-ea"/>
              </a:rPr>
              <a:t>在引入线程的操作系统中，不仅进程之间可以并发执行，而且在一个进程中的多个线程之间亦可并发执行，使得操作系统具有更好的并发性，从而能更加有效地提高系统资源的利用率和系统的吞吐量。</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graphicFrame>
        <p:nvGraphicFramePr>
          <p:cNvPr id="7" name="图示 6"/>
          <p:cNvGraphicFramePr/>
          <p:nvPr>
            <p:extLst>
              <p:ext uri="{D42A27DB-BD31-4B8C-83A1-F6EECF244321}">
                <p14:modId xmlns:p14="http://schemas.microsoft.com/office/powerpoint/2010/main" val="3315461278"/>
              </p:ext>
            </p:extLst>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6228184" y="1268760"/>
            <a:ext cx="2592288" cy="452431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a:latin typeface="+mj-ea"/>
                <a:ea typeface="+mj-ea"/>
              </a:rPr>
              <a:t>进程都可以拥有资源，是系统中拥有资源的一个基本单位。一般而言，线程自己不拥有系统资源</a:t>
            </a:r>
            <a:r>
              <a:rPr lang="en-US" altLang="zh-CN" sz="2400" dirty="0">
                <a:latin typeface="+mj-ea"/>
                <a:ea typeface="+mj-ea"/>
              </a:rPr>
              <a:t>(</a:t>
            </a:r>
            <a:r>
              <a:rPr lang="zh-CN" altLang="en-US" sz="2400" dirty="0">
                <a:latin typeface="+mj-ea"/>
                <a:ea typeface="+mj-ea"/>
              </a:rPr>
              <a:t>也有一点必不可少的资源</a:t>
            </a:r>
            <a:r>
              <a:rPr lang="en-US" altLang="zh-CN" sz="2400" dirty="0">
                <a:latin typeface="+mj-ea"/>
                <a:ea typeface="+mj-ea"/>
              </a:rPr>
              <a:t>)</a:t>
            </a:r>
            <a:r>
              <a:rPr lang="zh-CN" altLang="en-US" sz="2400" dirty="0">
                <a:latin typeface="+mj-ea"/>
                <a:ea typeface="+mj-ea"/>
              </a:rPr>
              <a:t>，但它可以访问其隶属进程的资源，已打开的文件、</a:t>
            </a:r>
            <a:r>
              <a:rPr lang="en-US" altLang="zh-CN" sz="2400" dirty="0">
                <a:latin typeface="+mj-ea"/>
                <a:ea typeface="+mj-ea"/>
              </a:rPr>
              <a:t>I/O</a:t>
            </a:r>
            <a:r>
              <a:rPr lang="zh-CN" altLang="en-US" sz="2400" dirty="0">
                <a:latin typeface="+mj-ea"/>
                <a:ea typeface="+mj-ea"/>
              </a:rPr>
              <a:t>设备等</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graphicFrame>
        <p:nvGraphicFramePr>
          <p:cNvPr id="7" name="图示 6"/>
          <p:cNvGraphicFramePr/>
          <p:nvPr>
            <p:extLst>
              <p:ext uri="{D42A27DB-BD31-4B8C-83A1-F6EECF244321}">
                <p14:modId xmlns:p14="http://schemas.microsoft.com/office/powerpoint/2010/main" val="69275933"/>
              </p:ext>
            </p:extLst>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6251748" y="958126"/>
            <a:ext cx="2592288" cy="526297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dirty="0">
                <a:latin typeface="+mj-ea"/>
                <a:ea typeface="+mj-ea"/>
              </a:rPr>
              <a:t>在创建或撤消进程时，操作系统所付出的开销明显大于线程创建或撤消时的开销。类似地，线程的切换则仅需保存和设置少量寄存器内容，不涉及存储器管理方面的操作，所以就切换代价而言，进程也是远高于线程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graphicFrame>
        <p:nvGraphicFramePr>
          <p:cNvPr id="7" name="图示 6"/>
          <p:cNvGraphicFramePr/>
          <p:nvPr>
            <p:extLst>
              <p:ext uri="{D42A27DB-BD31-4B8C-83A1-F6EECF244321}">
                <p14:modId xmlns:p14="http://schemas.microsoft.com/office/powerpoint/2010/main" val="3613404598"/>
              </p:ext>
            </p:extLst>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6251748" y="958126"/>
            <a:ext cx="2592288" cy="452431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a:latin typeface="+mj-ea"/>
                <a:ea typeface="+mj-ea"/>
              </a:rPr>
              <a:t>进程只能运行在一个处理机上</a:t>
            </a:r>
            <a:r>
              <a:rPr lang="en-US" altLang="zh-CN" sz="2400">
                <a:latin typeface="+mj-ea"/>
                <a:ea typeface="+mj-ea"/>
              </a:rPr>
              <a:t>,</a:t>
            </a:r>
          </a:p>
          <a:p>
            <a:r>
              <a:rPr lang="zh-CN" altLang="en-US" sz="2400">
                <a:latin typeface="+mj-ea"/>
                <a:ea typeface="+mj-ea"/>
              </a:rPr>
              <a:t>同一进程中的线程可以运行在多个处理机上</a:t>
            </a:r>
            <a:r>
              <a:rPr lang="en-US" altLang="zh-CN" sz="2400">
                <a:latin typeface="+mj-ea"/>
                <a:ea typeface="+mj-ea"/>
              </a:rPr>
              <a:t>.</a:t>
            </a:r>
          </a:p>
          <a:p>
            <a:endParaRPr lang="en-US" altLang="zh-CN" sz="2400">
              <a:latin typeface="+mj-ea"/>
              <a:ea typeface="+mj-ea"/>
            </a:endParaRPr>
          </a:p>
          <a:p>
            <a:endParaRPr lang="en-US" altLang="zh-CN" sz="2400">
              <a:latin typeface="+mj-ea"/>
              <a:ea typeface="+mj-ea"/>
            </a:endParaRPr>
          </a:p>
          <a:p>
            <a:endParaRPr lang="en-US" altLang="zh-CN" sz="2400">
              <a:latin typeface="+mj-ea"/>
              <a:ea typeface="+mj-ea"/>
            </a:endParaRPr>
          </a:p>
          <a:p>
            <a:endParaRPr lang="en-US" altLang="zh-CN" sz="2400">
              <a:latin typeface="+mj-ea"/>
              <a:ea typeface="+mj-ea"/>
            </a:endParaRPr>
          </a:p>
          <a:p>
            <a:endParaRPr lang="en-US" altLang="zh-CN" sz="2400">
              <a:latin typeface="+mj-ea"/>
              <a:ea typeface="+mj-ea"/>
            </a:endParaRPr>
          </a:p>
          <a:p>
            <a:endParaRPr lang="en-US" altLang="zh-CN" sz="2400">
              <a:latin typeface="+mj-ea"/>
              <a:ea typeface="+mj-ea"/>
            </a:endParaRPr>
          </a:p>
          <a:p>
            <a:endParaRPr lang="zh-CN" altLang="en-US" sz="2400" dirty="0">
              <a:latin typeface="+mj-ea"/>
              <a:ea typeface="+mj-ea"/>
            </a:endParaRPr>
          </a:p>
        </p:txBody>
      </p:sp>
    </p:spTree>
    <p:extLst>
      <p:ext uri="{BB962C8B-B14F-4D97-AF65-F5344CB8AC3E}">
        <p14:creationId xmlns:p14="http://schemas.microsoft.com/office/powerpoint/2010/main" val="37047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ctr"/>
            <a:r>
              <a:rPr lang="en-US" altLang="zh-CN" dirty="0"/>
              <a:t>2.5 </a:t>
            </a:r>
            <a:r>
              <a:rPr lang="zh-CN" altLang="en-US" dirty="0"/>
              <a:t>进程间通信</a:t>
            </a:r>
          </a:p>
        </p:txBody>
      </p:sp>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6" name="内容占位符 5"/>
          <p:cNvSpPr>
            <a:spLocks noGrp="1"/>
          </p:cNvSpPr>
          <p:nvPr>
            <p:ph sz="quarter" idx="1"/>
          </p:nvPr>
        </p:nvSpPr>
        <p:spPr/>
        <p:txBody>
          <a:bodyPr/>
          <a:lstStyle/>
          <a:p>
            <a:r>
              <a:rPr lang="en-US" altLang="zh-CN"/>
              <a:t>2.6.1 </a:t>
            </a:r>
            <a:r>
              <a:rPr lang="zh-CN" altLang="en-US" dirty="0"/>
              <a:t>进程通信的类型</a:t>
            </a:r>
          </a:p>
        </p:txBody>
      </p:sp>
      <p:pic>
        <p:nvPicPr>
          <p:cNvPr id="32771" name="Picture 3"/>
          <p:cNvPicPr>
            <a:picLocks noChangeAspect="1" noChangeArrowheads="1"/>
          </p:cNvPicPr>
          <p:nvPr/>
        </p:nvPicPr>
        <p:blipFill>
          <a:blip r:embed="rId3" cstate="print"/>
          <a:srcRect/>
          <a:stretch>
            <a:fillRect/>
          </a:stretch>
        </p:blipFill>
        <p:spPr bwMode="auto">
          <a:xfrm>
            <a:off x="755576" y="2060847"/>
            <a:ext cx="6192688" cy="4133993"/>
          </a:xfrm>
          <a:prstGeom prst="rect">
            <a:avLst/>
          </a:prstGeom>
          <a:noFill/>
          <a:ln w="9525">
            <a:noFill/>
            <a:miter lim="800000"/>
            <a:headEnd/>
            <a:tailEnd/>
          </a:ln>
        </p:spPr>
      </p:pic>
      <p:pic>
        <p:nvPicPr>
          <p:cNvPr id="32770" name="Picture 2"/>
          <p:cNvPicPr>
            <a:picLocks noChangeAspect="1" noChangeArrowheads="1"/>
          </p:cNvPicPr>
          <p:nvPr/>
        </p:nvPicPr>
        <p:blipFill>
          <a:blip r:embed="rId4" cstate="print"/>
          <a:srcRect/>
          <a:stretch>
            <a:fillRect/>
          </a:stretch>
        </p:blipFill>
        <p:spPr bwMode="auto">
          <a:xfrm>
            <a:off x="4211960" y="1484784"/>
            <a:ext cx="4778989" cy="33123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graphicFrame>
        <p:nvGraphicFramePr>
          <p:cNvPr id="7" name="图示 6"/>
          <p:cNvGraphicFramePr/>
          <p:nvPr>
            <p:extLst>
              <p:ext uri="{D42A27DB-BD31-4B8C-83A1-F6EECF244321}">
                <p14:modId xmlns:p14="http://schemas.microsoft.com/office/powerpoint/2010/main" val="3313142721"/>
              </p:ext>
            </p:extLst>
          </p:nvPr>
        </p:nvGraphicFramePr>
        <p:xfrm>
          <a:off x="179512" y="1268760"/>
          <a:ext cx="6839991" cy="482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755576" y="692696"/>
            <a:ext cx="4248472" cy="523220"/>
          </a:xfrm>
          <a:prstGeom prst="rect">
            <a:avLst/>
          </a:prstGeom>
        </p:spPr>
        <p:txBody>
          <a:bodyPr wrap="square">
            <a:spAutoFit/>
          </a:bodyPr>
          <a:lstStyle/>
          <a:p>
            <a:r>
              <a:rPr lang="en-US" altLang="zh-CN" sz="2800" b="1" dirty="0"/>
              <a:t>2</a:t>
            </a:r>
            <a:r>
              <a:rPr lang="zh-CN" altLang="en-US" sz="2800" b="1" dirty="0"/>
              <a:t>．线程与进程的比较</a:t>
            </a:r>
            <a:endParaRPr lang="en-US" altLang="zh-CN" sz="2800" b="1" dirty="0"/>
          </a:p>
        </p:txBody>
      </p:sp>
      <p:sp>
        <p:nvSpPr>
          <p:cNvPr id="9" name="TextBox 8"/>
          <p:cNvSpPr txBox="1"/>
          <p:nvPr/>
        </p:nvSpPr>
        <p:spPr>
          <a:xfrm>
            <a:off x="6251748" y="958126"/>
            <a:ext cx="2592288" cy="526297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2400">
                <a:latin typeface="+mj-ea"/>
                <a:ea typeface="+mj-ea"/>
              </a:rPr>
              <a:t>进程之间的独立性很高</a:t>
            </a:r>
            <a:r>
              <a:rPr lang="en-US" altLang="zh-CN" sz="2400">
                <a:latin typeface="+mj-ea"/>
                <a:ea typeface="+mj-ea"/>
              </a:rPr>
              <a:t>.</a:t>
            </a:r>
            <a:r>
              <a:rPr lang="zh-CN" altLang="en-US" sz="2400">
                <a:latin typeface="+mj-ea"/>
                <a:ea typeface="+mj-ea"/>
              </a:rPr>
              <a:t>而进程中的线程之间独立性相对较弱</a:t>
            </a:r>
            <a:r>
              <a:rPr lang="en-US" altLang="zh-CN" sz="2400">
                <a:latin typeface="+mj-ea"/>
                <a:ea typeface="+mj-ea"/>
              </a:rPr>
              <a:t>,</a:t>
            </a:r>
            <a:r>
              <a:rPr lang="zh-CN" altLang="en-US" sz="2400">
                <a:latin typeface="+mj-ea"/>
                <a:ea typeface="+mj-ea"/>
              </a:rPr>
              <a:t>线程之间要共享进程的资源</a:t>
            </a:r>
            <a:r>
              <a:rPr lang="en-US" altLang="zh-CN" sz="2400">
                <a:latin typeface="+mj-ea"/>
                <a:ea typeface="+mj-ea"/>
              </a:rPr>
              <a:t>.</a:t>
            </a:r>
          </a:p>
          <a:p>
            <a:endParaRPr lang="en-US" altLang="zh-CN" sz="2400">
              <a:latin typeface="+mj-ea"/>
              <a:ea typeface="+mj-ea"/>
            </a:endParaRPr>
          </a:p>
          <a:p>
            <a:endParaRPr lang="en-US" altLang="zh-CN" sz="2400">
              <a:latin typeface="+mj-ea"/>
              <a:ea typeface="+mj-ea"/>
            </a:endParaRPr>
          </a:p>
          <a:p>
            <a:endParaRPr lang="en-US" altLang="zh-CN" sz="2400">
              <a:latin typeface="+mj-ea"/>
              <a:ea typeface="+mj-ea"/>
            </a:endParaRPr>
          </a:p>
          <a:p>
            <a:endParaRPr lang="en-US" altLang="zh-CN" sz="2400">
              <a:latin typeface="+mj-ea"/>
              <a:ea typeface="+mj-ea"/>
            </a:endParaRPr>
          </a:p>
          <a:p>
            <a:endParaRPr lang="en-US" altLang="zh-CN" sz="2400">
              <a:latin typeface="+mj-ea"/>
              <a:ea typeface="+mj-ea"/>
            </a:endParaRPr>
          </a:p>
          <a:p>
            <a:endParaRPr lang="en-US" altLang="zh-CN" sz="2400">
              <a:latin typeface="+mj-ea"/>
              <a:ea typeface="+mj-ea"/>
            </a:endParaRPr>
          </a:p>
          <a:p>
            <a:endParaRPr lang="en-US" altLang="zh-CN" sz="2400">
              <a:latin typeface="+mj-ea"/>
              <a:ea typeface="+mj-ea"/>
            </a:endParaRPr>
          </a:p>
          <a:p>
            <a:endParaRPr lang="zh-CN" altLang="en-US" sz="2400" dirty="0">
              <a:latin typeface="+mj-ea"/>
              <a:ea typeface="+mj-ea"/>
            </a:endParaRPr>
          </a:p>
        </p:txBody>
      </p:sp>
    </p:spTree>
    <p:extLst>
      <p:ext uri="{BB962C8B-B14F-4D97-AF65-F5344CB8AC3E}">
        <p14:creationId xmlns:p14="http://schemas.microsoft.com/office/powerpoint/2010/main" val="370479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r>
              <a:rPr lang="en-US" altLang="zh-CN" b="1" dirty="0"/>
              <a:t>3</a:t>
            </a:r>
            <a:r>
              <a:rPr lang="zh-CN" altLang="en-US" b="1" dirty="0"/>
              <a:t>．线程的属性</a:t>
            </a:r>
            <a:endParaRPr lang="en-US" altLang="zh-CN" b="1" dirty="0"/>
          </a:p>
          <a:p>
            <a:pPr marL="514350" indent="-514350">
              <a:buAutoNum type="arabicParenBoth"/>
            </a:pPr>
            <a:r>
              <a:rPr lang="zh-CN" altLang="en-US" dirty="0"/>
              <a:t>轻型实体。</a:t>
            </a:r>
            <a:endParaRPr lang="en-US" altLang="zh-CN" dirty="0"/>
          </a:p>
          <a:p>
            <a:pPr marL="514350" indent="-514350">
              <a:buAutoNum type="arabicParenBoth"/>
            </a:pPr>
            <a:r>
              <a:rPr lang="zh-CN" altLang="en-US" dirty="0"/>
              <a:t>独立调度和分派的基本单位</a:t>
            </a:r>
            <a:endParaRPr lang="en-US" altLang="zh-CN" dirty="0"/>
          </a:p>
          <a:p>
            <a:pPr marL="514350" indent="-514350">
              <a:buAutoNum type="arabicParenBoth"/>
            </a:pPr>
            <a:r>
              <a:rPr lang="zh-CN" altLang="en-US" dirty="0"/>
              <a:t>可并发执行。</a:t>
            </a:r>
            <a:endParaRPr lang="en-US" altLang="zh-CN" dirty="0"/>
          </a:p>
          <a:p>
            <a:pPr marL="514350" indent="-514350">
              <a:buAutoNum type="arabicParenBoth"/>
            </a:pPr>
            <a:r>
              <a:rPr lang="zh-CN" altLang="en-US" dirty="0"/>
              <a:t>共享进程资源。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r>
              <a:rPr lang="en-US" altLang="zh-CN" b="1"/>
              <a:t>2.8</a:t>
            </a:r>
            <a:r>
              <a:rPr lang="zh-CN" altLang="en-US" b="1" dirty="0"/>
              <a:t>　线程的实现方式</a:t>
            </a:r>
            <a:endParaRPr lang="en-US" altLang="zh-CN" b="1" dirty="0"/>
          </a:p>
          <a:p>
            <a:pPr>
              <a:spcBef>
                <a:spcPts val="1800"/>
              </a:spcBef>
              <a:spcAft>
                <a:spcPts val="1800"/>
              </a:spcAft>
            </a:pPr>
            <a:r>
              <a:rPr lang="en-US" altLang="zh-CN" b="1" dirty="0"/>
              <a:t>1</a:t>
            </a:r>
            <a:r>
              <a:rPr lang="zh-CN" altLang="en-US" b="1" dirty="0"/>
              <a:t>．内核支持线程</a:t>
            </a:r>
            <a:endParaRPr lang="en-US" altLang="zh-CN" b="1" dirty="0"/>
          </a:p>
          <a:p>
            <a:pPr marL="0">
              <a:lnSpc>
                <a:spcPct val="150000"/>
              </a:lnSpc>
              <a:spcBef>
                <a:spcPts val="0"/>
              </a:spcBef>
            </a:pPr>
            <a:r>
              <a:rPr lang="en-US" altLang="zh-CN" dirty="0"/>
              <a:t>    </a:t>
            </a:r>
            <a:r>
              <a:rPr lang="zh-CN" altLang="en-US" dirty="0"/>
              <a:t>无论是用户进程中的线程，还是系统进程中的线程，他们的创建、撤消和切换等也是依靠内核，在内核空间实现的。此外，在内核空间还为每一个内核支持线程设置了一个线程控制块，内核是根据该控制块而感知某线程的存在，并对其加以控制。</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a:xfrm>
            <a:off x="467544" y="548680"/>
            <a:ext cx="8207375" cy="5400675"/>
          </a:xfrm>
        </p:spPr>
        <p:txBody>
          <a:bodyPr>
            <a:noAutofit/>
          </a:bodyPr>
          <a:lstStyle/>
          <a:p>
            <a:pPr marL="0">
              <a:lnSpc>
                <a:spcPct val="160000"/>
              </a:lnSpc>
              <a:spcBef>
                <a:spcPts val="0"/>
              </a:spcBef>
            </a:pPr>
            <a:r>
              <a:rPr lang="zh-CN" altLang="en-US" sz="2400" dirty="0"/>
              <a:t>这种线程实现方式主要有如下四个优点：</a:t>
            </a:r>
            <a:endParaRPr lang="en-US" altLang="zh-CN" sz="2400" dirty="0"/>
          </a:p>
          <a:p>
            <a:pPr marL="0" indent="-514350">
              <a:lnSpc>
                <a:spcPct val="160000"/>
              </a:lnSpc>
              <a:spcBef>
                <a:spcPts val="0"/>
              </a:spcBef>
            </a:pPr>
            <a:r>
              <a:rPr lang="en-US" altLang="zh-CN" sz="2400" dirty="0"/>
              <a:t>    (1)</a:t>
            </a:r>
            <a:r>
              <a:rPr lang="zh-CN" altLang="en-US" sz="2400" dirty="0"/>
              <a:t>在多处理器系统中，内核能够同时调度同一进程中多个线程并行执行；</a:t>
            </a:r>
            <a:endParaRPr lang="en-US" altLang="zh-CN" sz="2400" dirty="0"/>
          </a:p>
          <a:p>
            <a:pPr marL="0" algn="just">
              <a:lnSpc>
                <a:spcPct val="160000"/>
              </a:lnSpc>
              <a:spcBef>
                <a:spcPts val="0"/>
              </a:spcBef>
            </a:pPr>
            <a:r>
              <a:rPr lang="en-US" altLang="zh-CN" sz="2400" dirty="0"/>
              <a:t>    (2) </a:t>
            </a:r>
            <a:r>
              <a:rPr lang="zh-CN" altLang="en-US" sz="2400" dirty="0"/>
              <a:t>如果进程中的一个线程被阻塞了，内核可以调度该进程中的其它线程占有处理器运行，也可以运行其它进程中的线程；</a:t>
            </a:r>
          </a:p>
          <a:p>
            <a:pPr marL="0" algn="just">
              <a:lnSpc>
                <a:spcPct val="160000"/>
              </a:lnSpc>
              <a:spcBef>
                <a:spcPts val="0"/>
              </a:spcBef>
            </a:pPr>
            <a:r>
              <a:rPr lang="zh-CN" altLang="en-US" sz="2400" dirty="0"/>
              <a:t>　　</a:t>
            </a:r>
            <a:r>
              <a:rPr lang="en-US" altLang="zh-CN" sz="2400" dirty="0"/>
              <a:t>(3) </a:t>
            </a:r>
            <a:r>
              <a:rPr lang="zh-CN" altLang="en-US" sz="2400" dirty="0"/>
              <a:t>内核支持线程具有很小的数据结构和堆栈，线程的切换比较快，切换开销小；</a:t>
            </a:r>
          </a:p>
          <a:p>
            <a:pPr marL="0" algn="just">
              <a:lnSpc>
                <a:spcPct val="160000"/>
              </a:lnSpc>
              <a:spcBef>
                <a:spcPts val="0"/>
              </a:spcBef>
            </a:pPr>
            <a:r>
              <a:rPr lang="zh-CN" altLang="en-US" sz="2400" dirty="0"/>
              <a:t>　　</a:t>
            </a:r>
            <a:r>
              <a:rPr lang="en-US" altLang="zh-CN" sz="2400" dirty="0"/>
              <a:t>(4) </a:t>
            </a:r>
            <a:r>
              <a:rPr lang="zh-CN" altLang="en-US" sz="2400" dirty="0"/>
              <a:t>内核本身也可以采用多线程技术，可以提高系统的执行速度和效率。</a:t>
            </a:r>
          </a:p>
          <a:p>
            <a:pPr marL="514350" indent="-514350">
              <a:buAutoNum type="arabicParenBoth"/>
            </a:pP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pPr marL="0">
              <a:lnSpc>
                <a:spcPct val="150000"/>
              </a:lnSpc>
              <a:spcBef>
                <a:spcPts val="0"/>
              </a:spcBef>
            </a:pPr>
            <a:r>
              <a:rPr lang="zh-CN" altLang="en-US" dirty="0"/>
              <a:t>    内核支持线程的主要缺点是：对于用户的线程切换而言，其模式切换的开销较大，在同一个进程中，从一个线程切换到另一个线程时，需要从用户态转到内核态进行，这是因为用户进程的线程在用户态运行，而线程调度和管理是在内核实现的，系统开销较大。</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r>
              <a:rPr lang="en-US" altLang="zh-CN" b="1" dirty="0"/>
              <a:t>2</a:t>
            </a:r>
            <a:r>
              <a:rPr lang="zh-CN" altLang="en-US" b="1" dirty="0"/>
              <a:t>．用户级线程</a:t>
            </a:r>
          </a:p>
          <a:p>
            <a:pPr marL="0">
              <a:lnSpc>
                <a:spcPct val="150000"/>
              </a:lnSpc>
              <a:spcBef>
                <a:spcPts val="0"/>
              </a:spcBef>
            </a:pPr>
            <a:r>
              <a:rPr lang="en-US" altLang="zh-CN" dirty="0"/>
              <a:t>	</a:t>
            </a:r>
            <a:r>
              <a:rPr lang="zh-CN" altLang="en-US" dirty="0"/>
              <a:t>用户级线程</a:t>
            </a:r>
            <a:r>
              <a:rPr lang="en-US" altLang="zh-CN" dirty="0"/>
              <a:t>ULT(User Level Threads)</a:t>
            </a:r>
            <a:r>
              <a:rPr lang="zh-CN" altLang="en-US" dirty="0"/>
              <a:t>仅存在于用户空间中。对于这种线程的创建、撤消、线程之间的同步与通信等功能，都无须利用系统调用来实现。对于用户级线程的切换，通常发生在一个应用进程的诸多线程之间，这时，也同样无须内核的支持。由于切换的规则远比进程调度和切换的规则简单，因而使线程的切换速度特别快。</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p:txBody>
          <a:bodyPr>
            <a:normAutofit lnSpcReduction="10000"/>
          </a:bodyPr>
          <a:lstStyle/>
          <a:p>
            <a:pPr marL="0">
              <a:lnSpc>
                <a:spcPct val="150000"/>
              </a:lnSpc>
              <a:spcBef>
                <a:spcPts val="0"/>
              </a:spcBef>
            </a:pPr>
            <a:r>
              <a:rPr lang="zh-CN" altLang="en-US" sz="2400" dirty="0"/>
              <a:t>使用用户级线程方式有许多优点，主要表现在如下三个方面：</a:t>
            </a:r>
          </a:p>
          <a:p>
            <a:pPr marL="0">
              <a:lnSpc>
                <a:spcPct val="150000"/>
              </a:lnSpc>
              <a:spcBef>
                <a:spcPts val="0"/>
              </a:spcBef>
            </a:pPr>
            <a:r>
              <a:rPr lang="zh-CN" altLang="en-US" sz="2400" dirty="0"/>
              <a:t>　　</a:t>
            </a:r>
            <a:r>
              <a:rPr lang="en-US" altLang="zh-CN" sz="2400" dirty="0"/>
              <a:t>(1) </a:t>
            </a:r>
            <a:r>
              <a:rPr lang="zh-CN" altLang="en-US" sz="2400" dirty="0"/>
              <a:t>线程切换不需要转换到内核空间，对一个进程而言，其所有线程的管理数据结构均在该进程的用户空间中，管理线程切换的线程库也在用户地址空间运行。因此，进程不必切换到内核方式来做线程管理，从而节省了模式切换的开销，也节省了内核的宝贵资源。</a:t>
            </a:r>
          </a:p>
          <a:p>
            <a:pPr marL="0">
              <a:lnSpc>
                <a:spcPct val="150000"/>
              </a:lnSpc>
              <a:spcBef>
                <a:spcPts val="0"/>
              </a:spcBef>
            </a:pPr>
            <a:r>
              <a:rPr lang="zh-CN" altLang="en-US" sz="2400" dirty="0"/>
              <a:t>　　</a:t>
            </a:r>
            <a:r>
              <a:rPr lang="en-US" altLang="zh-CN" sz="2400" dirty="0"/>
              <a:t>(2) </a:t>
            </a:r>
            <a:r>
              <a:rPr lang="zh-CN" altLang="en-US" sz="2400" dirty="0"/>
              <a:t>调度算法可以是进程专用的。在不干扰操作系统调度的情况下，不同的进程可以根据自身需要，选择不同的调度算法对自己的线程进行管理和调度，而与操作系统的低级调度算法是无关的。 </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p:txBody>
          <a:bodyPr vert="horz">
            <a:normAutofit/>
          </a:bodyPr>
          <a:lstStyle/>
          <a:p>
            <a:pPr marL="0">
              <a:lnSpc>
                <a:spcPct val="150000"/>
              </a:lnSpc>
              <a:spcBef>
                <a:spcPts val="0"/>
              </a:spcBef>
            </a:pPr>
            <a:r>
              <a:rPr lang="zh-CN" altLang="en-US" dirty="0"/>
              <a:t>　　</a:t>
            </a:r>
            <a:r>
              <a:rPr lang="en-US" altLang="zh-CN" dirty="0"/>
              <a:t>(3) </a:t>
            </a:r>
            <a:r>
              <a:rPr lang="zh-CN" altLang="en-US" dirty="0"/>
              <a:t>用户级线程的实现与操作系统平台无关，因为对于线程管理的代码是在用户程序内的，属于用户程序的一部分，所有的应用程序都可以对之进行共享。因此，用户级线程甚至可以在不支持线程机制的操作系统平台上实现。 </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7" name="Text Box 1028"/>
          <p:cNvSpPr txBox="1">
            <a:spLocks noChangeArrowheads="1"/>
          </p:cNvSpPr>
          <p:nvPr/>
        </p:nvSpPr>
        <p:spPr bwMode="auto">
          <a:xfrm>
            <a:off x="533400" y="620688"/>
            <a:ext cx="8229600" cy="5903154"/>
          </a:xfrm>
          <a:prstGeom prst="rect">
            <a:avLst/>
          </a:prstGeom>
          <a:noFill/>
          <a:ln w="9525">
            <a:noFill/>
            <a:miter lim="800000"/>
            <a:headEnd/>
            <a:tailEnd/>
          </a:ln>
        </p:spPr>
        <p:txBody>
          <a:bodyPr>
            <a:spAutoFit/>
          </a:bodyPr>
          <a:lstStyle/>
          <a:p>
            <a:pPr algn="just">
              <a:lnSpc>
                <a:spcPct val="130000"/>
              </a:lnSpc>
              <a:spcBef>
                <a:spcPct val="50000"/>
              </a:spcBef>
            </a:pPr>
            <a:r>
              <a:rPr lang="zh-CN" altLang="en-US" sz="2800" dirty="0">
                <a:latin typeface="+mj-ea"/>
                <a:ea typeface="+mj-ea"/>
              </a:rPr>
              <a:t>　　用户级线程实现方式的主要缺点在于如下两个方面：</a:t>
            </a:r>
          </a:p>
          <a:p>
            <a:pPr algn="just">
              <a:lnSpc>
                <a:spcPct val="130000"/>
              </a:lnSpc>
              <a:spcBef>
                <a:spcPct val="50000"/>
              </a:spcBef>
            </a:pPr>
            <a:r>
              <a:rPr lang="zh-CN" altLang="en-US" sz="2400" dirty="0">
                <a:latin typeface="+mj-ea"/>
                <a:ea typeface="+mj-ea"/>
              </a:rPr>
              <a:t>　　</a:t>
            </a:r>
            <a:r>
              <a:rPr lang="en-US" altLang="zh-CN" sz="2400" dirty="0">
                <a:latin typeface="+mj-ea"/>
                <a:ea typeface="+mj-ea"/>
              </a:rPr>
              <a:t>(1) </a:t>
            </a:r>
            <a:r>
              <a:rPr lang="zh-CN" altLang="en-US" sz="2400" dirty="0">
                <a:latin typeface="+mj-ea"/>
                <a:ea typeface="+mj-ea"/>
              </a:rPr>
              <a:t>系统调用的阻塞问题。在基于进程机制的操作系统中，大多数系统调用将阻塞进程，因此，当线程执行一个系统调用时，不仅该线程被阻塞，而且进程内的所有线程都会被阻塞。而在内核支持线程方式中，则进程中的其它线程仍然可以运行。</a:t>
            </a:r>
          </a:p>
          <a:p>
            <a:pPr>
              <a:lnSpc>
                <a:spcPct val="130000"/>
              </a:lnSpc>
              <a:spcBef>
                <a:spcPct val="50000"/>
              </a:spcBef>
            </a:pPr>
            <a:r>
              <a:rPr lang="zh-CN" altLang="en-US" sz="2400" dirty="0">
                <a:latin typeface="+mj-ea"/>
                <a:ea typeface="+mj-ea"/>
              </a:rPr>
              <a:t>　　</a:t>
            </a:r>
            <a:r>
              <a:rPr lang="en-US" altLang="zh-CN" sz="2400" dirty="0">
                <a:latin typeface="+mj-ea"/>
                <a:ea typeface="+mj-ea"/>
              </a:rPr>
              <a:t>(2) </a:t>
            </a:r>
            <a:r>
              <a:rPr lang="zh-CN" altLang="en-US" sz="2400" dirty="0">
                <a:latin typeface="+mj-ea"/>
                <a:ea typeface="+mj-ea"/>
              </a:rPr>
              <a:t>在单纯的用户级线程实现方式中，多线程应用不能利用多处理机进行多重处理的优点。内核每次分配给一个进程的仅有一个</a:t>
            </a:r>
            <a:r>
              <a:rPr lang="en-US" altLang="zh-CN" sz="2400" dirty="0">
                <a:latin typeface="+mj-ea"/>
                <a:ea typeface="+mj-ea"/>
              </a:rPr>
              <a:t>CPU</a:t>
            </a:r>
            <a:r>
              <a:rPr lang="zh-CN" altLang="en-US" sz="2400" dirty="0">
                <a:latin typeface="+mj-ea"/>
                <a:ea typeface="+mj-ea"/>
              </a:rPr>
              <a:t>，因此进程中仅有一个线程能执行，在该线程放弃</a:t>
            </a:r>
            <a:r>
              <a:rPr lang="en-US" altLang="zh-CN" sz="2400" dirty="0">
                <a:latin typeface="+mj-ea"/>
                <a:ea typeface="+mj-ea"/>
              </a:rPr>
              <a:t>CPU</a:t>
            </a:r>
            <a:r>
              <a:rPr lang="zh-CN" altLang="en-US" sz="2400" dirty="0">
                <a:latin typeface="+mj-ea"/>
                <a:ea typeface="+mj-ea"/>
              </a:rPr>
              <a:t>之前，其它线程只能等待。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1DF561C-A039-4877-AA4A-6908B08AB3AF}" type="datetime8">
              <a:rPr lang="zh-CN" altLang="en-US" smtClean="0"/>
              <a:pPr/>
              <a:t>2019年10月16日8时26分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6" name="文本占位符 5"/>
          <p:cNvSpPr>
            <a:spLocks noGrp="1"/>
          </p:cNvSpPr>
          <p:nvPr>
            <p:ph type="body" sz="quarter" idx="13"/>
          </p:nvPr>
        </p:nvSpPr>
        <p:spPr/>
        <p:txBody>
          <a:bodyPr/>
          <a:lstStyle/>
          <a:p>
            <a:r>
              <a:rPr lang="en-US" altLang="zh-CN" b="1" dirty="0"/>
              <a:t>1</a:t>
            </a:r>
            <a:r>
              <a:rPr lang="zh-CN" altLang="en-US" b="1" dirty="0"/>
              <a:t>．共享存储器系统</a:t>
            </a:r>
            <a:endParaRPr lang="en-US" altLang="zh-CN" b="1" dirty="0"/>
          </a:p>
          <a:p>
            <a:r>
              <a:rPr lang="en-US" altLang="zh-CN" dirty="0"/>
              <a:t> (1) </a:t>
            </a:r>
            <a:r>
              <a:rPr lang="zh-CN" altLang="en-US" dirty="0"/>
              <a:t>基于共享数据结构的通信方式。</a:t>
            </a:r>
            <a:endParaRPr lang="en-US" altLang="zh-CN" dirty="0"/>
          </a:p>
          <a:p>
            <a:r>
              <a:rPr lang="en-US" altLang="zh-CN" dirty="0"/>
              <a:t> (2) </a:t>
            </a:r>
            <a:r>
              <a:rPr lang="zh-CN" altLang="en-US" dirty="0"/>
              <a:t>基于共享存储区的通信方式。</a:t>
            </a:r>
          </a:p>
        </p:txBody>
      </p:sp>
      <p:pic>
        <p:nvPicPr>
          <p:cNvPr id="33794" name="Picture 2" descr="http://www.chuanganwang.cn/wp-content/uploads/2013/03/google4.jpg"/>
          <p:cNvPicPr>
            <a:picLocks noChangeAspect="1" noChangeArrowheads="1"/>
          </p:cNvPicPr>
          <p:nvPr/>
        </p:nvPicPr>
        <p:blipFill>
          <a:blip r:embed="rId2" cstate="print"/>
          <a:srcRect/>
          <a:stretch>
            <a:fillRect/>
          </a:stretch>
        </p:blipFill>
        <p:spPr bwMode="auto">
          <a:xfrm>
            <a:off x="4211960" y="2852936"/>
            <a:ext cx="4686300" cy="3076575"/>
          </a:xfrm>
          <a:prstGeom prst="rect">
            <a:avLst/>
          </a:prstGeom>
          <a:noFill/>
        </p:spPr>
      </p:pic>
      <p:pic>
        <p:nvPicPr>
          <p:cNvPr id="33798" name="Picture 6" descr="http://211.67.81.35/jpkc/2008sxj/zhaosuping/kecheng/pic/2-6-1.GIF"/>
          <p:cNvPicPr>
            <a:picLocks noChangeAspect="1" noChangeArrowheads="1"/>
          </p:cNvPicPr>
          <p:nvPr/>
        </p:nvPicPr>
        <p:blipFill>
          <a:blip r:embed="rId3" cstate="print"/>
          <a:srcRect l="19664"/>
          <a:stretch>
            <a:fillRect/>
          </a:stretch>
        </p:blipFill>
        <p:spPr bwMode="auto">
          <a:xfrm>
            <a:off x="539552" y="2636912"/>
            <a:ext cx="2647578" cy="33147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468313" y="692150"/>
            <a:ext cx="8352159" cy="5400675"/>
          </a:xfrm>
        </p:spPr>
        <p:txBody>
          <a:bodyPr/>
          <a:lstStyle/>
          <a:p>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．消息传递系统</a:t>
            </a:r>
            <a:endParaRPr lang="en-US" altLang="zh-CN" b="1" dirty="0">
              <a:latin typeface="Times New Roman" pitchFamily="18" charset="0"/>
              <a:cs typeface="Times New Roman" pitchFamily="18" charset="0"/>
            </a:endParaRPr>
          </a:p>
          <a:p>
            <a:pPr>
              <a:lnSpc>
                <a:spcPct val="150000"/>
              </a:lnSpc>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消息传递系统</a:t>
            </a:r>
            <a:r>
              <a:rPr lang="en-US" altLang="zh-CN" dirty="0">
                <a:latin typeface="Times New Roman" pitchFamily="18" charset="0"/>
                <a:cs typeface="Times New Roman" pitchFamily="18" charset="0"/>
              </a:rPr>
              <a:t>(Message passing system)</a:t>
            </a:r>
            <a:r>
              <a:rPr lang="zh-CN" altLang="en-US" dirty="0">
                <a:latin typeface="Times New Roman" pitchFamily="18" charset="0"/>
                <a:cs typeface="Times New Roman" pitchFamily="18" charset="0"/>
              </a:rPr>
              <a:t>是当前应用最为广泛的一种进程间的通信机制。在该机制中，进程间的数据交换是以格式化的消息</a:t>
            </a:r>
            <a:r>
              <a:rPr lang="en-US" altLang="zh-CN" dirty="0">
                <a:latin typeface="Times New Roman" pitchFamily="18" charset="0"/>
                <a:cs typeface="Times New Roman" pitchFamily="18" charset="0"/>
              </a:rPr>
              <a:t>(message)</a:t>
            </a:r>
            <a:r>
              <a:rPr lang="zh-CN" altLang="en-US" dirty="0">
                <a:latin typeface="Times New Roman" pitchFamily="18" charset="0"/>
                <a:cs typeface="Times New Roman" pitchFamily="18" charset="0"/>
              </a:rPr>
              <a:t>为单位的；在计算机网络中，又把</a:t>
            </a:r>
            <a:r>
              <a:rPr lang="en-US" altLang="zh-CN" dirty="0">
                <a:latin typeface="Times New Roman" pitchFamily="18" charset="0"/>
                <a:cs typeface="Times New Roman" pitchFamily="18" charset="0"/>
              </a:rPr>
              <a:t>message</a:t>
            </a:r>
            <a:r>
              <a:rPr lang="zh-CN" altLang="en-US" dirty="0">
                <a:latin typeface="Times New Roman" pitchFamily="18" charset="0"/>
                <a:cs typeface="Times New Roman" pitchFamily="18" charset="0"/>
              </a:rPr>
              <a:t>称为报文。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nvPr>
        </p:nvSpPr>
        <p:spPr/>
        <p:txBody>
          <a:bodyPr/>
          <a:lstStyle/>
          <a:p>
            <a:r>
              <a:rPr lang="en-US" altLang="zh-CN" dirty="0"/>
              <a:t>Windows</a:t>
            </a:r>
            <a:r>
              <a:rPr lang="zh-CN" altLang="en-US" dirty="0"/>
              <a:t>窗口消息</a:t>
            </a:r>
          </a:p>
        </p:txBody>
      </p:sp>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pic>
        <p:nvPicPr>
          <p:cNvPr id="38917" name="Picture 5"/>
          <p:cNvPicPr>
            <a:picLocks noChangeAspect="1" noChangeArrowheads="1"/>
          </p:cNvPicPr>
          <p:nvPr/>
        </p:nvPicPr>
        <p:blipFill>
          <a:blip r:embed="rId3" cstate="print"/>
          <a:srcRect/>
          <a:stretch>
            <a:fillRect/>
          </a:stretch>
        </p:blipFill>
        <p:spPr bwMode="auto">
          <a:xfrm>
            <a:off x="683568" y="1340768"/>
            <a:ext cx="7776864" cy="496531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nvPr>
        </p:nvSpPr>
        <p:spPr/>
        <p:txBody>
          <a:bodyPr/>
          <a:lstStyle/>
          <a:p>
            <a:r>
              <a:rPr lang="en-US" altLang="zh-CN" dirty="0"/>
              <a:t>Windows</a:t>
            </a:r>
            <a:r>
              <a:rPr lang="zh-CN" altLang="en-US" dirty="0"/>
              <a:t>通讯接口</a:t>
            </a:r>
          </a:p>
        </p:txBody>
      </p:sp>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pic>
        <p:nvPicPr>
          <p:cNvPr id="43012" name="Picture 4" descr="http://www.oecp.cn/userfiles/image/2009-10/2704479deba84c1e86132daec20bf10e.png"/>
          <p:cNvPicPr>
            <a:picLocks noChangeAspect="1" noChangeArrowheads="1"/>
          </p:cNvPicPr>
          <p:nvPr/>
        </p:nvPicPr>
        <p:blipFill>
          <a:blip r:embed="rId2" cstate="print"/>
          <a:srcRect/>
          <a:stretch>
            <a:fillRect/>
          </a:stretch>
        </p:blipFill>
        <p:spPr bwMode="auto">
          <a:xfrm>
            <a:off x="611560" y="1700808"/>
            <a:ext cx="7999854" cy="403244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F83559-79D9-4FE9-8E52-79B3B7907A88}" type="datetime8">
              <a:rPr lang="zh-CN" altLang="en-US" smtClean="0"/>
              <a:pPr/>
              <a:t>2019年10月16日8时26分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6" name="文本占位符 5"/>
          <p:cNvSpPr>
            <a:spLocks noGrp="1"/>
          </p:cNvSpPr>
          <p:nvPr>
            <p:ph type="body" sz="quarter" idx="13"/>
          </p:nvPr>
        </p:nvSpPr>
        <p:spPr>
          <a:xfrm>
            <a:off x="251521" y="692150"/>
            <a:ext cx="8640960" cy="5400675"/>
          </a:xfrm>
        </p:spPr>
        <p:txBody>
          <a:bodyPr/>
          <a:lstStyle/>
          <a:p>
            <a:r>
              <a:rPr lang="en-US" altLang="zh-CN" b="1" dirty="0">
                <a:latin typeface="Times New Roman" pitchFamily="18" charset="0"/>
                <a:cs typeface="Times New Roman" pitchFamily="18" charset="0"/>
              </a:rPr>
              <a:t>3</a:t>
            </a:r>
            <a:r>
              <a:rPr lang="zh-CN" altLang="en-US" b="1" dirty="0">
                <a:latin typeface="Times New Roman" pitchFamily="18" charset="0"/>
                <a:cs typeface="Times New Roman" pitchFamily="18" charset="0"/>
              </a:rPr>
              <a:t>．管道通信</a:t>
            </a:r>
            <a:endParaRPr lang="en-US" altLang="zh-CN" b="1" dirty="0">
              <a:latin typeface="Times New Roman" pitchFamily="18" charset="0"/>
              <a:cs typeface="Times New Roman" pitchFamily="18" charset="0"/>
            </a:endParaRPr>
          </a:p>
          <a:p>
            <a:pPr>
              <a:lnSpc>
                <a:spcPct val="150000"/>
              </a:lnSpc>
            </a:pPr>
            <a:r>
              <a:rPr lang="zh-CN" altLang="en-US" dirty="0">
                <a:latin typeface="Times New Roman" pitchFamily="18" charset="0"/>
                <a:cs typeface="Times New Roman" pitchFamily="18" charset="0"/>
              </a:rPr>
              <a:t>           所谓“管道”，是指用于连接一个读进程和一个写进程以实现它们之间通信的一个共享文件，又名</a:t>
            </a:r>
            <a:r>
              <a:rPr lang="en-US" altLang="zh-CN" dirty="0">
                <a:latin typeface="Times New Roman" pitchFamily="18" charset="0"/>
                <a:cs typeface="Times New Roman" pitchFamily="18" charset="0"/>
              </a:rPr>
              <a:t>pipe</a:t>
            </a:r>
            <a:r>
              <a:rPr lang="zh-CN" altLang="en-US" dirty="0">
                <a:latin typeface="Times New Roman" pitchFamily="18" charset="0"/>
                <a:cs typeface="Times New Roman" pitchFamily="18" charset="0"/>
              </a:rPr>
              <a:t>文件。向管道</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共享文件</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提供输入的发送进程</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即写进程</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，以字符流形式将大量的数据送入管道；而接受管道输出的接收进程</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即读进程</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，则从管道中接收</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读</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数据。</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nvPr>
        </p:nvSpPr>
        <p:spPr/>
        <p:txBody>
          <a:bodyPr/>
          <a:lstStyle/>
          <a:p>
            <a:r>
              <a:rPr lang="en-US" altLang="zh-CN" dirty="0"/>
              <a:t>Linux</a:t>
            </a:r>
            <a:r>
              <a:rPr lang="zh-CN" altLang="en-US" dirty="0"/>
              <a:t>管道通信</a:t>
            </a:r>
          </a:p>
        </p:txBody>
      </p:sp>
      <p:sp>
        <p:nvSpPr>
          <p:cNvPr id="2" name="日期占位符 1"/>
          <p:cNvSpPr>
            <a:spLocks noGrp="1"/>
          </p:cNvSpPr>
          <p:nvPr>
            <p:ph type="dt" sz="half" idx="10"/>
          </p:nvPr>
        </p:nvSpPr>
        <p:spPr/>
        <p:txBody>
          <a:bodyPr/>
          <a:lstStyle/>
          <a:p>
            <a:fld id="{6BE142D1-2665-4F0C-9537-6BDE1360CB5B}" type="datetime8">
              <a:rPr lang="zh-CN" altLang="en-US" smtClean="0"/>
              <a:pPr/>
              <a:t>2019年10月16日8时26分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pic>
        <p:nvPicPr>
          <p:cNvPr id="44036" name="Picture 4" descr="http://img5.21tx.com/2013/0123/55/11855.jpg"/>
          <p:cNvPicPr>
            <a:picLocks noChangeAspect="1" noChangeArrowheads="1"/>
          </p:cNvPicPr>
          <p:nvPr/>
        </p:nvPicPr>
        <p:blipFill>
          <a:blip r:embed="rId3" cstate="print"/>
          <a:srcRect/>
          <a:stretch>
            <a:fillRect/>
          </a:stretch>
        </p:blipFill>
        <p:spPr bwMode="auto">
          <a:xfrm>
            <a:off x="1691680" y="1916832"/>
            <a:ext cx="5905500" cy="35814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4823</TotalTime>
  <Words>1447</Words>
  <Application>Microsoft Office PowerPoint</Application>
  <PresentationFormat>全屏显示(4:3)</PresentationFormat>
  <Paragraphs>254</Paragraphs>
  <Slides>38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宋体</vt:lpstr>
      <vt:lpstr>Bookman Old Style</vt:lpstr>
      <vt:lpstr>Calibri</vt:lpstr>
      <vt:lpstr>Gill Sans MT</vt:lpstr>
      <vt:lpstr>Times New Roman</vt:lpstr>
      <vt:lpstr>Wingdings</vt:lpstr>
      <vt:lpstr>Wingdings 3</vt:lpstr>
      <vt:lpstr>质朴</vt:lpstr>
      <vt:lpstr>第七讲</vt:lpstr>
      <vt:lpstr>本次课程主要内容</vt:lpstr>
      <vt:lpstr>2.5 进程间通信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2.7 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160</cp:revision>
  <dcterms:created xsi:type="dcterms:W3CDTF">2013-09-15T00:45:06Z</dcterms:created>
  <dcterms:modified xsi:type="dcterms:W3CDTF">2019-10-16T02:50:46Z</dcterms:modified>
</cp:coreProperties>
</file>