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2019,05,20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递推最小二乘算法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12.2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b="0" i="0" dirty="0" smtClean="0">
                    <a:latin typeface="+mj-lt"/>
                  </a:rPr>
                  <a:t>为</a:t>
                </a:r>
                <a:r>
                  <a:rPr lang="zh-CN" altLang="en-US" i="0" dirty="0" smtClean="0">
                    <a:latin typeface="+mj-lt"/>
                  </a:rPr>
                  <a:t>非奇异矩阵</a:t>
                </a:r>
                <a:r>
                  <a:rPr lang="zh-CN" altLang="en-US" b="0" i="0" dirty="0" smtClean="0">
                    <a:latin typeface="+mj-lt"/>
                  </a:rPr>
                  <a:t>，矩阵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zh-CN" altLang="en-US" dirty="0" smtClean="0"/>
                  <a:t>能够使得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𝑉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zh-CN" altLang="en-US" dirty="0" smtClean="0"/>
                  <a:t>非奇异，则有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0" i="0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𝑈𝑉</m:t>
                    </m:r>
                  </m:oMath>
                </a14:m>
                <a:r>
                  <a:rPr lang="zh-CN" altLang="en-US" dirty="0" smtClean="0"/>
                  <a:t>非奇异，且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en-US" altLang="zh-CN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𝑈𝑉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r>
                  <a:rPr lang="en-US" altLang="zh-CN" b="0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𝑈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𝑉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𝑉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3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性方程组的最小范数解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||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||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.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. 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endParaRPr lang="zh-CN" altLang="en-US" b="1" i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4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线性方程组的最小范数解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的解中范数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||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||</m:t>
                    </m:r>
                  </m:oMath>
                </a14:m>
                <a:r>
                  <a:rPr lang="zh-CN" altLang="en-US" dirty="0" smtClean="0"/>
                  <a:t>最小的解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是唯一的，可由下式给出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5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P171</a:t>
            </a:r>
          </a:p>
          <a:p>
            <a:pPr lvl="1"/>
            <a:r>
              <a:rPr lang="en-US" altLang="zh-CN" dirty="0" smtClean="0"/>
              <a:t>12.1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12.2</a:t>
            </a:r>
            <a:r>
              <a:rPr lang="zh-CN" altLang="en-US" smtClean="0"/>
              <a:t>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20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</a:t>
            </a:r>
            <a:r>
              <a:rPr lang="zh-CN" altLang="en-US" dirty="0" smtClean="0"/>
              <a:t>解线性方程组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最小二乘分析</a:t>
            </a:r>
            <a:endParaRPr lang="en-US" altLang="zh-CN" dirty="0" smtClean="0"/>
          </a:p>
          <a:p>
            <a:pPr lvl="1"/>
            <a:r>
              <a:rPr lang="zh-CN" altLang="en-US" dirty="0"/>
              <a:t>递</a:t>
            </a:r>
            <a:r>
              <a:rPr lang="zh-CN" altLang="en-US" dirty="0" smtClean="0"/>
              <a:t>推最小二乘算法</a:t>
            </a:r>
            <a:endParaRPr lang="en-US" altLang="zh-CN" dirty="0" smtClean="0"/>
          </a:p>
          <a:p>
            <a:pPr lvl="1"/>
            <a:r>
              <a:rPr lang="zh-CN" altLang="en-US" dirty="0"/>
              <a:t>线性方程</a:t>
            </a:r>
            <a:r>
              <a:rPr lang="zh-CN" altLang="en-US" dirty="0" smtClean="0"/>
              <a:t>组的最小范数解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最小二乘分析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i="0" dirty="0" smtClean="0">
                    <a:latin typeface="+mj-lt"/>
                  </a:rPr>
                  <a:t>能够使得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||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||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达到最小，即对于所有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，都有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||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𝒃</m:t>
                          </m:r>
                          <m:r>
                            <a:rPr lang="en-US" altLang="zh-CN" i="1">
                              <a:latin typeface="Cambria Math"/>
                            </a:rPr>
                            <m:t>||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||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𝒃</m:t>
                          </m:r>
                          <m:r>
                            <a:rPr lang="en-US" altLang="zh-CN" i="1">
                              <a:latin typeface="Cambria Math"/>
                            </a:rPr>
                            <m:t>||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的最小二乘解。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6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12.1</a:t>
                </a:r>
              </a:p>
              <a:p>
                <a:r>
                  <a:rPr lang="zh-CN" altLang="en-US" dirty="0"/>
                  <a:t>矩</a:t>
                </a:r>
                <a:r>
                  <a:rPr lang="zh-CN" altLang="en-US" dirty="0" smtClean="0"/>
                  <a:t>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m</m:t>
                    </m:r>
                    <m:r>
                      <a:rPr lang="en-US" altLang="zh-CN" b="0" i="0" smtClean="0">
                        <a:latin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n</m:t>
                    </m:r>
                    <m:r>
                      <a:rPr lang="en-US" altLang="zh-CN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𝑟𝑎𝑛𝑘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（即方阵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非奇异）时，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𝑟𝑎𝑛𝑘𝐴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8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12.1</a:t>
                </a:r>
              </a:p>
              <a:p>
                <a:r>
                  <a:rPr lang="zh-CN" altLang="en-US" dirty="0"/>
                  <a:t>能</a:t>
                </a:r>
                <a:r>
                  <a:rPr lang="zh-CN" altLang="en-US" dirty="0" smtClean="0"/>
                  <a:t>够最小化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||</m:t>
                        </m:r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latin typeface="Cambria Math"/>
                          </a:rPr>
                          <m:t>𝒃</m:t>
                        </m:r>
                        <m:r>
                          <a:rPr lang="en-US" altLang="zh-CN" i="1">
                            <a:latin typeface="Cambria Math"/>
                          </a:rPr>
                          <m:t>||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b="0" i="0" dirty="0" smtClean="0">
                    <a:latin typeface="+mj-lt"/>
                  </a:rPr>
                  <a:t>的</a:t>
                </a:r>
                <a:r>
                  <a:rPr lang="zh-CN" altLang="en-US" i="0" dirty="0" smtClean="0">
                    <a:latin typeface="+mj-lt"/>
                  </a:rPr>
                  <a:t>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具有唯一性，可通过求解方程组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得到，即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5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命题</a:t>
                </a:r>
                <a:r>
                  <a:rPr lang="en-US" altLang="zh-CN" dirty="0" smtClean="0"/>
                  <a:t>12.1</a:t>
                </a:r>
              </a:p>
              <a:p>
                <a:r>
                  <a:rPr lang="zh-CN" altLang="en-US" dirty="0"/>
                  <a:t>如</a:t>
                </a:r>
                <a:r>
                  <a:rPr lang="zh-CN" altLang="en-US" dirty="0" smtClean="0"/>
                  <a:t>果向量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𝒉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𝒉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正交于子空间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ℛ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，那么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𝒉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1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altLang="zh-CN" b="1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目标函数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||</m:t>
                        </m:r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latin typeface="Cambria Math"/>
                          </a:rPr>
                          <m:t>𝒃</m:t>
                        </m:r>
                        <m:r>
                          <a:rPr lang="en-US" altLang="zh-CN" i="1">
                            <a:latin typeface="Cambria Math"/>
                          </a:rPr>
                          <m:t>||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∇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−2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altLang="zh-CN" b="1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递推最小二乘算法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||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最小的最优解为</a:t>
                </a:r>
                <a:endParaRPr lang="en-US" altLang="zh-CN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  <m:sup/>
                    </m:sSubSup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于增量问题：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dirty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dirty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(0)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利用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，新数据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来表示。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1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递推最小二乘算法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增量最小二乘解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  <m:sup/>
                    </m:sSub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3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15838</TotalTime>
  <Words>590</Words>
  <Application>Microsoft Office PowerPoint</Application>
  <PresentationFormat>全屏显示(4:3)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最优化导论</vt:lpstr>
      <vt:lpstr>outline</vt:lpstr>
      <vt:lpstr>最小二乘分析</vt:lpstr>
      <vt:lpstr>最小二乘分析</vt:lpstr>
      <vt:lpstr>最小二乘分析</vt:lpstr>
      <vt:lpstr>最小二乘分析</vt:lpstr>
      <vt:lpstr>最小二乘分析</vt:lpstr>
      <vt:lpstr>递推最小二乘算法</vt:lpstr>
      <vt:lpstr>递推最小二乘算法</vt:lpstr>
      <vt:lpstr>递推最小二乘算法</vt:lpstr>
      <vt:lpstr>线性方程组的最小范数解</vt:lpstr>
      <vt:lpstr>线性方程组的最小范数解</vt:lpstr>
      <vt:lpstr>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269</cp:revision>
  <dcterms:created xsi:type="dcterms:W3CDTF">2019-04-15T07:35:03Z</dcterms:created>
  <dcterms:modified xsi:type="dcterms:W3CDTF">2019-05-21T01:23:50Z</dcterms:modified>
</cp:coreProperties>
</file>