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dirty="0" smtClean="0"/>
              <a:t>2019,05,22</a:t>
            </a:r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广义逆矩阵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定义</a:t>
                </a:r>
                <a:r>
                  <a:rPr lang="en-US" altLang="zh-CN" b="1" dirty="0" smtClean="0"/>
                  <a:t>12.1</a:t>
                </a:r>
              </a:p>
              <a:p>
                <a:r>
                  <a:rPr lang="zh-CN" altLang="en-US" dirty="0"/>
                  <a:t>给</a:t>
                </a:r>
                <a:r>
                  <a:rPr lang="zh-CN" altLang="en-US" dirty="0" smtClean="0"/>
                  <a:t>定矩阵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，如果矩阵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r>
                  <a:rPr lang="zh-CN" altLang="en-US" dirty="0" smtClean="0"/>
                  <a:t>且存在两个矩阵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，使得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是矩阵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的广义逆矩阵或伪逆。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704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92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左伪逆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𝑟𝑎𝑛𝑘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00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右伪逆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𝑟𝑎𝑛𝑘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n-US" altLang="zh-CN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11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定理</a:t>
                </a:r>
                <a:r>
                  <a:rPr lang="en-US" altLang="zh-CN" b="1" dirty="0" smtClean="0"/>
                  <a:t>12.5</a:t>
                </a:r>
              </a:p>
              <a:p>
                <a:r>
                  <a:rPr lang="zh-CN" altLang="en-US" dirty="0"/>
                  <a:t>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的满秩分解为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𝐵𝐶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𝑟𝑎𝑛𝑘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𝑟𝑎𝑛𝑘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𝑟𝑎𝑛𝑘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88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唯一性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定理</a:t>
                </a:r>
                <a:r>
                  <a:rPr lang="en-US" altLang="zh-CN" b="1" dirty="0" smtClean="0"/>
                  <a:t>12.4</a:t>
                </a:r>
              </a:p>
              <a:p>
                <a:r>
                  <a:rPr lang="zh-CN" altLang="en-US" dirty="0"/>
                  <a:t>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的伪逆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</m:oMath>
                </a14:m>
                <a:r>
                  <a:rPr lang="zh-CN" altLang="en-US" dirty="0" smtClean="0"/>
                  <a:t>存在，那么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是唯一的。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19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一般意义下的线性方程组的解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定理</a:t>
                </a:r>
                <a:r>
                  <a:rPr lang="en-US" altLang="zh-CN" b="1" dirty="0" smtClean="0"/>
                  <a:t>12.6</a:t>
                </a:r>
              </a:p>
              <a:p>
                <a:r>
                  <a:rPr lang="zh-CN" altLang="en-US" dirty="0" smtClean="0"/>
                  <a:t>某线性方程组为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  <m:r>
                      <a:rPr lang="en-US" altLang="zh-CN" i="1">
                        <a:latin typeface="Cambria Math"/>
                      </a:rPr>
                      <m:t>, </m:t>
                    </m:r>
                  </m:oMath>
                </a14:m>
                <a:r>
                  <a:rPr lang="en-US" altLang="zh-CN" b="0" i="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altLang="zh-CN" b="0" i="0" dirty="0" smtClean="0">
                    <a:latin typeface="+mj-lt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𝑟𝑎𝑛𝑘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。</m:t>
                    </m:r>
                  </m:oMath>
                </a14:m>
                <a:r>
                  <a:rPr lang="zh-CN" altLang="en-US" dirty="0" smtClean="0"/>
                  <a:t>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可在空间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中最小化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||</m:t>
                        </m:r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latin typeface="Cambria Math"/>
                          </a:rPr>
                          <m:t>𝒃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||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；而且，在所有能够最小化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||</m:t>
                        </m:r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latin typeface="Cambria Math"/>
                          </a:rPr>
                          <m:t>𝒃</m:t>
                        </m:r>
                        <m:r>
                          <a:rPr lang="en-US" altLang="zh-CN" i="1">
                            <a:latin typeface="Cambria Math"/>
                          </a:rPr>
                          <m:t>||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的向量中，向量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的范数最小，且是唯一的。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80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求</a:t>
            </a:r>
            <a:r>
              <a:rPr lang="zh-CN" altLang="en-US" dirty="0" smtClean="0"/>
              <a:t>解线性方程组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Kaczmarz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般意义下的线性方程组的求解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Kaczmarz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𝑟𝑎𝑛𝑘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需</a:t>
                </a:r>
                <a:r>
                  <a:rPr lang="zh-CN" altLang="en-US" dirty="0" smtClean="0"/>
                  <a:t>要求逆矩阵，当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较大时，计算耗时。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79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Kaczmarz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 0&lt;</m:t>
                    </m:r>
                    <m:r>
                      <a:rPr lang="zh-CN" altLang="en-US" b="0" i="1" smtClean="0">
                        <a:latin typeface="Cambria Math"/>
                      </a:rPr>
                      <m:t>𝜇</m:t>
                    </m:r>
                    <m:r>
                      <a:rPr lang="en-US" altLang="zh-CN" b="0" i="1" smtClean="0">
                        <a:latin typeface="Cambria Math"/>
                      </a:rPr>
                      <m:t>&lt;2</m:t>
                    </m:r>
                  </m:oMath>
                </a14:m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≔0</m:t>
                    </m:r>
                  </m:oMath>
                </a14:m>
                <a:r>
                  <a:rPr lang="zh-CN" altLang="en-US" dirty="0" smtClean="0"/>
                  <a:t>，选定初始值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zh-CN" dirty="0" smtClean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对</a:t>
                </a:r>
                <a:r>
                  <a:rPr lang="zh-CN" altLang="en-US" dirty="0" smtClean="0"/>
                  <a:t>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  <m:r>
                      <a:rPr lang="en-US" altLang="zh-CN" b="0" i="1" smtClean="0">
                        <a:latin typeface="Cambria Math"/>
                      </a:rPr>
                      <m:t>=1,2,…,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𝑖𝑚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zh-CN" altLang="en-US" i="1">
                        <a:latin typeface="Cambria Math"/>
                      </a:rPr>
                      <m:t>𝜇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𝑖𝑚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−1)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≔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回到第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步。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9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Kaczmarz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定理</a:t>
                </a:r>
                <a:r>
                  <a:rPr lang="en-US" altLang="zh-CN" b="1" dirty="0" smtClean="0"/>
                  <a:t>12.3</a:t>
                </a:r>
              </a:p>
              <a:p>
                <a:r>
                  <a:rPr lang="zh-CN" altLang="en-US" dirty="0" smtClean="0"/>
                  <a:t>在</a:t>
                </a:r>
                <a:r>
                  <a:rPr lang="en-US" altLang="zh-CN" dirty="0" err="1"/>
                  <a:t>Kaczmarz</a:t>
                </a:r>
                <a:r>
                  <a:rPr lang="zh-CN" altLang="en-US" dirty="0"/>
                  <a:t>算</a:t>
                </a:r>
                <a:r>
                  <a:rPr lang="zh-CN" altLang="en-US" dirty="0" smtClean="0"/>
                  <a:t>法中，如果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，那么当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zh-CN" altLang="en-US" b="0" i="0" dirty="0" smtClean="0">
                    <a:latin typeface="+mj-lt"/>
                    <a:ea typeface="Cambria Math"/>
                  </a:rPr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83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Kaczmarz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时，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Kaczmarz</a:t>
                </a:r>
                <a:r>
                  <a:rPr lang="zh-CN" altLang="en-US" dirty="0"/>
                  <a:t>算</a:t>
                </a:r>
                <a:r>
                  <a:rPr lang="zh-CN" altLang="en-US" dirty="0" smtClean="0"/>
                  <a:t>法</a:t>
                </a:r>
                <a:r>
                  <a:rPr lang="zh-CN" altLang="en-US" dirty="0"/>
                  <a:t>收敛</a:t>
                </a:r>
                <a:r>
                  <a:rPr lang="zh-CN" altLang="en-US" dirty="0" smtClean="0"/>
                  <a:t>到集合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{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中能够使得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||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||</m:t>
                    </m:r>
                  </m:oMath>
                </a14:m>
                <a:r>
                  <a:rPr lang="zh-CN" altLang="en-US" dirty="0" smtClean="0"/>
                  <a:t>最小的点。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82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Kaczmarz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如果设定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𝜇</m:t>
                    </m:r>
                    <m:r>
                      <a:rPr lang="en-US" altLang="zh-CN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dirty="0" smtClean="0"/>
                  <a:t>，则</a:t>
                </a:r>
                <a:r>
                  <a:rPr lang="en-US" altLang="zh-CN" dirty="0" err="1"/>
                  <a:t>Kaczmarz</a:t>
                </a:r>
                <a:r>
                  <a:rPr lang="zh-CN" altLang="en-US" dirty="0"/>
                  <a:t>算</a:t>
                </a:r>
                <a:r>
                  <a:rPr lang="zh-CN" altLang="en-US" dirty="0" smtClean="0"/>
                  <a:t>法</a:t>
                </a:r>
                <a:r>
                  <a:rPr lang="zh-CN" altLang="en-US" dirty="0"/>
                  <a:t>具</a:t>
                </a:r>
                <a:r>
                  <a:rPr lang="zh-CN" altLang="en-US" dirty="0" smtClean="0"/>
                  <a:t>有如下性质：在第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次迭代中，误差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/>
                              </a:rPr>
                              <m:t>+1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+1)</m:t>
                        </m:r>
                      </m:sup>
                    </m:sSup>
                  </m:oMath>
                </a14:m>
                <a:r>
                  <a:rPr lang="zh-CN" altLang="en-US" dirty="0" smtClean="0"/>
                  <a:t>满足：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/>
                              </a:rPr>
                              <m:t>+1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altLang="zh-CN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/>
                              </a:rPr>
                              <m:t>+1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40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般意义下的线性方程组的解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  <m:r>
                      <a:rPr lang="en-US" altLang="zh-CN" i="1">
                        <a:latin typeface="Cambria Math"/>
                      </a:rPr>
                      <m:t>, 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𝑟𝑎𝑛𝑘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min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⁡{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r>
                      <a:rPr lang="zh-CN" altLang="en-US" i="1">
                        <a:latin typeface="Cambria Math"/>
                      </a:rPr>
                      <m:t>非奇异</m:t>
                    </m:r>
                    <m:r>
                      <a:rPr lang="zh-CN" altLang="en-US" b="0" i="1" smtClean="0">
                        <a:latin typeface="Cambria Math"/>
                      </a:rPr>
                      <m:t>方</m:t>
                    </m:r>
                    <m:r>
                      <a:rPr lang="zh-CN" altLang="en-US" i="1" smtClean="0">
                        <a:latin typeface="Cambria Math"/>
                      </a:rPr>
                      <m:t>阵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zh-CN" altLang="en-US" b="0" i="1" smtClean="0">
                        <a:latin typeface="Cambria Math"/>
                      </a:rPr>
                      <m:t>的</m:t>
                    </m:r>
                    <m:r>
                      <a:rPr lang="zh-CN" altLang="en-US" i="1">
                        <a:latin typeface="Cambria Math"/>
                      </a:rPr>
                      <m:t>逆矩阵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r>
                      <a:rPr lang="zh-CN" altLang="en-US" i="1">
                        <a:latin typeface="Cambria Math"/>
                      </a:rPr>
                      <m:t>矩阵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zh-CN" altLang="en-US" b="0" i="1" smtClean="0">
                        <a:latin typeface="Cambria Math"/>
                      </a:rPr>
                      <m:t>的</m:t>
                    </m:r>
                    <m:r>
                      <a:rPr lang="zh-CN" altLang="en-US" i="1">
                        <a:latin typeface="Cambria Math"/>
                      </a:rPr>
                      <m:t>广义</m:t>
                    </m:r>
                    <m:r>
                      <a:rPr lang="zh-CN" altLang="en-US" i="1" smtClean="0">
                        <a:latin typeface="Cambria Math"/>
                      </a:rPr>
                      <m:t>逆矩阵</m:t>
                    </m:r>
                    <m:r>
                      <a:rPr lang="zh-CN" altLang="en-US" b="0" i="1" smtClean="0">
                        <a:latin typeface="Cambria Math"/>
                      </a:rPr>
                      <m:t>或</m:t>
                    </m:r>
                    <m:r>
                      <a:rPr lang="zh-CN" altLang="en-US" i="1">
                        <a:latin typeface="Cambria Math"/>
                      </a:rPr>
                      <m:t>伪逆矩阵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07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满秩分解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引理</a:t>
                </a:r>
                <a:r>
                  <a:rPr lang="en-US" altLang="zh-CN" b="1" dirty="0" smtClean="0"/>
                  <a:t>12.3</a:t>
                </a:r>
              </a:p>
              <a:p>
                <a:r>
                  <a:rPr lang="zh-CN" altLang="en-US" dirty="0"/>
                  <a:t>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𝑟𝑎𝑛𝑘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  <a:ea typeface="Cambria Math"/>
                      </a:rPr>
                      <m:t>min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⁡{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，那么存在矩阵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，使得</a:t>
                </a:r>
                <a:r>
                  <a:rPr lang="en-US" altLang="zh-CN" dirty="0"/>
                  <a:t>	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𝐵𝐶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𝑟𝑎𝑛𝑘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𝑟𝑎𝑛𝑘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𝑟𝑎𝑛𝑘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𝑟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6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91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16148</TotalTime>
  <Words>948</Words>
  <Application>Microsoft Office PowerPoint</Application>
  <PresentationFormat>全屏显示(4:3)</PresentationFormat>
  <Paragraphs>57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最优化导论</vt:lpstr>
      <vt:lpstr>outline</vt:lpstr>
      <vt:lpstr>Kaczmarz算法</vt:lpstr>
      <vt:lpstr>Kaczmarz算法</vt:lpstr>
      <vt:lpstr>Kaczmarz算法</vt:lpstr>
      <vt:lpstr>Kaczmarz算法</vt:lpstr>
      <vt:lpstr>Kaczmarz算法</vt:lpstr>
      <vt:lpstr>一般意义下的线性方程组的解</vt:lpstr>
      <vt:lpstr>满秩分解</vt:lpstr>
      <vt:lpstr>广义逆矩阵</vt:lpstr>
      <vt:lpstr>左伪逆</vt:lpstr>
      <vt:lpstr>右伪逆</vt:lpstr>
      <vt:lpstr>存在性</vt:lpstr>
      <vt:lpstr>唯一性</vt:lpstr>
      <vt:lpstr>一般意义下的线性方程组的解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281</cp:revision>
  <dcterms:created xsi:type="dcterms:W3CDTF">2019-04-15T07:35:03Z</dcterms:created>
  <dcterms:modified xsi:type="dcterms:W3CDTF">2019-05-23T01:47:35Z</dcterms:modified>
</cp:coreProperties>
</file>