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2019,05,29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线性规划的标准模型为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		</a:t>
                </a:r>
                <a:r>
                  <a:rPr lang="en-US" altLang="zh-CN" dirty="0"/>
                  <a:t>subject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		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𝑟𝑎𝑛𝑘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𝐴</m:t>
                    </m:r>
                    <m:r>
                      <a:rPr lang="en-US" altLang="zh-CN" b="0" i="1" dirty="0" smtClean="0">
                        <a:latin typeface="Cambria Math"/>
                      </a:rPr>
                      <m:t>)=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  <m:r>
                      <a:rPr lang="en-US" altLang="zh-CN" b="0" i="0" dirty="0" smtClean="0">
                        <a:latin typeface="Cambria Math"/>
                      </a:rPr>
                      <m:t>&lt;</m:t>
                    </m:r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6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考虑方程组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，将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写为分块儿矩阵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=[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的非奇异矩阵。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m:rPr>
                        <m:nor/>
                      </m:rPr>
                      <a:rPr lang="zh-CN" altLang="en-US" dirty="0"/>
                      <m:t>是一个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的矩阵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定义</a:t>
                </a:r>
                <a:r>
                  <a:rPr lang="en-US" altLang="zh-CN" b="1" dirty="0" smtClean="0"/>
                  <a:t>15.1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在基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下的基本解，向量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中的元素称为基变量，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中的列向量称为基本列向量。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退化</a:t>
                </a:r>
                <a:r>
                  <a:rPr lang="zh-CN" altLang="en-US" dirty="0" smtClean="0"/>
                  <a:t>的基本解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可行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基</a:t>
                </a:r>
                <a:r>
                  <a:rPr lang="zh-CN" altLang="en-US" dirty="0" smtClean="0"/>
                  <a:t>本可行解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退</a:t>
                </a:r>
                <a:r>
                  <a:rPr lang="zh-CN" altLang="en-US" dirty="0" smtClean="0"/>
                  <a:t>化的基本可行解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1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基本解的个数为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5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解的性质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定义</a:t>
                </a:r>
                <a:r>
                  <a:rPr lang="en-US" altLang="zh-CN" b="1" dirty="0" smtClean="0"/>
                  <a:t>15.2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于任何满足约束条件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的向量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，如果它能够使目标函数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取得极小值，那么就将其称为最优可行解。</a:t>
                </a:r>
                <a:endParaRPr lang="en-US" altLang="zh-CN" dirty="0" smtClean="0"/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优基本可行解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2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基本解的性质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15.1</a:t>
            </a:r>
          </a:p>
          <a:p>
            <a:r>
              <a:rPr lang="zh-CN" altLang="en-US" dirty="0"/>
              <a:t>线</a:t>
            </a:r>
            <a:r>
              <a:rPr lang="zh-CN" altLang="en-US" dirty="0" smtClean="0"/>
              <a:t>性规划基本定理。对于线性规划的标准型，有如下两个命题：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果存在可行解，那么一定存在基本可行解。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果存在最优可行解，那么一定存在最优基本可行解。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88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基本解的性质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基本解的个数为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只需</a:t>
                </a:r>
                <a:r>
                  <a:rPr lang="zh-CN" altLang="en-US" dirty="0" smtClean="0"/>
                  <a:t>要检验基本可行解的最优性。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6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凸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/>
              <a:t>极点</a:t>
            </a:r>
          </a:p>
        </p:txBody>
      </p:sp>
    </p:spTree>
    <p:extLst>
      <p:ext uri="{BB962C8B-B14F-4D97-AF65-F5344CB8AC3E}">
        <p14:creationId xmlns:p14="http://schemas.microsoft.com/office/powerpoint/2010/main" val="203243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何解释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340967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b="1" dirty="0" smtClean="0"/>
                  <a:t>定理</a:t>
                </a:r>
                <a:r>
                  <a:rPr lang="en-US" altLang="zh-CN" b="1" dirty="0" smtClean="0"/>
                  <a:t>15.2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表示由所有可行解组成的凸集，即集合中的所有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b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   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  <m:r>
                      <a:rPr lang="en-US" altLang="zh-CN" dirty="0">
                        <a:latin typeface="Cambria Math"/>
                      </a:rPr>
                      <m:t>&lt;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。那么，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的极点当且仅当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b="1" dirty="0"/>
                  <a:t>,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   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的基本可行解。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340967"/>
              </a:xfrm>
              <a:blipFill rotWithShape="1">
                <a:blip r:embed="rId2"/>
                <a:stretch>
                  <a:fillRect l="-1481" t="-3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线性规划简史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线性规划简单例子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二维线性规划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凸多面体和线性规划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性规划问题的标准型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本解的性质</a:t>
            </a:r>
            <a:endParaRPr lang="en-US" altLang="zh-CN" dirty="0" smtClean="0"/>
          </a:p>
          <a:p>
            <a:pPr lvl="1"/>
            <a:r>
              <a:rPr lang="zh-CN" altLang="en-US" dirty="0"/>
              <a:t>几</a:t>
            </a:r>
            <a:r>
              <a:rPr lang="zh-CN" altLang="en-US" dirty="0" smtClean="0"/>
              <a:t>何视角下的线性规划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</a:t>
            </a:r>
            <a:r>
              <a:rPr lang="zh-CN" altLang="en-US" dirty="0" smtClean="0"/>
              <a:t>划简史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线性规划研究的是一类在</a:t>
            </a:r>
            <a:r>
              <a:rPr lang="zh-CN" altLang="en-US" dirty="0" smtClean="0">
                <a:solidFill>
                  <a:srgbClr val="FF0000"/>
                </a:solidFill>
              </a:rPr>
              <a:t>线性约束</a:t>
            </a:r>
            <a:r>
              <a:rPr lang="zh-CN" altLang="en-US" dirty="0" smtClean="0"/>
              <a:t>条件下求解</a:t>
            </a:r>
            <a:r>
              <a:rPr lang="zh-CN" altLang="en-US" dirty="0" smtClean="0">
                <a:solidFill>
                  <a:srgbClr val="FF0000"/>
                </a:solidFill>
              </a:rPr>
              <a:t>线性目标函数</a:t>
            </a:r>
            <a:r>
              <a:rPr lang="zh-CN" altLang="en-US" dirty="0" smtClean="0"/>
              <a:t>极值的问题。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纯形法被誉为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世纪对科学发展和工程实践影响最大的十种算法之一。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6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线性规划例子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线性规划的标准模型为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	</a:t>
                </a:r>
                <a:r>
                  <a:rPr lang="en-US" altLang="zh-CN" dirty="0" smtClean="0"/>
                  <a:t>subject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𝑎𝑥</m:t>
                    </m:r>
                    <m:r>
                      <a:rPr lang="en-US" altLang="zh-CN" i="1" smtClean="0">
                        <a:latin typeface="Cambria Math"/>
                      </a:rPr>
                      <m:t>𝑖𝑚𝑖𝑧𝑒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 smtClean="0"/>
                  <a:t>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                         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=[1,5]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𝐴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𝑏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2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凸多面体和线性规划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约束集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是凸多面体。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目标函数的等值面是超平面簇。</a:t>
                </a:r>
                <a:endParaRPr lang="en-US" altLang="zh-CN" dirty="0" smtClean="0"/>
              </a:p>
              <a:p>
                <a:r>
                  <a:rPr lang="zh-CN" altLang="en-US" dirty="0"/>
                  <a:t>凸多面</a:t>
                </a:r>
                <a:r>
                  <a:rPr lang="zh-CN" altLang="en-US" dirty="0" smtClean="0"/>
                  <a:t>体和</a:t>
                </a:r>
                <a:r>
                  <a:rPr lang="zh-CN" altLang="en-US" dirty="0"/>
                  <a:t>超平</a:t>
                </a:r>
                <a:r>
                  <a:rPr lang="zh-CN" altLang="en-US" dirty="0" smtClean="0"/>
                  <a:t>面的交是什么？临界的超平面是什么？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凸多面体的支撑超平面。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线性规划的标准型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线性规划的标准模型为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		</a:t>
                </a:r>
                <a:r>
                  <a:rPr lang="en-US" altLang="zh-CN" dirty="0"/>
                  <a:t>subject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		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线性规划的标准型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10744" cy="24048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altLang="zh-CN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≥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10744" cy="240486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355976" y="1600200"/>
                <a:ext cx="4536504" cy="2282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altLang="zh-CN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≥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600200"/>
                <a:ext cx="4536504" cy="2282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67544" y="4170784"/>
                <a:ext cx="8577336" cy="2282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称为剩余变量。</a:t>
                </a:r>
                <a:r>
                  <a:rPr lang="zh-CN" altLang="en-US" dirty="0"/>
                  <a:t>剩</a:t>
                </a:r>
                <a:r>
                  <a:rPr lang="zh-CN" altLang="en-US" dirty="0" smtClean="0"/>
                  <a:t>余变量对目标函数没有任何贡献。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70784"/>
                <a:ext cx="8577336" cy="2282552"/>
              </a:xfrm>
              <a:prstGeom prst="rect">
                <a:avLst/>
              </a:prstGeom>
              <a:blipFill rotWithShape="1">
                <a:blip r:embed="rId4"/>
                <a:stretch>
                  <a:fillRect l="-1848" t="-4267" r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36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线性规划的标准型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10744" cy="20448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altLang="zh-CN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≥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10744" cy="20448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355976" y="1600200"/>
                <a:ext cx="4536504" cy="2282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altLang="zh-CN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≥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600200"/>
                <a:ext cx="4536504" cy="2282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67544" y="4170784"/>
                <a:ext cx="8577336" cy="2282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称为松弛变量。</a:t>
                </a:r>
                <a:r>
                  <a:rPr lang="zh-CN" altLang="en-US" dirty="0"/>
                  <a:t>松弛</a:t>
                </a:r>
                <a:r>
                  <a:rPr lang="zh-CN" altLang="en-US" dirty="0" smtClean="0"/>
                  <a:t>变</a:t>
                </a:r>
                <a:r>
                  <a:rPr lang="zh-CN" altLang="en-US" dirty="0"/>
                  <a:t>量对目标函数没有任何贡献。</a:t>
                </a: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70784"/>
                <a:ext cx="8577336" cy="2282552"/>
              </a:xfrm>
              <a:prstGeom prst="rect">
                <a:avLst/>
              </a:prstGeom>
              <a:blipFill rotWithShape="1">
                <a:blip r:embed="rId4"/>
                <a:stretch>
                  <a:fillRect l="-1848" t="-4267" r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4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18493</TotalTime>
  <Words>877</Words>
  <Application>Microsoft Office PowerPoint</Application>
  <PresentationFormat>全屏显示(4:3)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最优化导论</vt:lpstr>
      <vt:lpstr>outline</vt:lpstr>
      <vt:lpstr>线性规划简史</vt:lpstr>
      <vt:lpstr>线性规划例子</vt:lpstr>
      <vt:lpstr>二维线性规划</vt:lpstr>
      <vt:lpstr>凸多面体和线性规划</vt:lpstr>
      <vt:lpstr>线性规划的标准型</vt:lpstr>
      <vt:lpstr>线性规划的标准型</vt:lpstr>
      <vt:lpstr>线性规划的标准型</vt:lpstr>
      <vt:lpstr>基本解</vt:lpstr>
      <vt:lpstr>基本解</vt:lpstr>
      <vt:lpstr>基本解</vt:lpstr>
      <vt:lpstr>基本解</vt:lpstr>
      <vt:lpstr>基本解的性质</vt:lpstr>
      <vt:lpstr>基本解的性质</vt:lpstr>
      <vt:lpstr>基本解的性质</vt:lpstr>
      <vt:lpstr>几何解释</vt:lpstr>
      <vt:lpstr>几何解释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323</cp:revision>
  <dcterms:created xsi:type="dcterms:W3CDTF">2019-04-15T07:35:03Z</dcterms:created>
  <dcterms:modified xsi:type="dcterms:W3CDTF">2019-05-30T01:45:51Z</dcterms:modified>
</cp:coreProperties>
</file>