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2019,06,03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增广矩阵的规范形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  <m:r>
                      <a:rPr lang="en-US" altLang="zh-CN" b="0" i="0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altLang="zh-CN" i="1" dirty="0" smtClean="0"/>
              </a:p>
              <a:p>
                <a:r>
                  <a:rPr lang="zh-CN" altLang="en-US" dirty="0"/>
                  <a:t>可</a:t>
                </a:r>
                <a:r>
                  <a:rPr lang="zh-CN" altLang="en-US" dirty="0" smtClean="0"/>
                  <a:t>以</a:t>
                </a:r>
                <a:r>
                  <a:rPr lang="zh-CN" altLang="en-US" dirty="0"/>
                  <a:t>通</a:t>
                </a:r>
                <a:r>
                  <a:rPr lang="zh-CN" altLang="en-US" dirty="0" smtClean="0"/>
                  <a:t>过初等行变换将方程组变为典式。</a:t>
                </a:r>
                <a:endParaRPr lang="en-US" altLang="zh-CN" dirty="0" smtClean="0"/>
              </a:p>
              <a:p>
                <a:r>
                  <a:rPr lang="zh-CN" altLang="en-US" dirty="0"/>
                  <a:t>方程</a:t>
                </a:r>
                <a:r>
                  <a:rPr lang="zh-CN" altLang="en-US" dirty="0" smtClean="0"/>
                  <a:t>组典式表达式的增广矩阵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称为在基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上的增广矩阵规范形。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称为基变量，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为非基变量。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37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增广矩阵的规范形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方程组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，考虑其标准型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1,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增广矩阵的规范形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个列向量。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,…,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表示矩阵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典式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个列向量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0" i="0" smtClean="0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26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77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新增广矩阵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假设已知方程组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的典式表达式。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用非基变量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替换基变量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。替换后前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个向量仍然线性无关。</a:t>
                </a:r>
                <a:endParaRPr lang="en-US" altLang="zh-CN" dirty="0" smtClean="0"/>
              </a:p>
              <a:p>
                <a:r>
                  <a:rPr lang="zh-CN" altLang="en-US" dirty="0"/>
                  <a:t>怎</a:t>
                </a:r>
                <a:r>
                  <a:rPr lang="zh-CN" altLang="en-US" dirty="0" smtClean="0"/>
                  <a:t>样更新增广矩阵？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5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更新增广矩阵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𝑖𝑞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eqAr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𝑖𝑞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线性无关。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（证明）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1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更新增广矩阵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𝑝𝑞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eqAr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𝑝𝑞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>
                        <a:latin typeface="Cambria Math"/>
                      </a:rPr>
                      <m:t>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eqAr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𝑝𝑞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0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更新增广矩阵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zh-CN" altLang="en-US" i="1" smtClean="0">
                        <a:latin typeface="Cambria Math"/>
                      </a:rPr>
                      <m:t>表示</m:t>
                    </m:r>
                    <m:r>
                      <a:rPr lang="zh-CN" altLang="en-US" i="1">
                        <a:latin typeface="Cambria Math"/>
                      </a:rPr>
                      <m:t>新的</m:t>
                    </m:r>
                    <m:r>
                      <a:rPr lang="zh-CN" altLang="en-US" i="1" smtClean="0">
                        <a:latin typeface="Cambria Math"/>
                      </a:rPr>
                      <m:t>增广矩阵</m:t>
                    </m:r>
                    <m:r>
                      <a:rPr lang="zh-CN" altLang="en-US" b="0" i="1" smtClean="0">
                        <a:latin typeface="Cambria Math"/>
                      </a:rPr>
                      <m:t>中的</m:t>
                    </m:r>
                    <m:r>
                      <a:rPr lang="zh-CN" altLang="en-US" i="1">
                        <a:latin typeface="Cambria Math"/>
                      </a:rPr>
                      <m:t>元素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𝑝𝑞</m:t>
                            </m:r>
                          </m:sub>
                        </m:sSub>
                      </m:den>
                    </m:f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𝑝𝑞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02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堂作业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目标函数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增广矩阵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求当前基本解对应的目标函数值？</a:t>
                </a:r>
                <a:endParaRPr lang="en-US" altLang="zh-CN" dirty="0" smtClean="0"/>
              </a:p>
              <a:p>
                <a:r>
                  <a:rPr lang="zh-CN" altLang="en-US" dirty="0"/>
                  <a:t>进</a:t>
                </a:r>
                <a:r>
                  <a:rPr lang="zh-CN" altLang="en-US" dirty="0" smtClean="0"/>
                  <a:t>行一次增广矩阵更新，并且更新后的目标函数值？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369" r="-889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4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纯形法</a:t>
            </a:r>
            <a:endParaRPr lang="en-US" altLang="zh-CN" dirty="0" smtClean="0"/>
          </a:p>
          <a:p>
            <a:pPr lvl="1"/>
            <a:r>
              <a:rPr lang="zh-CN" altLang="en-US" dirty="0"/>
              <a:t>利</a:t>
            </a:r>
            <a:r>
              <a:rPr lang="zh-CN" altLang="en-US" dirty="0" smtClean="0"/>
              <a:t>用行变换求解线性方程组</a:t>
            </a:r>
            <a:endParaRPr lang="en-US" altLang="zh-CN" dirty="0" smtClean="0"/>
          </a:p>
          <a:p>
            <a:pPr lvl="1"/>
            <a:r>
              <a:rPr lang="zh-CN" altLang="en-US" dirty="0"/>
              <a:t>增广矩</a:t>
            </a:r>
            <a:r>
              <a:rPr lang="zh-CN" altLang="en-US" dirty="0" smtClean="0"/>
              <a:t>阵的规范性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新增广矩阵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初等变换矩阵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第一类初等矩阵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交</a:t>
                </a:r>
                <a:r>
                  <a:rPr lang="zh-CN" altLang="en-US" dirty="0" smtClean="0"/>
                  <a:t>换单位矩阵的两行。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24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初等变换矩阵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</a:t>
                </a:r>
                <a:r>
                  <a:rPr lang="zh-CN" altLang="en-US" dirty="0"/>
                  <a:t>二</a:t>
                </a:r>
                <a:r>
                  <a:rPr lang="zh-CN" altLang="en-US" dirty="0" smtClean="0"/>
                  <a:t>类初等矩阵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将单位矩阵的某行乘上一个非零实数。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初等变换矩阵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16.1</a:t>
                </a:r>
              </a:p>
              <a:p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是非奇异（可逆）的，当且仅当存在初等矩阵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=1,2,…,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zh-CN" altLang="en-US" dirty="0" smtClean="0"/>
                  <a:t>成立。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12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求矩阵的逆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对上面的矩阵进行初等行变换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32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</a:t>
            </a:r>
            <a:r>
              <a:rPr lang="zh-CN" altLang="en-US" dirty="0" smtClean="0"/>
              <a:t>用初等行变换求解线性方程组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b="0" dirty="0" smtClean="0">
                    <a:latin typeface="Cambria Math"/>
                  </a:rPr>
                  <a:t>为方阵</a:t>
                </a:r>
                <a:endParaRPr lang="en-US" altLang="zh-CN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7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利用初等行变换求解线性方程组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Cambria Math"/>
                  </a:rPr>
                  <a:t>不是方</a:t>
                </a:r>
                <a:r>
                  <a:rPr lang="zh-CN" altLang="en-US" dirty="0">
                    <a:latin typeface="Cambria Math"/>
                  </a:rPr>
                  <a:t>阵</a:t>
                </a:r>
                <a:endParaRPr lang="en-US" altLang="zh-CN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…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4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增广矩</a:t>
            </a:r>
            <a:r>
              <a:rPr lang="zh-CN" altLang="en-US" dirty="0" smtClean="0"/>
              <a:t>阵的规范形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16.5</a:t>
                </a:r>
              </a:p>
              <a:p>
                <a:r>
                  <a:rPr lang="zh-CN" altLang="en-US" dirty="0" smtClean="0"/>
                  <a:t>在方程组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个变量中，如果存在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个变量，每个变量都各自对应一个方程，且只在这一个方程中出现；该变量在对应的方程中的系数都是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，这种形式的方程组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称为典式。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1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19853</TotalTime>
  <Words>1472</Words>
  <Application>Microsoft Office PowerPoint</Application>
  <PresentationFormat>全屏显示(4:3)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最优化导论</vt:lpstr>
      <vt:lpstr>outline</vt:lpstr>
      <vt:lpstr>初等变换矩阵</vt:lpstr>
      <vt:lpstr>初等变换矩阵</vt:lpstr>
      <vt:lpstr>初等变换矩阵</vt:lpstr>
      <vt:lpstr>求矩阵的逆</vt:lpstr>
      <vt:lpstr>利用初等行变换求解线性方程组</vt:lpstr>
      <vt:lpstr>利用初等行变换求解线性方程组</vt:lpstr>
      <vt:lpstr>增广矩阵的规范形</vt:lpstr>
      <vt:lpstr>增广矩阵的规范形</vt:lpstr>
      <vt:lpstr>增广矩阵的规范形</vt:lpstr>
      <vt:lpstr>增广矩阵的规范形</vt:lpstr>
      <vt:lpstr>更新增广矩阵</vt:lpstr>
      <vt:lpstr>更新增广矩阵</vt:lpstr>
      <vt:lpstr>更新增广矩阵</vt:lpstr>
      <vt:lpstr>更新增广矩阵</vt:lpstr>
      <vt:lpstr>课堂作业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337</cp:revision>
  <dcterms:created xsi:type="dcterms:W3CDTF">2019-04-15T07:35:03Z</dcterms:created>
  <dcterms:modified xsi:type="dcterms:W3CDTF">2019-06-04T01:41:20Z</dcterms:modified>
</cp:coreProperties>
</file>