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CA0D-9916-493A-B0C8-9F6957319C44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564D-6223-4E69-A3C4-D0DC2DD6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2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最优</a:t>
            </a:r>
            <a:r>
              <a:rPr lang="zh-CN" altLang="en-US" dirty="0" smtClean="0"/>
              <a:t>化导论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于长永</a:t>
            </a:r>
            <a:endParaRPr lang="en-US" altLang="zh-CN" dirty="0" smtClean="0"/>
          </a:p>
          <a:p>
            <a:r>
              <a:rPr lang="en-US" altLang="zh-CN" dirty="0" smtClean="0"/>
              <a:t>2019,06,05</a:t>
            </a:r>
          </a:p>
        </p:txBody>
      </p:sp>
    </p:spTree>
    <p:extLst>
      <p:ext uri="{BB962C8B-B14F-4D97-AF65-F5344CB8AC3E}">
        <p14:creationId xmlns:p14="http://schemas.microsoft.com/office/powerpoint/2010/main" val="18216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单纯形法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 smtClean="0"/>
                  <a:t>根据初始基本可行解构造增广矩阵规范形。</a:t>
                </a:r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计</a:t>
                </a:r>
                <a:r>
                  <a:rPr lang="zh-CN" altLang="en-US" dirty="0" smtClean="0"/>
                  <a:t>算非基变量检验数。</a:t>
                </a:r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 smtClean="0"/>
                  <a:t>若所有检验数都大于零，停止，当前解为最优。否则进行下一步。</a:t>
                </a:r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 smtClean="0"/>
                  <a:t>从小于零的检验数中选择一个检验数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&lt;0</m:t>
                    </m:r>
                  </m:oMath>
                </a14:m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 smtClean="0"/>
                  <a:t>若所有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𝑖𝑞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≤0</m:t>
                    </m:r>
                    <m:r>
                      <a:rPr lang="zh-CN" altLang="en-US" b="0" i="1" smtClean="0"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dirty="0" smtClean="0"/>
                  <a:t>停止，解无解。否则，选择出基变量，多个选择最小下标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 smtClean="0"/>
                  <a:t>更新增广矩阵。</a:t>
                </a:r>
                <a:endParaRPr lang="en-US" altLang="zh-CN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转</a:t>
                </a:r>
                <a:r>
                  <a:rPr lang="zh-CN" altLang="en-US" dirty="0" smtClean="0"/>
                  <a:t>到步骤</a:t>
                </a:r>
                <a:r>
                  <a:rPr lang="en-US" altLang="zh-CN" dirty="0" smtClean="0"/>
                  <a:t>2.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369" b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31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单纯形法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</a:t>
            </a:r>
            <a:r>
              <a:rPr lang="zh-CN" altLang="en-US" dirty="0" smtClean="0"/>
              <a:t>理</a:t>
            </a:r>
            <a:r>
              <a:rPr lang="en-US" altLang="zh-CN" dirty="0" smtClean="0"/>
              <a:t>16.3</a:t>
            </a:r>
          </a:p>
          <a:p>
            <a:r>
              <a:rPr lang="zh-CN" altLang="en-US" dirty="0"/>
              <a:t>假</a:t>
            </a:r>
            <a:r>
              <a:rPr lang="zh-CN" altLang="en-US" dirty="0" smtClean="0"/>
              <a:t>定某个标准形式的线性规划问题存在最优解，利用单纯形法进行求解，当求解过程终止时，最后一步得到的检验数全部非负，那么此时的基本可行解就是最优解。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13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单纯形法的矩阵表示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165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单纯形法的矩阵表示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⊺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单纯形</a:t>
                </a:r>
                <a:r>
                  <a:rPr lang="zh-CN" altLang="en-US" dirty="0" smtClean="0"/>
                  <a:t>表的更新过程和增广矩阵的更新过程相同。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b="-3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33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P255</a:t>
            </a:r>
          </a:p>
          <a:p>
            <a:pPr lvl="1"/>
            <a:r>
              <a:rPr lang="en-US" altLang="zh-CN" dirty="0" smtClean="0"/>
              <a:t>16.3</a:t>
            </a:r>
            <a:r>
              <a:rPr lang="zh-CN" altLang="en-US" smtClean="0"/>
              <a:t>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3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纯形法</a:t>
            </a:r>
            <a:endParaRPr lang="en-US" altLang="zh-CN" dirty="0" smtClean="0"/>
          </a:p>
          <a:p>
            <a:pPr lvl="1"/>
            <a:r>
              <a:rPr lang="zh-CN" altLang="en-US" dirty="0"/>
              <a:t>单</a:t>
            </a:r>
            <a:r>
              <a:rPr lang="zh-CN" altLang="en-US" dirty="0" smtClean="0"/>
              <a:t>纯形法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单纯形法的矩阵表示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64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单纯形法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进基，出基</a:t>
            </a:r>
            <a:endParaRPr lang="en-US" altLang="zh-CN" dirty="0" smtClean="0"/>
          </a:p>
          <a:p>
            <a:r>
              <a:rPr lang="zh-CN" altLang="en-US" dirty="0" smtClean="0"/>
              <a:t>选择进基向量</a:t>
            </a:r>
            <a:endParaRPr lang="en-US" altLang="zh-CN" dirty="0" smtClean="0"/>
          </a:p>
          <a:p>
            <a:r>
              <a:rPr lang="zh-CN" altLang="en-US" dirty="0"/>
              <a:t>停</a:t>
            </a:r>
            <a:r>
              <a:rPr lang="zh-CN" altLang="en-US" dirty="0" smtClean="0"/>
              <a:t>止准则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86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进基，出基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0" i="0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zh-CN" altLang="en-US" i="1">
                                                  <a:latin typeface="Cambria Math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zh-CN" altLang="en-US" i="1">
                                                  <a:latin typeface="Cambria Math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r>
                                                <a:rPr lang="zh-CN" altLang="en-US" i="1">
                                                  <a:latin typeface="Cambria Math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…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zh-CN" altLang="en-US" i="1">
                                                  <a:latin typeface="Cambria Math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e>
                                          </m:eqArr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</m:ctrlPr>
                                            </m:eqArr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1,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lang="zh-CN" altLang="en-US" i="1">
                                                  <a:latin typeface="Cambria Math"/>
                                                </a:rPr>
                                                <m:t>⋮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</m:sSub>
                                            </m:e>
                                          </m:eqArr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…</m:t>
                                              </m:r>
                                            </m:e>
                                            <m:e>
                                              <m:r>
                                                <a:rPr lang="zh-CN" altLang="en-US" i="1">
                                                  <a:latin typeface="Cambria Math"/>
                                                </a:rPr>
                                                <m:t>⋱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…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1,</m:t>
                                            </m:r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2,</m:t>
                                            </m:r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zh-CN" altLang="en-US" i="1">
                                            <a:latin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70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进基，出基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0,…,0]</m:t>
                    </m:r>
                  </m:oMath>
                </a14:m>
                <a:r>
                  <a:rPr lang="zh-CN" altLang="en-US" dirty="0"/>
                  <a:t>是基本可行解。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…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…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zh-CN" altLang="en-US" b="0" i="1" dirty="0" smtClean="0">
                        <a:latin typeface="Cambria Math"/>
                      </a:rPr>
                      <m:t>𝜀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zh-CN" altLang="en-US" i="1" dirty="0">
                        <a:latin typeface="Cambria Math"/>
                      </a:rPr>
                      <m:t>𝜀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…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zh-CN" altLang="en-US" i="1" dirty="0">
                        <a:latin typeface="Cambria Math"/>
                      </a:rPr>
                      <m:t>𝜀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zh-CN" altLang="en-US" i="1" dirty="0">
                        <a:latin typeface="Cambria Math"/>
                      </a:rPr>
                      <m:t>𝜀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𝒃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426" r="-6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32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进基，出基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CN" altLang="en-US" i="1" dirty="0">
                                  <a:latin typeface="Cambria Math"/>
                                </a:rPr>
                                <m:t>𝜀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zh-CN" altLang="en-US" i="1" dirty="0">
                                        <a:latin typeface="Cambria Math"/>
                                      </a:rPr>
                                      <m:t>𝜀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i="1" smtClean="0">
                                              <a:latin typeface="Cambria Math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 smtClean="0">
                                                  <a:latin typeface="Cambria Math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zh-CN" altLang="en-US" i="1" dirty="0">
                                                    <a:latin typeface="Cambria Math"/>
                                                  </a:rPr>
                                                  <m:t>𝜀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CN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i="1" smtClean="0">
                                                          <a:latin typeface="Cambria Math"/>
                                                        </a:rPr>
                                                        <m:t>⋮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𝜀</m:t>
                    </m:r>
                    <m:r>
                      <a:rPr lang="en-US" altLang="zh-CN" b="0" i="0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{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𝑞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dirty="0" smtClean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/>
                          </a:rPr>
                          <m:t>&gt;0}</m:t>
                        </m:r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3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选择进基向量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=(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zh-CN" altLang="en-US" i="1" dirty="0">
                        <a:latin typeface="Cambria Math"/>
                      </a:rPr>
                      <m:t>𝜀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zh-CN" altLang="en-US" i="1" dirty="0">
                        <a:latin typeface="Cambria Math"/>
                      </a:rPr>
                      <m:t>𝜀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zh-CN" altLang="en-US" i="1" dirty="0">
                        <a:latin typeface="Cambria Math"/>
                      </a:rPr>
                      <m:t>𝜀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zh-CN" altLang="en-US" i="1" dirty="0">
                        <a:latin typeface="Cambria Math"/>
                      </a:rPr>
                      <m:t>𝜀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zh-CN" altLang="en-US" i="1" dirty="0">
                        <a:latin typeface="Cambria Math"/>
                      </a:rPr>
                      <m:t>𝜀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zh-CN" altLang="en-US" i="1" dirty="0">
                        <a:latin typeface="Cambria Math"/>
                      </a:rPr>
                      <m:t>𝜀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称为第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dirty="0" smtClean="0"/>
                  <a:t>个检验数。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0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选择进基向量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基变量的检验数等于零。</a:t>
                </a:r>
                <a:endParaRPr lang="en-US" altLang="zh-CN" dirty="0" smtClean="0"/>
              </a:p>
              <a:p>
                <a:r>
                  <a:rPr lang="zh-CN" altLang="en-US" dirty="0"/>
                  <a:t>选</a:t>
                </a:r>
                <a:r>
                  <a:rPr lang="zh-CN" altLang="en-US" dirty="0" smtClean="0"/>
                  <a:t>择检验数小于零的非基变量作为进基变量。选择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𝑗</m:t>
                    </m:r>
                    <m:r>
                      <a:rPr lang="en-US" altLang="zh-CN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/>
                      </a:rPr>
                      <m:t>arg</m:t>
                    </m:r>
                    <m:func>
                      <m:funcPr>
                        <m:ctrlPr>
                          <a:rPr lang="en-US" altLang="zh-CN" i="1" dirty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 dirty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zh-CN" i="1" dirty="0">
                            <a:latin typeface="Cambria Math"/>
                          </a:rPr>
                          <m:t>{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𝑞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 dirty="0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𝑖𝑞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&gt;0}</m:t>
                        </m:r>
                      </m:e>
                    </m:func>
                  </m:oMath>
                </a14:m>
                <a:r>
                  <a:rPr lang="zh-CN" altLang="en-US" dirty="0" smtClean="0"/>
                  <a:t>作为出基变量。</a:t>
                </a:r>
                <a:endParaRPr lang="en-US" altLang="zh-CN" dirty="0" smtClean="0"/>
              </a:p>
              <a:p>
                <a:r>
                  <a:rPr lang="zh-CN" altLang="en-US" dirty="0"/>
                  <a:t>更</a:t>
                </a:r>
                <a:r>
                  <a:rPr lang="zh-CN" altLang="en-US" dirty="0" smtClean="0"/>
                  <a:t>新增广矩阵：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𝑝𝑗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𝑝𝑞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latin typeface="Cambria Math"/>
                      </a:rPr>
                      <m:t>，</m:t>
                    </m:r>
                    <m:r>
                      <a:rPr lang="en-US" altLang="zh-CN" i="1">
                        <a:latin typeface="Cambria Math"/>
                      </a:rPr>
                      <m:t>𝑖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𝑝𝑗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𝑝𝑞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latin typeface="Cambria Math"/>
                      </a:rPr>
                      <m:t>，</m:t>
                    </m:r>
                    <m:r>
                      <a:rPr lang="en-US" altLang="zh-CN" i="1">
                        <a:latin typeface="Cambria Math"/>
                      </a:rPr>
                      <m:t>𝑖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291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25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纯形法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16.2</a:t>
            </a:r>
          </a:p>
          <a:p>
            <a:r>
              <a:rPr lang="zh-CN" altLang="en-US" dirty="0"/>
              <a:t>基</a:t>
            </a:r>
            <a:r>
              <a:rPr lang="zh-CN" altLang="en-US" dirty="0" smtClean="0"/>
              <a:t>本可行解是最优解，当且仅当相应的检验数都是非负的。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5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20066</TotalTime>
  <Words>1224</Words>
  <Application>Microsoft Office PowerPoint</Application>
  <PresentationFormat>全屏显示(4:3)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最优化导论</vt:lpstr>
      <vt:lpstr>outline</vt:lpstr>
      <vt:lpstr>单纯形法</vt:lpstr>
      <vt:lpstr>进基，出基</vt:lpstr>
      <vt:lpstr>进基，出基</vt:lpstr>
      <vt:lpstr>进基，出基</vt:lpstr>
      <vt:lpstr>选择进基向量</vt:lpstr>
      <vt:lpstr>选择进基向量</vt:lpstr>
      <vt:lpstr>单纯形法</vt:lpstr>
      <vt:lpstr>单纯形法</vt:lpstr>
      <vt:lpstr>单纯形法</vt:lpstr>
      <vt:lpstr>单纯形法的矩阵表示</vt:lpstr>
      <vt:lpstr>单纯形法的矩阵表示</vt:lpstr>
      <vt:lpstr>课堂作业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最优化导论</dc:title>
  <dc:creator>yong</dc:creator>
  <cp:lastModifiedBy>yong</cp:lastModifiedBy>
  <cp:revision>349</cp:revision>
  <dcterms:created xsi:type="dcterms:W3CDTF">2019-04-15T07:35:03Z</dcterms:created>
  <dcterms:modified xsi:type="dcterms:W3CDTF">2019-06-06T01:52:11Z</dcterms:modified>
</cp:coreProperties>
</file>