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2019,06,10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</a:t>
            </a:r>
            <a:r>
              <a:rPr lang="zh-CN" altLang="en-US" dirty="0" smtClean="0"/>
              <a:t>单</a:t>
            </a:r>
            <a:r>
              <a:rPr lang="zh-CN" altLang="en-US" dirty="0"/>
              <a:t>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针对初始基本可行解构修正的单纯形表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计</a:t>
                </a:r>
                <a:r>
                  <a:rPr lang="zh-CN" altLang="en-US" dirty="0" smtClean="0"/>
                  <a:t>算</a:t>
                </a:r>
                <a:r>
                  <a:rPr lang="zh-CN" altLang="en-US" dirty="0"/>
                  <a:t>当</a:t>
                </a:r>
                <a:r>
                  <a:rPr lang="zh-CN" altLang="en-US" dirty="0" smtClean="0"/>
                  <a:t>前的检验数：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若所有检验数都大于零，停止，当前解为最优。否则进行下一步。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从小于零的检验数中选择一个检验数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zh-CN" altLang="en-US" dirty="0" smtClean="0"/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若所有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𝑖𝑞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≤0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停止，解无解。否则，选择出基变量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{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𝑖𝑞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&gt;0}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，多个选择最小下标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构</a:t>
                </a:r>
                <a:r>
                  <a:rPr lang="zh-CN" altLang="en-US" dirty="0" smtClean="0"/>
                  <a:t>造增广的修正单纯形表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根据最后一列的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+mj-lt"/>
                  </a:rPr>
                  <a:t>更新修正单纯形表，</a:t>
                </a:r>
                <a:r>
                  <a:rPr lang="zh-CN" altLang="en-US" dirty="0">
                    <a:latin typeface="+mj-lt"/>
                  </a:rPr>
                  <a:t>然后</a:t>
                </a:r>
                <a:r>
                  <a:rPr lang="zh-CN" altLang="en-US" i="0" dirty="0" smtClean="0">
                    <a:latin typeface="+mj-lt"/>
                  </a:rPr>
                  <a:t>删去最后一列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返回</a:t>
                </a:r>
                <a:r>
                  <a:rPr lang="zh-CN" altLang="en-US" dirty="0" smtClean="0"/>
                  <a:t>步骤</a:t>
                </a:r>
                <a:r>
                  <a:rPr lang="en-US" altLang="zh-CN" dirty="0" smtClean="0"/>
                  <a:t>2.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18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每个线性规划问题对应一个对偶线性规划问题。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5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对偶线性规划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425881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原</a:t>
                </a:r>
                <a:r>
                  <a:rPr lang="zh-CN" altLang="en-US" dirty="0" smtClean="0"/>
                  <a:t>线性规划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4258816" cy="4525963"/>
              </a:xfrm>
              <a:blipFill rotWithShape="1">
                <a:blip r:embed="rId2"/>
                <a:stretch>
                  <a:fillRect l="-3577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499992" y="1628800"/>
                <a:ext cx="4464496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对偶线性规划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b="1" i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</m:t>
                      </m:r>
                      <m:r>
                        <a:rPr lang="zh-CN" altLang="en-US" b="1" i="1">
                          <a:latin typeface="Cambria Math"/>
                        </a:rPr>
                        <m:t>𝝀</m:t>
                      </m:r>
                      <m:r>
                        <a:rPr lang="en-US" altLang="zh-CN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628800"/>
                <a:ext cx="4464496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41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5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对偶线性规划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对偶问题的对偶是原问题。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69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对偶线性规划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40768"/>
                <a:ext cx="4258816" cy="2404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原</a:t>
                </a:r>
                <a:r>
                  <a:rPr lang="zh-CN" altLang="en-US" dirty="0" smtClean="0"/>
                  <a:t>线性规划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0768"/>
                <a:ext cx="4258816" cy="2404864"/>
              </a:xfrm>
              <a:blipFill rotWithShape="1">
                <a:blip r:embed="rId2"/>
                <a:stretch>
                  <a:fillRect l="-3577" t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499992" y="1340768"/>
                <a:ext cx="4464496" cy="237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对偶线性规划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b="1" i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</m:t>
                      </m:r>
                      <m:r>
                        <a:rPr lang="zh-CN" altLang="en-US" b="1" i="1">
                          <a:latin typeface="Cambria Math"/>
                        </a:rPr>
                        <m:t>𝝀</m:t>
                      </m:r>
                      <m:r>
                        <a:rPr lang="en-US" altLang="zh-CN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340768"/>
                <a:ext cx="4464496" cy="2376264"/>
              </a:xfrm>
              <a:prstGeom prst="rect">
                <a:avLst/>
              </a:prstGeom>
              <a:blipFill rotWithShape="1">
                <a:blip r:embed="rId3"/>
                <a:stretch>
                  <a:fillRect l="-3411" t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499992" y="4005064"/>
                <a:ext cx="4644008" cy="237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变换为：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i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</m:t>
                      </m:r>
                      <m:r>
                        <a:rPr lang="zh-CN" altLang="en-US" b="1" i="1">
                          <a:latin typeface="Cambria Math"/>
                        </a:rPr>
                        <m:t>𝝀</m:t>
                      </m:r>
                      <m:r>
                        <a:rPr lang="en-US" altLang="zh-CN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005064"/>
                <a:ext cx="4644008" cy="2376264"/>
              </a:xfrm>
              <a:prstGeom prst="rect">
                <a:avLst/>
              </a:prstGeom>
              <a:blipFill rotWithShape="1">
                <a:blip r:embed="rId4"/>
                <a:stretch>
                  <a:fillRect l="-3018" t="-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288032" y="4005064"/>
                <a:ext cx="4644008" cy="237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对偶线性规划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i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≤−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</m:t>
                      </m:r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4005064"/>
                <a:ext cx="4644008" cy="2376264"/>
              </a:xfrm>
              <a:prstGeom prst="rect">
                <a:avLst/>
              </a:prstGeom>
              <a:blipFill rotWithShape="1">
                <a:blip r:embed="rId5"/>
                <a:stretch>
                  <a:fillRect l="-3281" t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 rot="16200000">
            <a:off x="3707904" y="2204864"/>
            <a:ext cx="79208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5400000">
            <a:off x="3707904" y="4653136"/>
            <a:ext cx="79208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084168" y="3465004"/>
            <a:ext cx="79208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0800000">
            <a:off x="1259632" y="3465004"/>
            <a:ext cx="79208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偶线性规划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性规划标准型的对偶线性规划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323528" y="2608312"/>
                <a:ext cx="4258816" cy="2404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原线性规划</a:t>
                </a:r>
                <a:endParaRPr lang="en-US" altLang="zh-CN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8312"/>
                <a:ext cx="4258816" cy="2404864"/>
              </a:xfrm>
              <a:prstGeom prst="rect">
                <a:avLst/>
              </a:prstGeom>
              <a:blipFill rotWithShape="1">
                <a:blip r:embed="rId2"/>
                <a:stretch>
                  <a:fillRect l="-3577" t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273624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/>
                  <a:t>形变</a:t>
                </a:r>
                <a:r>
                  <a:rPr lang="zh-CN" altLang="en-US" dirty="0" smtClean="0"/>
                  <a:t>为：</a:t>
                </a:r>
                <a:endParaRPr lang="en-US" altLang="zh-CN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≥−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624" y="2608312"/>
                <a:ext cx="4258816" cy="2980928"/>
              </a:xfrm>
              <a:prstGeom prst="rect">
                <a:avLst/>
              </a:prstGeom>
              <a:blipFill rotWithShape="1">
                <a:blip r:embed="rId3"/>
                <a:stretch>
                  <a:fillRect l="-3577" t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15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偶线性规划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性规划标准型的对偶线性规划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179512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线</a:t>
                </a:r>
                <a:r>
                  <a:rPr lang="zh-CN" altLang="en-US" dirty="0" smtClean="0"/>
                  <a:t>性规划</a:t>
                </a:r>
                <a:endParaRPr lang="en-US" altLang="zh-CN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≥−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8312"/>
                <a:ext cx="4258816" cy="2980928"/>
              </a:xfrm>
              <a:prstGeom prst="rect">
                <a:avLst/>
              </a:prstGeom>
              <a:blipFill rotWithShape="1">
                <a:blip r:embed="rId2"/>
                <a:stretch>
                  <a:fillRect l="-3577" t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4345632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形变为：</a:t>
                </a:r>
                <a:endParaRPr lang="en-US" altLang="zh-CN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32" y="2608312"/>
                <a:ext cx="4258816" cy="2980928"/>
              </a:xfrm>
              <a:prstGeom prst="rect">
                <a:avLst/>
              </a:prstGeom>
              <a:blipFill rotWithShape="1">
                <a:blip r:embed="rId3"/>
                <a:stretch>
                  <a:fillRect l="-3438" t="-3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偶线性规划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性规划标准型的对偶线性规划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169168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线</a:t>
                </a:r>
                <a:r>
                  <a:rPr lang="zh-CN" altLang="en-US" dirty="0" smtClean="0"/>
                  <a:t>性规划</a:t>
                </a:r>
                <a:endParaRPr lang="en-US" altLang="zh-CN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" y="2608312"/>
                <a:ext cx="4258816" cy="2980928"/>
              </a:xfrm>
              <a:prstGeom prst="rect">
                <a:avLst/>
              </a:prstGeom>
              <a:blipFill rotWithShape="1">
                <a:blip r:embed="rId2"/>
                <a:stretch>
                  <a:fillRect l="-3438" t="-3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345632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形变为：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subject </a:t>
                </a:r>
                <a:r>
                  <a:rPr lang="en-US" altLang="zh-CN" dirty="0"/>
                  <a:t>to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32" y="2608312"/>
                <a:ext cx="4258816" cy="2980928"/>
              </a:xfrm>
              <a:prstGeom prst="rect">
                <a:avLst/>
              </a:prstGeom>
              <a:blipFill rotWithShape="1">
                <a:blip r:embed="rId3"/>
                <a:stretch>
                  <a:fillRect l="-3438" t="-6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3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偶线性规划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性规划标准型的对偶线性规划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97160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线</a:t>
                </a:r>
                <a:r>
                  <a:rPr lang="zh-CN" altLang="en-US" dirty="0" smtClean="0"/>
                  <a:t>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subject </a:t>
                </a:r>
                <a:r>
                  <a:rPr lang="en-US" altLang="zh-CN" dirty="0"/>
                  <a:t>to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" y="2608312"/>
                <a:ext cx="4258816" cy="2980928"/>
              </a:xfrm>
              <a:prstGeom prst="rect">
                <a:avLst/>
              </a:prstGeom>
              <a:blipFill rotWithShape="1">
                <a:blip r:embed="rId2"/>
                <a:stretch>
                  <a:fillRect l="-3433" t="-6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4561656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/>
                  <a:t>形变</a:t>
                </a:r>
                <a:r>
                  <a:rPr lang="zh-CN" altLang="en-US" dirty="0" smtClean="0"/>
                  <a:t>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subject </a:t>
                </a:r>
                <a:r>
                  <a:rPr lang="en-US" altLang="zh-CN" dirty="0"/>
                  <a:t>to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56" y="2608312"/>
                <a:ext cx="4258816" cy="2980928"/>
              </a:xfrm>
              <a:prstGeom prst="rect">
                <a:avLst/>
              </a:prstGeom>
              <a:blipFill rotWithShape="1">
                <a:blip r:embed="rId3"/>
                <a:stretch>
                  <a:fillRect l="-3577" t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69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偶线性规划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性规划标准型的对偶线性规划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179512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线</a:t>
                </a:r>
                <a:r>
                  <a:rPr lang="zh-CN" altLang="en-US" dirty="0" smtClean="0"/>
                  <a:t>性规划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subject </a:t>
                </a:r>
                <a:r>
                  <a:rPr lang="en-US" altLang="zh-CN" dirty="0"/>
                  <a:t>to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8312"/>
                <a:ext cx="4258816" cy="2980928"/>
              </a:xfrm>
              <a:prstGeom prst="rect">
                <a:avLst/>
              </a:prstGeom>
              <a:blipFill rotWithShape="1">
                <a:blip r:embed="rId2"/>
                <a:stretch>
                  <a:fillRect l="-3577" t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4273624" y="2608312"/>
                <a:ext cx="4258816" cy="2980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 smtClean="0"/>
                  <a:t>形变为：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 subject </a:t>
                </a:r>
                <a:r>
                  <a:rPr lang="en-US" altLang="zh-CN" dirty="0"/>
                  <a:t>to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624" y="2608312"/>
                <a:ext cx="4258816" cy="2980928"/>
              </a:xfrm>
              <a:prstGeom prst="rect">
                <a:avLst/>
              </a:prstGeom>
              <a:blipFill rotWithShape="1">
                <a:blip r:embed="rId3"/>
                <a:stretch>
                  <a:fillRect l="-3577" t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7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纯形法</a:t>
            </a:r>
            <a:endParaRPr lang="en-US" altLang="zh-CN" dirty="0" smtClean="0"/>
          </a:p>
          <a:p>
            <a:pPr lvl="1"/>
            <a:r>
              <a:rPr lang="zh-CN" altLang="en-US" dirty="0"/>
              <a:t>两阶</a:t>
            </a:r>
            <a:r>
              <a:rPr lang="zh-CN" altLang="en-US" dirty="0" smtClean="0"/>
              <a:t>段单纯形法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修正单纯形法</a:t>
            </a:r>
            <a:endParaRPr lang="en-US" altLang="zh-CN" dirty="0" smtClean="0"/>
          </a:p>
          <a:p>
            <a:r>
              <a:rPr lang="zh-CN" altLang="en-US" sz="3600" dirty="0"/>
              <a:t>对</a:t>
            </a:r>
            <a:r>
              <a:rPr lang="zh-CN" altLang="en-US" sz="3600" dirty="0" smtClean="0"/>
              <a:t>偶</a:t>
            </a:r>
            <a:endParaRPr lang="en-US" altLang="zh-CN" sz="3600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偶线性规划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对称形式的对偶关系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425881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原问题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4258816" cy="4525963"/>
              </a:xfrm>
              <a:blipFill rotWithShape="1">
                <a:blip r:embed="rId2"/>
                <a:stretch>
                  <a:fillRect l="-3577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499992" y="1628800"/>
                <a:ext cx="4464496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对偶问题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b="1" i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             </m:t>
                      </m:r>
                      <m:r>
                        <a:rPr lang="zh-CN" altLang="en-US" b="1" i="1">
                          <a:latin typeface="Cambria Math"/>
                        </a:rPr>
                        <m:t>𝝀</m:t>
                      </m:r>
                      <m:r>
                        <a:rPr lang="en-US" altLang="zh-CN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628800"/>
                <a:ext cx="4464496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41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36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对称形式的对偶关系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4258816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原问题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4258816" cy="4525963"/>
              </a:xfrm>
              <a:blipFill rotWithShape="1">
                <a:blip r:embed="rId2"/>
                <a:stretch>
                  <a:fillRect l="-3577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499992" y="1628800"/>
                <a:ext cx="4464496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对偶问题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en-US" altLang="zh-CN" b="1" i="1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subject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628800"/>
                <a:ext cx="4464496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41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65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两阶段单纯形法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某些线性规划问题没有明显的基本可行解。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何获取最初的基本可行解。</a:t>
            </a:r>
            <a:endParaRPr lang="en-US" altLang="zh-CN" dirty="0" smtClean="0"/>
          </a:p>
          <a:p>
            <a:pPr lvl="1"/>
            <a:r>
              <a:rPr lang="zh-CN" altLang="en-US" dirty="0"/>
              <a:t>穷举</a:t>
            </a:r>
            <a:r>
              <a:rPr lang="zh-CN" altLang="en-US" dirty="0" smtClean="0"/>
              <a:t>法显然并不实用。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62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/>
              <a:t>两阶段单纯形法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线性规划的标准型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 smtClean="0">
                        <a:latin typeface="Cambria Math"/>
                      </a:rPr>
                      <m:t>𝑖𝑛𝑖𝑚𝑖𝑧𝑒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subject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:r>
                  <a:rPr lang="en-US" altLang="zh-CN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0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两阶段单纯形法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𝑚𝑖𝑛𝑖𝑚𝑖𝑧𝑒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subject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08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两阶段单纯形法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16.1</a:t>
            </a:r>
          </a:p>
          <a:p>
            <a:r>
              <a:rPr lang="zh-CN" altLang="en-US" dirty="0" smtClean="0"/>
              <a:t>原线性规划问题存在基本可行解，当且仅当相应的人工问题存在一个使目标函数值为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的最优解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9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修正单纯形法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单纯形法的缺点</a:t>
            </a:r>
            <a:endParaRPr lang="en-US" altLang="zh-CN" dirty="0" smtClean="0"/>
          </a:p>
          <a:p>
            <a:r>
              <a:rPr lang="zh-CN" altLang="en-US" dirty="0" smtClean="0"/>
              <a:t>必要的计算</a:t>
            </a:r>
            <a:endParaRPr lang="en-US" altLang="zh-CN" dirty="0" smtClean="0"/>
          </a:p>
          <a:p>
            <a:r>
              <a:rPr lang="zh-CN" altLang="en-US" dirty="0"/>
              <a:t>具</a:t>
            </a:r>
            <a:r>
              <a:rPr lang="zh-CN" altLang="en-US" dirty="0" smtClean="0"/>
              <a:t>体的计算流程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27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修正单纯形法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必要存储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必</a:t>
                </a:r>
                <a:r>
                  <a:rPr lang="zh-CN" altLang="en-US" dirty="0" smtClean="0"/>
                  <a:t>要的计算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{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&gt;0}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9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修正单纯形法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具体计算格式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363916"/>
                  </p:ext>
                </p:extLst>
              </p:nvPr>
            </p:nvGraphicFramePr>
            <p:xfrm>
              <a:off x="1403648" y="2924944"/>
              <a:ext cx="6264593" cy="156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2593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>
                              <a:solidFill>
                                <a:schemeClr val="tx1"/>
                              </a:solidFill>
                            </a:rPr>
                            <a:t>决策变量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alpha val="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alpha val="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alpha val="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8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363916"/>
                  </p:ext>
                </p:extLst>
              </p:nvPr>
            </p:nvGraphicFramePr>
            <p:xfrm>
              <a:off x="1403648" y="2924944"/>
              <a:ext cx="6264593" cy="156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2593"/>
                    <a:gridCol w="1524000"/>
                    <a:gridCol w="1524000"/>
                    <a:gridCol w="1524000"/>
                  </a:tblGrid>
                  <a:tr h="5278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>
                              <a:solidFill>
                                <a:schemeClr val="tx1"/>
                              </a:solidFill>
                            </a:rPr>
                            <a:t>决策变量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alpha val="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5600" t="-16279" r="-50000" b="-2313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1200" t="-16279" b="-231395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7647" r="-269784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7647" r="-269784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8</a:t>
                          </a:r>
                          <a:endParaRPr lang="zh-CN" altLang="en-US" sz="280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281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20514</TotalTime>
  <Words>1422</Words>
  <Application>Microsoft Office PowerPoint</Application>
  <PresentationFormat>全屏显示(4:3)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最优化导论</vt:lpstr>
      <vt:lpstr>outline</vt:lpstr>
      <vt:lpstr>两阶段单纯形法</vt:lpstr>
      <vt:lpstr>两阶段单纯形法</vt:lpstr>
      <vt:lpstr>两阶段单纯形法</vt:lpstr>
      <vt:lpstr>两阶段单纯形法</vt:lpstr>
      <vt:lpstr>修正单纯形法</vt:lpstr>
      <vt:lpstr>修正单纯形法</vt:lpstr>
      <vt:lpstr>修正单纯形法</vt:lpstr>
      <vt:lpstr>修正单纯形法</vt:lpstr>
      <vt:lpstr>对偶</vt:lpstr>
      <vt:lpstr>对偶线性规划</vt:lpstr>
      <vt:lpstr>对偶线性规划</vt:lpstr>
      <vt:lpstr>对偶线性规划</vt:lpstr>
      <vt:lpstr>对偶线性规划</vt:lpstr>
      <vt:lpstr>对偶线性规划</vt:lpstr>
      <vt:lpstr>对偶线性规划</vt:lpstr>
      <vt:lpstr>对偶线性规划</vt:lpstr>
      <vt:lpstr>对偶线性规划</vt:lpstr>
      <vt:lpstr>对称形式的对偶关系</vt:lpstr>
      <vt:lpstr>非对称形式的对偶关系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377</cp:revision>
  <dcterms:created xsi:type="dcterms:W3CDTF">2019-04-15T07:35:03Z</dcterms:created>
  <dcterms:modified xsi:type="dcterms:W3CDTF">2019-06-11T01:55:25Z</dcterms:modified>
</cp:coreProperties>
</file>