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smtClean="0"/>
              <a:t>2019,06,14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将原线性规划进行坐标变换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zh-CN" b="0" i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5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是一次完整的迭代过程。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82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迭代过程：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𝑑𝑖𝑎𝑔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1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最长的步长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/>
                              </a:rPr>
                              <m:t>&lt;0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25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终止条件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⁡{1,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den>
                    </m:f>
                    <m:r>
                      <a:rPr lang="en-US" altLang="zh-CN" b="0" i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</a:t>
            </a:r>
            <a:r>
              <a:rPr lang="zh-CN" altLang="en-US" dirty="0" smtClean="0"/>
              <a:t>段法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人工问题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个严格内点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𝑣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𝑏</m:t>
                    </m:r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en-US" altLang="zh-CN" b="0" i="1" dirty="0" smtClean="0">
                        <a:latin typeface="Cambria Math"/>
                      </a:rPr>
                      <m:t>𝐴𝑢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17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18.1</a:t>
            </a:r>
          </a:p>
          <a:p>
            <a:r>
              <a:rPr lang="zh-CN" altLang="en-US" dirty="0"/>
              <a:t>线</a:t>
            </a:r>
            <a:r>
              <a:rPr lang="zh-CN" altLang="en-US" dirty="0" smtClean="0"/>
              <a:t>性规划的原问题存在可行解，当且仅当相应的人工问题有最优可行解，且对应的目标函数值为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58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Karmarkar</a:t>
            </a:r>
            <a:r>
              <a:rPr lang="zh-CN" altLang="en-US" dirty="0" smtClean="0"/>
              <a:t>算法简介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Karmarkar</a:t>
            </a:r>
            <a:r>
              <a:rPr lang="zh-CN" altLang="en-US" dirty="0" smtClean="0"/>
              <a:t>标准型。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何将标准线性规划问题转化为</a:t>
            </a:r>
            <a:r>
              <a:rPr lang="en-US" altLang="zh-CN" dirty="0" err="1" smtClean="0"/>
              <a:t>Karmarkar</a:t>
            </a:r>
            <a:r>
              <a:rPr lang="zh-CN" altLang="en-US" dirty="0" smtClean="0"/>
              <a:t>标准型。</a:t>
            </a:r>
            <a:endParaRPr lang="en-US" altLang="zh-CN" dirty="0" smtClean="0"/>
          </a:p>
          <a:p>
            <a:r>
              <a:rPr lang="zh-CN" altLang="en-US" dirty="0"/>
              <a:t>严</a:t>
            </a:r>
            <a:r>
              <a:rPr lang="zh-CN" altLang="en-US" dirty="0" smtClean="0"/>
              <a:t>格内点的选取？</a:t>
            </a:r>
            <a:endParaRPr lang="en-US" altLang="zh-CN" dirty="0" smtClean="0"/>
          </a:p>
          <a:p>
            <a:r>
              <a:rPr lang="zh-CN" altLang="en-US" dirty="0"/>
              <a:t>具</a:t>
            </a:r>
            <a:r>
              <a:rPr lang="zh-CN" altLang="en-US" dirty="0" smtClean="0"/>
              <a:t>体算法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19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+8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利</a:t>
                </a:r>
                <a:r>
                  <a:rPr lang="zh-CN" altLang="en-US" dirty="0" smtClean="0"/>
                  <a:t>用</a:t>
                </a:r>
                <a:r>
                  <a:rPr lang="zh-CN" altLang="en-US" smtClean="0"/>
                  <a:t>仿射尺度法和直接梯度下降法进行各求解两步。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5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</a:t>
            </a:r>
            <a:r>
              <a:rPr lang="zh-CN" altLang="en-US" dirty="0"/>
              <a:t>单纯形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仿</a:t>
            </a:r>
            <a:r>
              <a:rPr lang="zh-CN" altLang="en-US" dirty="0" smtClean="0"/>
              <a:t>射尺度法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Karmarkar</a:t>
            </a:r>
            <a:r>
              <a:rPr lang="zh-CN" altLang="en-US" dirty="0" smtClean="0"/>
              <a:t>算法（简介）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仿射尺度法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仿射尺度</a:t>
            </a:r>
            <a:r>
              <a:rPr lang="zh-CN" altLang="en-US" dirty="0" smtClean="0"/>
              <a:t>法是内点法。</a:t>
            </a:r>
            <a:endParaRPr lang="en-US" altLang="zh-CN" dirty="0" smtClean="0"/>
          </a:p>
          <a:p>
            <a:r>
              <a:rPr lang="zh-CN" altLang="en-US" dirty="0"/>
              <a:t>内点</a:t>
            </a:r>
            <a:r>
              <a:rPr lang="zh-CN" altLang="en-US" dirty="0" smtClean="0"/>
              <a:t>法要求从可行集的内部开始迭代，迭代过程始终在可行集内部，向着最优点移动。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7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迭代公式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表示步长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 smtClean="0"/>
                  <a:t>表示下降方向，通常采用负梯度方向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8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方向选取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 smtClean="0"/>
                  <a:t>必须位于矩阵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的零空间内。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93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线性规划问题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𝑚𝑎𝑥𝑖𝑚𝑖𝑧𝑒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目标函数的负梯度方向为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5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的零空间上的正交投影算子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en-US" altLang="zh-CN" b="0" i="1" dirty="0" smtClean="0">
                        <a:latin typeface="Cambria Math"/>
                      </a:rPr>
                      <m:t>𝑐</m:t>
                    </m:r>
                    <m:r>
                      <a:rPr lang="zh-CN" altLang="en-US" b="0" i="1" dirty="0" smtClean="0">
                        <a:latin typeface="Cambria Math"/>
                      </a:rPr>
                      <m:t>在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的零空间上的正交投影。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0" dirty="0" smtClean="0">
                        <a:latin typeface="Cambria Math"/>
                      </a:rPr>
                      <m:t>=−</m:t>
                    </m:r>
                    <m:r>
                      <a:rPr lang="en-US" altLang="zh-CN" b="0" i="1" dirty="0" smtClean="0">
                        <a:latin typeface="Cambria Math"/>
                      </a:rPr>
                      <m:t>𝑃𝑐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1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心点和非中心点的区别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076056" y="2852936"/>
            <a:ext cx="151216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76056" y="4725144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6588224" y="2852936"/>
            <a:ext cx="115212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24128" y="4149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70497" y="40313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283968" y="2335794"/>
            <a:ext cx="3529173" cy="14532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1"/>
          </p:cNvCxnSpPr>
          <p:nvPr/>
        </p:nvCxnSpPr>
        <p:spPr>
          <a:xfrm flipH="1" flipV="1">
            <a:off x="6048554" y="3062417"/>
            <a:ext cx="428638" cy="975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</p:cNvCxnSpPr>
          <p:nvPr/>
        </p:nvCxnSpPr>
        <p:spPr>
          <a:xfrm flipH="1" flipV="1">
            <a:off x="5413972" y="3322622"/>
            <a:ext cx="333016" cy="82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32040" y="50758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在中心点和非中心点的区别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93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仿射尺度法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1,1,…,1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=[1]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可行域的中心点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[1,1,…,1]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𝑑𝑖𝑎𝑔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10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22228</TotalTime>
  <Words>1149</Words>
  <Application>Microsoft Office PowerPoint</Application>
  <PresentationFormat>全屏显示(4:3)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最优化导论</vt:lpstr>
      <vt:lpstr>outline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仿射尺度法</vt:lpstr>
      <vt:lpstr>两阶段法</vt:lpstr>
      <vt:lpstr>两阶段法</vt:lpstr>
      <vt:lpstr>Karmarkar算法简介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410</cp:revision>
  <dcterms:created xsi:type="dcterms:W3CDTF">2019-04-15T07:35:03Z</dcterms:created>
  <dcterms:modified xsi:type="dcterms:W3CDTF">2019-06-26T00:27:20Z</dcterms:modified>
</cp:coreProperties>
</file>