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2019,06,19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</a:t>
                </a:r>
                <a:r>
                  <a:rPr lang="zh-CN" altLang="en-US" dirty="0" smtClean="0"/>
                  <a:t>题</a:t>
                </a:r>
                <a:r>
                  <a:rPr lang="en-US" altLang="zh-CN" dirty="0" smtClean="0"/>
                  <a:t>19.1</a:t>
                </a:r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的整数矩阵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是完全幺模的，那么矩阵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幺模</a:t>
                </a:r>
                <a:r>
                  <a:rPr lang="zh-CN" altLang="en-US" dirty="0" smtClean="0"/>
                  <a:t>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74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19.2</a:t>
                </a:r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虑线性规划的约束条件：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是完全幺模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。它的所有基本可行解都是整数解。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24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Gomory</a:t>
            </a:r>
            <a:r>
              <a:rPr lang="zh-CN" altLang="en-US" dirty="0" smtClean="0"/>
              <a:t>割平面法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通过增加约束条件，将单纯形法得到的非整数解从可行集中去掉，直到得到一个整数最优解。</a:t>
                </a:r>
                <a:endParaRPr lang="en-US" altLang="zh-CN" dirty="0" smtClean="0"/>
              </a:p>
              <a:p>
                <a:r>
                  <a:rPr lang="zh-CN" altLang="en-US" dirty="0"/>
                  <a:t>新增</a:t>
                </a:r>
                <a:r>
                  <a:rPr lang="zh-CN" altLang="en-US" dirty="0" smtClean="0"/>
                  <a:t>加的约束条件又称为</a:t>
                </a:r>
                <a:r>
                  <a:rPr lang="en-US" altLang="zh-CN" dirty="0" err="1" smtClean="0"/>
                  <a:t>Gomory</a:t>
                </a:r>
                <a:r>
                  <a:rPr lang="zh-CN" altLang="en-US" dirty="0" smtClean="0"/>
                  <a:t>割平面。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表示向下取整，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3.4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3.4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−4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Gomory</a:t>
            </a:r>
            <a:r>
              <a:rPr lang="zh-CN" altLang="en-US" dirty="0"/>
              <a:t>割平面法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r>
                  <a:rPr lang="zh-CN" altLang="en-US" dirty="0"/>
                  <a:t>最</a:t>
                </a:r>
                <a:r>
                  <a:rPr lang="zh-CN" altLang="en-US" dirty="0" smtClean="0"/>
                  <a:t>优基本可行解中的第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不是整数。考虑方程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</m:e>
                    </m:nary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过滤</a:t>
                </a:r>
                <a:r>
                  <a:rPr lang="zh-CN" altLang="en-US" dirty="0" smtClean="0"/>
                  <a:t>掉非</a:t>
                </a:r>
                <a:r>
                  <a:rPr lang="zh-CN" altLang="en-US" dirty="0"/>
                  <a:t>整数</a:t>
                </a:r>
                <a:r>
                  <a:rPr lang="zh-CN" altLang="en-US" dirty="0" smtClean="0"/>
                  <a:t>解，保留整数解。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222" b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仅含等式约束的优化问题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引言</a:t>
                </a:r>
                <a:endParaRPr lang="en-US" altLang="zh-CN" dirty="0" smtClean="0"/>
              </a:p>
              <a:p>
                <a:r>
                  <a:rPr lang="zh-CN" altLang="en-US" dirty="0"/>
                  <a:t>问</a:t>
                </a:r>
                <a:r>
                  <a:rPr lang="zh-CN" altLang="en-US" dirty="0" smtClean="0"/>
                  <a:t>题描述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≤0, 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2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向量形式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𝑔</m:t>
                    </m:r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1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20.1</a:t>
                </a:r>
              </a:p>
              <a:p>
                <a:r>
                  <a:rPr lang="zh-CN" altLang="en-US" dirty="0"/>
                  <a:t>满</a:t>
                </a:r>
                <a:r>
                  <a:rPr lang="zh-CN" altLang="en-US" dirty="0" smtClean="0"/>
                  <a:t>足所有约束条件的点成为可行点，所有可行点组成的集合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≤0</m:t>
                    </m:r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成</a:t>
                </a:r>
                <a:r>
                  <a:rPr lang="zh-CN" altLang="en-US" dirty="0" smtClean="0"/>
                  <a:t>为可行集。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7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b="0" i="0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≤2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32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形如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h</m:t>
                    </m:r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h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，假定函数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h</m:t>
                    </m:r>
                  </m:oMath>
                </a14:m>
                <a:r>
                  <a:rPr lang="zh-CN" altLang="en-US" dirty="0" smtClean="0"/>
                  <a:t>连续可微，即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34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于满足约束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=0,</m:t>
                    </m:r>
                    <m:r>
                      <a:rPr lang="en-US" altLang="zh-CN" b="0" i="1" smtClean="0">
                        <a:latin typeface="Cambria Math"/>
                      </a:rPr>
                      <m:t>  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  <m:r>
                      <a:rPr lang="zh-CN" altLang="en-US" i="1" smtClean="0">
                        <a:latin typeface="Cambria Math"/>
                      </a:rPr>
                      <m:t>的点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，如果梯度向量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 smtClean="0"/>
                  <a:t>…,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是线性无关的，则称点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为该约束的正则点。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</a:t>
            </a:r>
            <a:r>
              <a:rPr lang="zh-CN" altLang="en-US" dirty="0" smtClean="0"/>
              <a:t>数规划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/>
              <a:t>幺模矩</a:t>
            </a:r>
            <a:r>
              <a:rPr lang="zh-CN" altLang="en-US" dirty="0" smtClean="0"/>
              <a:t>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Gomory</a:t>
            </a:r>
            <a:r>
              <a:rPr lang="zh-CN" altLang="en-US" dirty="0" smtClean="0"/>
              <a:t>割平面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/>
              <a:t>含</a:t>
            </a:r>
            <a:r>
              <a:rPr lang="zh-CN" altLang="en-US" dirty="0" smtClean="0"/>
              <a:t>有等式约束的优化问题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题描述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i="0" dirty="0" smtClean="0">
                    <a:latin typeface="+mj-lt"/>
                  </a:rPr>
                  <a:t>为</a:t>
                </a:r>
                <a:r>
                  <a:rPr lang="zh-CN" altLang="en-US" i="0" dirty="0" smtClean="0">
                    <a:latin typeface="+mj-lt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处的雅克比矩阵：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𝐷h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⊺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⊺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么，当且仅当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rank</m:t>
                    </m:r>
                    <m:r>
                      <a:rPr lang="en-US" altLang="zh-CN" i="1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是正则点。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2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等式约束集合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=0,</m:t>
                    </m:r>
                    <m:r>
                      <a:rPr lang="en-US" altLang="zh-CN" i="1">
                        <a:latin typeface="Cambria Math"/>
                      </a:rPr>
                      <m:t>  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定义一个曲面。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=0, 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上的所有点都是正则点，那么曲面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的维数为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20.2</a:t>
            </a:r>
          </a:p>
          <a:p>
            <a:r>
              <a:rPr lang="zh-CN" altLang="en-US" dirty="0"/>
              <a:t>例</a:t>
            </a:r>
            <a:r>
              <a:rPr lang="en-US" altLang="zh-CN" dirty="0" smtClean="0"/>
              <a:t>20.3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32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实际问题需要</a:t>
                </a:r>
                <a:endParaRPr lang="en-US" altLang="zh-CN" dirty="0" smtClean="0"/>
              </a:p>
              <a:p>
                <a:r>
                  <a:rPr lang="zh-CN" altLang="en-US" dirty="0"/>
                  <a:t>具</a:t>
                </a:r>
                <a:r>
                  <a:rPr lang="zh-CN" altLang="en-US" dirty="0" smtClean="0"/>
                  <a:t>体形式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𝑚𝑖𝑛𝑖𝑚𝑖𝑧𝑒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        subject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3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19.1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的整数矩阵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，如果其所有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阶非零子式为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（即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），那么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就是幺模矩阵。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0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19.1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于线性方程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是幺模矩阵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，它的所有基本解是整数解。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19.1</a:t>
                </a:r>
              </a:p>
              <a:p>
                <a:r>
                  <a:rPr lang="zh-CN" altLang="en-US" dirty="0"/>
                  <a:t>如果线性规</a:t>
                </a:r>
                <a:r>
                  <a:rPr lang="zh-CN" altLang="en-US" dirty="0" smtClean="0"/>
                  <a:t>划的约束方程为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是幺模矩</a:t>
                </a:r>
                <a:r>
                  <a:rPr lang="zh-CN" altLang="en-US" dirty="0" smtClean="0"/>
                  <a:t>阵，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，那么所有基本可行解都是整数。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上面的条件只是充分条件。</a:t>
                </a:r>
                <a:endParaRPr lang="en-US" altLang="zh-CN" dirty="0" smtClean="0"/>
              </a:p>
              <a:p>
                <a:r>
                  <a:rPr lang="zh-CN" altLang="en-US" dirty="0"/>
                  <a:t>基矩</a:t>
                </a:r>
                <a:r>
                  <a:rPr lang="zh-CN" altLang="en-US" dirty="0" smtClean="0"/>
                  <a:t>阵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det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，对应的基本解就是整数解。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51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latin typeface="Cambria Math"/>
                  </a:rPr>
                  <a:t>对于下面形式的线性规划：</a:t>
                </a:r>
                <a:endParaRPr lang="en-US" altLang="zh-CN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𝑚𝑖𝑛𝑖𝑚𝑖𝑧𝑒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        subject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转化</a:t>
                </a:r>
                <a:r>
                  <a:rPr lang="zh-CN" altLang="en-US" dirty="0" smtClean="0"/>
                  <a:t>为标准形式后，约束条件变为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下面讨论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/>
                  <a:t>为幺模矩阵的条件。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幺模矩阵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的整数矩阵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，如果其所</a:t>
                </a:r>
                <a:r>
                  <a:rPr lang="zh-CN" altLang="en-US" dirty="0" smtClean="0"/>
                  <a:t>有非</a:t>
                </a:r>
                <a:r>
                  <a:rPr lang="zh-CN" altLang="en-US" dirty="0"/>
                  <a:t>零子式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Cambria Math"/>
                      </a:rPr>
                      <m:t>都是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±1</m:t>
                    </m:r>
                  </m:oMath>
                </a14:m>
                <a:r>
                  <a:rPr lang="zh-CN" altLang="en-US" dirty="0"/>
                  <a:t>（即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），那么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是完全幺模的。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6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22555</TotalTime>
  <Words>1538</Words>
  <Application>Microsoft Office PowerPoint</Application>
  <PresentationFormat>全屏显示(4:3)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最优化导论</vt:lpstr>
      <vt:lpstr>outline</vt:lpstr>
      <vt:lpstr>概述</vt:lpstr>
      <vt:lpstr>幺模矩阵</vt:lpstr>
      <vt:lpstr>幺模矩阵</vt:lpstr>
      <vt:lpstr>幺模矩阵</vt:lpstr>
      <vt:lpstr>幺模矩阵</vt:lpstr>
      <vt:lpstr>幺模矩阵</vt:lpstr>
      <vt:lpstr>幺模矩阵</vt:lpstr>
      <vt:lpstr>幺模矩阵</vt:lpstr>
      <vt:lpstr>幺模矩阵</vt:lpstr>
      <vt:lpstr>Gomory割平面法</vt:lpstr>
      <vt:lpstr>Gomory割平面法</vt:lpstr>
      <vt:lpstr>仅含等式约束的优化问题</vt:lpstr>
      <vt:lpstr>引言</vt:lpstr>
      <vt:lpstr>引言</vt:lpstr>
      <vt:lpstr>引言</vt:lpstr>
      <vt:lpstr>问题描述</vt:lpstr>
      <vt:lpstr>问题描述</vt:lpstr>
      <vt:lpstr>问题描述</vt:lpstr>
      <vt:lpstr>问题描述</vt:lpstr>
      <vt:lpstr>问题描述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443</cp:revision>
  <dcterms:created xsi:type="dcterms:W3CDTF">2019-04-15T07:35:03Z</dcterms:created>
  <dcterms:modified xsi:type="dcterms:W3CDTF">2019-06-19T23:42:21Z</dcterms:modified>
</cp:coreProperties>
</file>