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11" autoAdjust="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smtClean="0"/>
              <a:t>2019,07,1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22.2</a:t>
                </a:r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上的凸函</a:t>
                </a:r>
                <a:r>
                  <a:rPr lang="zh-CN" altLang="en-US" dirty="0" smtClean="0">
                    <a:ea typeface="Cambria Math"/>
                  </a:rPr>
                  <a:t>数</a:t>
                </a:r>
                <a:r>
                  <a:rPr lang="zh-CN" altLang="en-US" dirty="0">
                    <a:ea typeface="Cambria Math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i="0" dirty="0" smtClean="0">
                    <a:latin typeface="+mj-lt"/>
                    <a:ea typeface="Cambria Math"/>
                  </a:rPr>
                  <a:t>定义在包含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的开集上。选定点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，如果对于任意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上的全局极小点。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22.7</a:t>
                </a:r>
              </a:p>
              <a:p>
                <a:r>
                  <a:rPr lang="zh-CN" altLang="en-US" dirty="0"/>
                  <a:t>设</a:t>
                </a:r>
                <a:r>
                  <a:rPr lang="zh-CN" altLang="en-US" dirty="0" smtClean="0"/>
                  <a:t>函</a:t>
                </a:r>
                <a:r>
                  <a:rPr lang="zh-CN" altLang="en-US" dirty="0"/>
                  <a:t>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上的凸函</a:t>
                </a:r>
                <a:r>
                  <a:rPr lang="zh-CN" altLang="en-US" dirty="0" smtClean="0">
                    <a:ea typeface="Cambria Math"/>
                  </a:rPr>
                  <a:t>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定义在包含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/>
                  <a:t>的开集</a:t>
                </a:r>
                <a:r>
                  <a:rPr lang="zh-CN" altLang="en-US" dirty="0" smtClean="0"/>
                  <a:t>上。</a:t>
                </a:r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对于点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处的任意可行方向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是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上的一个全局极小点。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08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</a:t>
            </a:r>
            <a:r>
              <a:rPr lang="zh-CN" altLang="en-US" dirty="0"/>
              <a:t>优化</a:t>
            </a:r>
            <a:r>
              <a:rPr lang="zh-CN" altLang="en-US" dirty="0" smtClean="0"/>
              <a:t>问</a:t>
            </a:r>
            <a:r>
              <a:rPr lang="zh-CN" altLang="en-US" dirty="0"/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22.2</a:t>
                </a:r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是定义在凸集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上的凸函</a:t>
                </a:r>
                <a:r>
                  <a:rPr lang="zh-CN" altLang="en-US" dirty="0" smtClean="0">
                    <a:ea typeface="Cambria Math"/>
                  </a:rPr>
                  <a:t>数。存在点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:r>
                  <a:rPr lang="zh-CN" altLang="en-US" dirty="0" smtClean="0"/>
                  <a:t>那么，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上的全局极小点。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22.8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是可行域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上的凸函数。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h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是凸集。假设存在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𝐷h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上的全局极小点。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2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22.9</a:t>
                </a:r>
              </a:p>
              <a:p>
                <a:r>
                  <a:rPr lang="zh-CN" altLang="en-US" dirty="0"/>
                  <a:t>函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是可行域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</m:t>
                      </m:r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≤0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上的凸函数。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a:rPr lang="en-US" altLang="zh-CN" b="0" i="1" dirty="0" smtClean="0">
                        <a:latin typeface="Cambria Math"/>
                      </a:rPr>
                      <m:t>h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𝑔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是凸集。假设存在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l-GR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𝐷h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𝐷</m:t>
                      </m:r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 dirty="0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那</a:t>
                </a:r>
                <a:r>
                  <a:rPr lang="zh-CN" altLang="en-US" dirty="0" smtClean="0"/>
                  <a:t>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上的全局极小点。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4313" b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2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</a:t>
            </a:r>
            <a:r>
              <a:rPr lang="zh-CN" altLang="en-US" dirty="0" smtClean="0"/>
              <a:t>定规划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为线性矩阵不等式。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半正定。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1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半定规划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dirty="0" smtClean="0"/>
                  <a:t> 当且仅当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𝑃𝑀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/>
                  <a:t> 当且仅当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𝑃𝑀</m:t>
                    </m:r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 smtClean="0"/>
                  <a:t>是非奇异矩阵。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2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半定矩阵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00200"/>
                <a:ext cx="9001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Schur</a:t>
                </a:r>
                <a:r>
                  <a:rPr lang="zh-CN" altLang="en-US" dirty="0" smtClean="0"/>
                  <a:t>补。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00200"/>
                <a:ext cx="9001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8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半定矩阵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83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</a:t>
            </a:r>
            <a:r>
              <a:rPr lang="zh-CN" altLang="en-US" dirty="0" smtClean="0"/>
              <a:t>定矩阵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线性矩阵不等式的求解器（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5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凸优化问题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凸</a:t>
            </a:r>
            <a:r>
              <a:rPr lang="zh-CN" altLang="en-US" dirty="0"/>
              <a:t>函</a:t>
            </a:r>
            <a:r>
              <a:rPr lang="zh-CN" altLang="en-US" dirty="0" smtClean="0"/>
              <a:t>数（部分）</a:t>
            </a:r>
            <a:endParaRPr lang="en-US" altLang="zh-CN" dirty="0" smtClean="0"/>
          </a:p>
          <a:p>
            <a:pPr lvl="1"/>
            <a:r>
              <a:rPr lang="zh-CN" altLang="en-US" dirty="0"/>
              <a:t>凸优</a:t>
            </a:r>
            <a:r>
              <a:rPr lang="zh-CN" altLang="en-US" dirty="0" smtClean="0"/>
              <a:t>化问题</a:t>
            </a:r>
            <a:endParaRPr lang="en-US" altLang="zh-CN" dirty="0" smtClean="0"/>
          </a:p>
          <a:p>
            <a:pPr lvl="1"/>
            <a:r>
              <a:rPr lang="zh-CN" altLang="en-US" dirty="0"/>
              <a:t>半</a:t>
            </a:r>
            <a:r>
              <a:rPr lang="zh-CN" altLang="en-US" dirty="0" smtClean="0"/>
              <a:t>定规划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命题</a:t>
                </a:r>
                <a:r>
                  <a:rPr lang="en-US" altLang="zh-CN" dirty="0" smtClean="0"/>
                  <a:t>22.1</a:t>
                </a:r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是二次型函数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𝑄𝑥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𝑄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上的凸函数，当且仅当对所有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0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，恒有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22.4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是定义在开凸集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上的可微函数，那么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上的凸函数，当且仅当对于任意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dirty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𝐷𝑓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)(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22.5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/>
                            <a:ea typeface="Cambria Math"/>
                          </a:rPr>
                          <m:t>𝒞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是定义在开凸集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i="0" dirty="0" smtClean="0">
                    <a:latin typeface="+mj-lt"/>
                    <a:ea typeface="Cambria Math"/>
                  </a:rPr>
                  <a:t>上</a:t>
                </a:r>
                <a:r>
                  <a:rPr lang="zh-CN" altLang="en-US" dirty="0">
                    <a:latin typeface="+mj-lt"/>
                    <a:ea typeface="Cambria Math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在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上的凸函数，当且仅当对于任意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 smtClean="0"/>
                  <a:t>处的黑塞矩阵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半正定。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目标函数是凸函数，约束集是凸集的优化问题，称为凸优化问题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线性规</a:t>
            </a:r>
            <a:r>
              <a:rPr lang="zh-CN" altLang="en-US" dirty="0" smtClean="0"/>
              <a:t>划，</a:t>
            </a:r>
            <a:r>
              <a:rPr lang="zh-CN" altLang="en-US" dirty="0"/>
              <a:t>目标函</a:t>
            </a:r>
            <a:r>
              <a:rPr lang="zh-CN" altLang="en-US" dirty="0" smtClean="0"/>
              <a:t>数和约束函数都是线性函数。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次规划，目标函数是二次型函数，约束函数是线性函数。</a:t>
            </a: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性规划和二次规划都是凸规划。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7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22.6</a:t>
                </a:r>
              </a:p>
              <a:p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是定</a:t>
                </a:r>
                <a:r>
                  <a:rPr lang="zh-CN" altLang="en-US" dirty="0" smtClean="0"/>
                  <a:t>义在凸</a:t>
                </a:r>
                <a:r>
                  <a:rPr lang="zh-CN" altLang="en-US" dirty="0"/>
                  <a:t>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ea typeface="Cambria Math"/>
                  </a:rPr>
                  <a:t>上的凸函数，集合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中某一点是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的全局极小点，当且仅当它是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的局部极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4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22.1</a:t>
                </a:r>
              </a:p>
              <a:p>
                <a:r>
                  <a:rPr lang="zh-CN" altLang="en-US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上的凸函</a:t>
                </a:r>
                <a:r>
                  <a:rPr lang="zh-CN" altLang="en-US" dirty="0" smtClean="0">
                    <a:ea typeface="Cambria Math"/>
                  </a:rPr>
                  <a:t>数，那么对于任意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，集合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={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 dirty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是凸集。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8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凸优化问题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22.1</a:t>
                </a:r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/>
                  <a:t>是定义在凸集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altLang="zh-CN" i="1" dirty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l-GR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l-GR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ea typeface="Cambria Math"/>
                  </a:rPr>
                  <a:t>上的凸函</a:t>
                </a:r>
                <a:r>
                  <a:rPr lang="zh-CN" altLang="en-US" dirty="0" smtClean="0">
                    <a:ea typeface="Cambria Math"/>
                  </a:rPr>
                  <a:t>数</a:t>
                </a:r>
                <a:r>
                  <a:rPr lang="zh-CN" altLang="en-US" dirty="0">
                    <a:ea typeface="Cambria Math"/>
                  </a:rPr>
                  <a:t>，</a:t>
                </a:r>
                <a:r>
                  <a:rPr lang="el-GR" altLang="zh-CN" dirty="0">
                    <a:ea typeface="Cambria Math"/>
                  </a:rPr>
                  <a:t> </a:t>
                </a:r>
                <a:r>
                  <a:rPr lang="zh-CN" altLang="en-US" dirty="0" smtClean="0">
                    <a:ea typeface="Cambria Math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latin typeface="Cambria Math"/>
                      </a:rPr>
                      <m:t>在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dirty="0" smtClean="0"/>
                  <a:t>上的全</a:t>
                </a:r>
                <a:r>
                  <a:rPr lang="zh-CN" altLang="en-US" dirty="0"/>
                  <a:t>局极小</a:t>
                </a:r>
                <a:r>
                  <a:rPr lang="zh-CN" altLang="en-US" dirty="0" smtClean="0"/>
                  <a:t>点组成的集合是凸集。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5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24101</TotalTime>
  <Words>1529</Words>
  <Application>Microsoft Office PowerPoint</Application>
  <PresentationFormat>全屏显示(4:3)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最优化导论</vt:lpstr>
      <vt:lpstr>outline</vt:lpstr>
      <vt:lpstr>凸函数</vt:lpstr>
      <vt:lpstr>凸函数</vt:lpstr>
      <vt:lpstr>凸函数</vt:lpstr>
      <vt:lpstr>凸优化问题</vt:lpstr>
      <vt:lpstr>凸优化问题</vt:lpstr>
      <vt:lpstr>凸优化问题</vt:lpstr>
      <vt:lpstr>凸优化问题</vt:lpstr>
      <vt:lpstr>凸优化问题</vt:lpstr>
      <vt:lpstr>凸优化问题</vt:lpstr>
      <vt:lpstr>凸优化问题</vt:lpstr>
      <vt:lpstr>凸优化问题</vt:lpstr>
      <vt:lpstr>凸优化问题</vt:lpstr>
      <vt:lpstr>半定规划</vt:lpstr>
      <vt:lpstr>半定规划</vt:lpstr>
      <vt:lpstr>半定矩阵</vt:lpstr>
      <vt:lpstr>半定矩阵</vt:lpstr>
      <vt:lpstr>半定矩阵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523</cp:revision>
  <dcterms:created xsi:type="dcterms:W3CDTF">2019-04-15T07:35:03Z</dcterms:created>
  <dcterms:modified xsi:type="dcterms:W3CDTF">2019-07-02T00:04:15Z</dcterms:modified>
</cp:coreProperties>
</file>