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11" autoAdjust="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2019,07,3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23.3</a:t>
                </a:r>
              </a:p>
              <a:p>
                <a:r>
                  <a:rPr lang="zh-CN" altLang="en-US" dirty="0"/>
                  <a:t>当</a:t>
                </a:r>
                <a:r>
                  <a:rPr lang="zh-CN" altLang="en-US" dirty="0" smtClean="0"/>
                  <a:t>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时，点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在约束集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上的全局极小点。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6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等式约束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拉格朗日法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优化问题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拉格朗日函数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新方程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𝐷h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1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等式约束</a:t>
            </a:r>
            <a:r>
              <a:rPr lang="en-US" altLang="zh-CN" dirty="0"/>
              <a:t>-</a:t>
            </a:r>
            <a:r>
              <a:rPr lang="zh-CN" altLang="en-US" dirty="0"/>
              <a:t>拉格朗日法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23.2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于一阶拉格朗日算法，在更新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的过程中，产生的向量对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是一个不动点，当且仅当其满足拉格朗日条件。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等式约束</a:t>
            </a:r>
            <a:r>
              <a:rPr lang="en-US" altLang="zh-CN" dirty="0"/>
              <a:t>-</a:t>
            </a:r>
            <a:r>
              <a:rPr lang="zh-CN" altLang="en-US" dirty="0"/>
              <a:t>拉格朗日法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23.2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于一阶拉格朗日算法，当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dirty="0" smtClean="0"/>
                  <a:t>足够小时，存在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的一个邻域使得如果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包含在此邻域中，那么该算法就至少能够线性收敛到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7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等</a:t>
            </a:r>
            <a:r>
              <a:rPr lang="zh-CN" altLang="en-US" dirty="0"/>
              <a:t>式约束</a:t>
            </a:r>
            <a:r>
              <a:rPr lang="en-US" altLang="zh-CN" dirty="0"/>
              <a:t>-</a:t>
            </a:r>
            <a:r>
              <a:rPr lang="zh-CN" altLang="en-US" dirty="0"/>
              <a:t>拉格朗日法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优化问题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拉格朗日函数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更</a:t>
                </a:r>
                <a:r>
                  <a:rPr lang="zh-CN" altLang="en-US" dirty="0"/>
                  <a:t>新方程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65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等</a:t>
            </a:r>
            <a:r>
              <a:rPr lang="zh-CN" altLang="en-US" dirty="0"/>
              <a:t>式约束</a:t>
            </a:r>
            <a:r>
              <a:rPr lang="en-US" altLang="zh-CN" dirty="0"/>
              <a:t>-</a:t>
            </a:r>
            <a:r>
              <a:rPr lang="zh-CN" altLang="en-US" dirty="0"/>
              <a:t>拉格朗日法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23.3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于拉格朗日算法，在更新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的过程中，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/>
                      </a:rPr>
                      <m:t>称</m:t>
                    </m:r>
                    <m:r>
                      <a:rPr lang="en-US" altLang="zh-CN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是一个不动点，当且仅当其满足</a:t>
                </a:r>
                <a:r>
                  <a:rPr lang="en-US" altLang="zh-CN" dirty="0" smtClean="0"/>
                  <a:t>KKT</a:t>
                </a:r>
                <a:r>
                  <a:rPr lang="zh-CN" altLang="en-US" dirty="0" smtClean="0"/>
                  <a:t>条件。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68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等</a:t>
            </a:r>
            <a:r>
              <a:rPr lang="zh-CN" altLang="en-US" dirty="0"/>
              <a:t>式约束</a:t>
            </a:r>
            <a:r>
              <a:rPr lang="en-US" altLang="zh-CN" dirty="0"/>
              <a:t>-</a:t>
            </a:r>
            <a:r>
              <a:rPr lang="zh-CN" altLang="en-US" dirty="0"/>
              <a:t>拉格朗日法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23.3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于拉格朗日算法，当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dirty="0" smtClean="0"/>
                  <a:t>足够小时，存在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的一个邻域，使得如果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包含在此邻域中，那么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不起作</a:t>
                </a:r>
                <a:r>
                  <a:rPr lang="zh-CN" altLang="en-US" dirty="0" smtClean="0"/>
                  <a:t>用约束条件的乘子在有限的时间内减小到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，此后一直保持为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算法至少以线性速度收敛到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4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罚函数法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一般形式的有约束优化问题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67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罚函数法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23.1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于上述有约束优化问题，如果满足下列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个条件，则称函数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为罚函数。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是连续的；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≥0</m:t>
                    </m:r>
                    <m:r>
                      <a:rPr lang="zh-CN" altLang="en-US" i="1">
                        <a:latin typeface="Cambria Math"/>
                      </a:rPr>
                      <m:t>成立</m:t>
                    </m:r>
                    <m:r>
                      <a:rPr lang="zh-CN" altLang="en-US" b="0" i="1" smtClean="0">
                        <a:latin typeface="Cambria Math"/>
                      </a:rPr>
                      <m:t>；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当且</m:t>
                    </m:r>
                    <m:r>
                      <a:rPr lang="zh-CN" altLang="en-US" i="1" smtClean="0">
                        <a:latin typeface="Cambria Math"/>
                      </a:rPr>
                      <m:t>仅当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zh-CN" altLang="en-US" b="0" i="1" smtClean="0">
                        <a:latin typeface="Cambria Math"/>
                      </a:rPr>
                      <m:t>是</m:t>
                    </m:r>
                    <m:r>
                      <a:rPr lang="zh-CN" altLang="en-US" i="1">
                        <a:latin typeface="Cambria Math"/>
                      </a:rPr>
                      <m:t>可行点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/>
                          </a:rPr>
                          <m:t>即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6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罚函数法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表示优化问题的一个解（全局极小点）。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为此问题的罚函数，对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=1,2,…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是一个给定的正数。定义伴随函数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,.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，都可构造一个伴随的无约束优化问题：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𝑚𝑖𝑛𝑖𝑚𝑖𝑧𝑒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的极小点。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235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7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有约</a:t>
            </a:r>
            <a:r>
              <a:rPr lang="zh-CN" altLang="en-US" dirty="0" smtClean="0"/>
              <a:t>束优化问题的求解算法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1"/>
            <a:r>
              <a:rPr lang="zh-CN" altLang="en-US" dirty="0"/>
              <a:t>投影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解含线性约束问题的投影梯度法</a:t>
            </a:r>
            <a:endParaRPr lang="en-US" altLang="zh-CN" dirty="0" smtClean="0"/>
          </a:p>
          <a:p>
            <a:pPr lvl="1"/>
            <a:r>
              <a:rPr lang="zh-CN" altLang="en-US" dirty="0"/>
              <a:t>拉格朗</a:t>
            </a:r>
            <a:r>
              <a:rPr lang="zh-CN" altLang="en-US" dirty="0" smtClean="0"/>
              <a:t>日法</a:t>
            </a:r>
            <a:endParaRPr lang="en-US" altLang="zh-CN" dirty="0" smtClean="0"/>
          </a:p>
          <a:p>
            <a:pPr lvl="1"/>
            <a:r>
              <a:rPr lang="zh-CN" altLang="en-US" dirty="0"/>
              <a:t>罚函</a:t>
            </a:r>
            <a:r>
              <a:rPr lang="zh-CN" altLang="en-US" dirty="0" smtClean="0"/>
              <a:t>数法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罚函数法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23.4</a:t>
                </a:r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是一个非减序列，即对于任意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。那么，对于任意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，下列不等式成立：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2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罚函</a:t>
            </a:r>
            <a:r>
              <a:rPr lang="zh-CN" altLang="en-US" dirty="0" smtClean="0"/>
              <a:t>数法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23.4</a:t>
                </a:r>
              </a:p>
              <a:p>
                <a:r>
                  <a:rPr lang="zh-CN" altLang="en-US" dirty="0"/>
                  <a:t>目</a:t>
                </a:r>
                <a:r>
                  <a:rPr lang="zh-CN" altLang="en-US" dirty="0" smtClean="0"/>
                  <a:t>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连续，当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。那么，序列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的任意收敛子序列的极限是约束优化问题的一个解。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0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罚函数法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23.4</a:t>
                </a:r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虑问题：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𝑠𝑢𝑏𝑗𝑒𝑐𝑡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𝑡𝑜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是凸集。设极小点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位于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的边界上，且在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处存在一个可行方向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。如果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是精确罚函数，那么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处是不可微的。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2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投影法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投影算法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[]</m:t>
                    </m:r>
                  </m:oMath>
                </a14:m>
                <a:r>
                  <a:rPr lang="zh-CN" altLang="en-US" dirty="0" smtClean="0"/>
                  <a:t>表示投影算子。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:pPr lvl="1"/>
                <a:r>
                  <a:rPr lang="zh-CN" altLang="en-US" dirty="0"/>
                  <a:t>称</a:t>
                </a:r>
                <a:r>
                  <a:rPr lang="zh-CN" altLang="en-US" dirty="0" smtClean="0"/>
                  <a:t>为投影梯度法。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5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含</a:t>
            </a:r>
            <a:r>
              <a:rPr lang="zh-CN" altLang="en-US" dirty="0"/>
              <a:t>线性约</a:t>
            </a:r>
            <a:r>
              <a:rPr lang="zh-CN" altLang="en-US" dirty="0" smtClean="0"/>
              <a:t>束问</a:t>
            </a:r>
            <a:r>
              <a:rPr lang="zh-CN" altLang="en-US" dirty="0"/>
              <a:t>题</a:t>
            </a:r>
            <a:r>
              <a:rPr lang="zh-CN" altLang="en-US" dirty="0" smtClean="0"/>
              <a:t>的投</a:t>
            </a:r>
            <a:r>
              <a:rPr lang="zh-CN" altLang="en-US" dirty="0"/>
              <a:t>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正交投影算子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个重要性质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ea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4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23.1</a:t>
                </a:r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设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那么当且仅当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𝑃𝑣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。此外，当且仅当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92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23.1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为可行点，那么当且仅当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满足拉格朗日条件时，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=0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成立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5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23.2</a:t>
                </a:r>
              </a:p>
              <a:p>
                <a:r>
                  <a:rPr lang="zh-CN" altLang="en-US" dirty="0" smtClean="0"/>
                  <a:t>在投影梯度算法中，如果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是可行的，那么每个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就都是可行的；也就是说，对任意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，恒有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2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含线性约束问题的投影梯度法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23.1</a:t>
                </a: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i="0" dirty="0" smtClean="0">
                    <a:latin typeface="+mj-lt"/>
                  </a:rPr>
                  <a:t>是</a:t>
                </a:r>
                <a:r>
                  <a:rPr lang="zh-CN" altLang="en-US" i="0" dirty="0" smtClean="0">
                    <a:latin typeface="+mj-lt"/>
                  </a:rPr>
                  <a:t>投影最速下降法产生的序列，如果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)≠0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25324</TotalTime>
  <Words>1751</Words>
  <Application>Microsoft Office PowerPoint</Application>
  <PresentationFormat>全屏显示(4:3)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最优化导论</vt:lpstr>
      <vt:lpstr>outline</vt:lpstr>
      <vt:lpstr>投影法</vt:lpstr>
      <vt:lpstr>含线性约束问题的投影梯度法</vt:lpstr>
      <vt:lpstr>含线性约束问题的投影梯度法</vt:lpstr>
      <vt:lpstr>含线性约束问题的投影梯度法</vt:lpstr>
      <vt:lpstr>含线性约束问题的投影梯度法</vt:lpstr>
      <vt:lpstr>含线性约束问题的投影梯度法</vt:lpstr>
      <vt:lpstr>含线性约束问题的投影梯度法</vt:lpstr>
      <vt:lpstr>含线性约束问题的投影梯度法</vt:lpstr>
      <vt:lpstr>等式约束-拉格朗日法</vt:lpstr>
      <vt:lpstr>等式约束-拉格朗日法</vt:lpstr>
      <vt:lpstr>等式约束-拉格朗日法</vt:lpstr>
      <vt:lpstr>不等式约束-拉格朗日法</vt:lpstr>
      <vt:lpstr>不等式约束-拉格朗日法</vt:lpstr>
      <vt:lpstr>不等式约束-拉格朗日法</vt:lpstr>
      <vt:lpstr>罚函数法</vt:lpstr>
      <vt:lpstr>罚函数法</vt:lpstr>
      <vt:lpstr>罚函数法</vt:lpstr>
      <vt:lpstr>罚函数法</vt:lpstr>
      <vt:lpstr>罚函数法</vt:lpstr>
      <vt:lpstr>罚函数法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551</cp:revision>
  <dcterms:created xsi:type="dcterms:W3CDTF">2019-04-15T07:35:03Z</dcterms:created>
  <dcterms:modified xsi:type="dcterms:W3CDTF">2019-07-03T02:43:01Z</dcterms:modified>
</cp:coreProperties>
</file>