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75" r:id="rId23"/>
    <p:sldId id="276" r:id="rId24"/>
    <p:sldId id="277" r:id="rId25"/>
    <p:sldId id="278" r:id="rId26"/>
    <p:sldId id="279" r:id="rId27"/>
    <p:sldId id="286" r:id="rId28"/>
    <p:sldId id="287" r:id="rId29"/>
    <p:sldId id="280" r:id="rId30"/>
    <p:sldId id="281" r:id="rId31"/>
    <p:sldId id="282" r:id="rId32"/>
    <p:sldId id="283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2019,04,22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5.2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的矩阵序列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+…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是收敛的，当且仅当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 smtClean="0"/>
                  <a:t>。此时，序列的和为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02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5.3</a:t>
                </a: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的矩阵值函数</a:t>
                </a:r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它在点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处连续。如果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存在，那么对于充分接近点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𝜉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zh-CN" altLang="en-US" i="1">
                            <a:latin typeface="Cambria Math"/>
                          </a:rPr>
                          <m:t>𝜉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存在，且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(.)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处连续。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9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仿射函数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如果存在线性函数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ℒ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，使得对于任意的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𝒚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么称函数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是一个仿射函数。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0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仿射函数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</a:rPr>
                  <a:t>点处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</a:rPr>
                  <a:t>近似</a:t>
                </a:r>
                <a:r>
                  <a:rPr lang="zh-CN" altLang="en-US" i="0" dirty="0" smtClean="0">
                    <a:latin typeface="+mj-lt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CN" b="0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𝒜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)||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||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为线性函数，可得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ea typeface="Cambria Math"/>
                  </a:rPr>
                  <a:t> </a:t>
                </a:r>
                <a:r>
                  <a:rPr lang="en-US" altLang="zh-CN" b="1" dirty="0" smtClean="0">
                    <a:ea typeface="Cambria Math"/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3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可微</a:t>
                </a:r>
                <a:endParaRPr lang="en-US" altLang="zh-CN" dirty="0" smtClean="0"/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定函数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l-GR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l-GR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如果存在一个仿射函数能够在点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附近近似函数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，那么就称函数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l-GR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处是可微的。即存在线性函数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||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||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||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||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上式中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zh-CN" altLang="en-US" dirty="0" smtClean="0"/>
                  <a:t>可由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唯一确定。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zh-CN" altLang="en-US" dirty="0" smtClean="0"/>
                  <a:t>成为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处的导数。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3504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54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一维的情况（举例）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21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导数矩阵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5.5</a:t>
                </a:r>
              </a:p>
              <a:p>
                <a:r>
                  <a:rPr lang="zh-CN" altLang="en-US" dirty="0" smtClean="0">
                    <a:ea typeface="Cambria Math"/>
                  </a:rPr>
                  <a:t>如果</a:t>
                </a:r>
                <a:r>
                  <a:rPr lang="zh-CN" altLang="en-US" i="0" dirty="0" smtClean="0">
                    <a:latin typeface="+mj-lt"/>
                    <a:ea typeface="Cambria Math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是可微的，那么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处的导数可以唯一确定，并可以表示为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的导数矩阵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D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能够在点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附近对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进行最佳近似的仿射函数为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导数矩阵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的列为向量偏导数。向量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是函数曲线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的切线向量。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1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导数矩</a:t>
                </a:r>
                <a:r>
                  <a:rPr lang="zh-CN" altLang="en-US" dirty="0" smtClean="0"/>
                  <a:t>阵可写为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7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梯度</a:t>
                </a: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:r>
                  <a:rPr lang="zh-CN" altLang="en-US" dirty="0">
                    <a:ea typeface="Cambria Math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是可微的，那么函数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𝐷𝑓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的梯度。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8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ea typeface="Cambria Math"/>
                  </a:rPr>
                  <a:t>给定函</a:t>
                </a:r>
                <a:r>
                  <a:rPr lang="zh-CN" altLang="en-US" dirty="0">
                    <a:ea typeface="Cambria Math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，如果梯度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可微，则称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是二次可微的，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的导数记为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称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矩</a:t>
                </a:r>
                <a:r>
                  <a:rPr lang="zh-CN" altLang="en-US" dirty="0" smtClean="0"/>
                  <a:t>阵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100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</a:t>
            </a:r>
            <a:r>
              <a:rPr lang="zh-CN" altLang="en-US" dirty="0" smtClean="0"/>
              <a:t>列与极限</a:t>
            </a:r>
            <a:endParaRPr lang="en-US" altLang="zh-CN" dirty="0" smtClean="0"/>
          </a:p>
          <a:p>
            <a:r>
              <a:rPr lang="zh-CN" altLang="en-US" dirty="0"/>
              <a:t>可微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数矩阵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分法则</a:t>
            </a:r>
            <a:endParaRPr lang="en-US" altLang="zh-CN" dirty="0" smtClean="0"/>
          </a:p>
          <a:p>
            <a:r>
              <a:rPr lang="zh-CN" altLang="en-US" dirty="0"/>
              <a:t>水平</a:t>
            </a:r>
            <a:r>
              <a:rPr lang="zh-CN" altLang="en-US" dirty="0" smtClean="0"/>
              <a:t>集与梯度</a:t>
            </a:r>
            <a:endParaRPr lang="en-US" altLang="zh-CN" dirty="0" smtClean="0"/>
          </a:p>
          <a:p>
            <a:r>
              <a:rPr lang="zh-CN" altLang="en-US" dirty="0"/>
              <a:t>泰</a:t>
            </a:r>
            <a:r>
              <a:rPr lang="zh-CN" altLang="en-US" dirty="0" smtClean="0"/>
              <a:t>勒级数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48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导数矩阵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是二次连续可微的，那么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矩阵对称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88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微分法则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5.6</a:t>
                </a:r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: </m:t>
                    </m:r>
                    <m:r>
                      <a:rPr lang="zh-CN" altLang="en-US" b="0" i="1" smtClean="0">
                        <a:latin typeface="Cambria Math"/>
                      </a:rPr>
                      <m:t>𝒟</m:t>
                    </m:r>
                    <m:r>
                      <a:rPr lang="zh-CN" altLang="en-US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在开集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𝒟</m:t>
                    </m:r>
                    <m:r>
                      <a:rPr lang="zh-CN" altLang="en-US" i="1" dirty="0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上是可微的，且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)→</m:t>
                    </m:r>
                    <m:r>
                      <a:rPr lang="zh-CN" altLang="en-US" i="1">
                        <a:latin typeface="Cambria Math"/>
                      </a:rPr>
                      <m:t>𝒟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上可微。那么它们的复合函数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:(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𝑔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上可</a:t>
                </a:r>
                <a:r>
                  <a:rPr lang="zh-CN" altLang="en-US" dirty="0" smtClean="0"/>
                  <a:t>微，且导数为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𝐷𝑔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8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ea typeface="Cambria Math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表示两个可微函数，函数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h</m:t>
                    </m:r>
                  </m:oMath>
                </a14:m>
                <a:r>
                  <a:rPr lang="zh-CN" altLang="en-US" dirty="0" smtClean="0"/>
                  <a:t>也是可微的，且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18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98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</a:t>
            </a:r>
            <a:r>
              <a:rPr lang="zh-CN" altLang="en-US" dirty="0" smtClean="0"/>
              <a:t>集与梯度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在水平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 smtClean="0"/>
                  <a:t>上的水平集定义为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，水平集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是一条曲线；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，水平集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通常是一组曲面。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27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</a:t>
            </a:r>
            <a:r>
              <a:rPr lang="zh-CN" altLang="en-US" dirty="0" smtClean="0"/>
              <a:t>集与梯度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对于水平为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的水平集中的任意一条经过点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的光滑曲线，其在点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的切向量与函数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的梯度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正交。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37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水平集与梯度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zh-CN" altLang="en-US" dirty="0" smtClean="0"/>
                  <a:t>，那么</a:t>
                </a:r>
                <a:r>
                  <a:rPr lang="zh-CN" altLang="en-US" dirty="0"/>
                  <a:t>所有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组成的集合，成为水平集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处的切平面。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水平集与梯度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切线超平面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1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泰勒级数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5.8 </a:t>
                </a:r>
                <a:r>
                  <a:rPr lang="zh-CN" altLang="en-US" dirty="0" smtClean="0"/>
                  <a:t>泰勒定理</a:t>
                </a:r>
                <a:endParaRPr lang="en-US" altLang="zh-CN" dirty="0" smtClean="0"/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定函数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阶连续可微的，即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−1)!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序列与</a:t>
            </a:r>
            <a:r>
              <a:rPr lang="zh-CN" altLang="en-US" dirty="0"/>
              <a:t>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实数序列是自然数集合到实数集合的函数。</a:t>
                </a:r>
                <a:endParaRPr lang="en-US" altLang="zh-CN" dirty="0" smtClean="0"/>
              </a:p>
              <a:p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zh-CN" altLang="en-US" b="0" i="1" dirty="0" smtClean="0">
                        <a:latin typeface="Cambria Math"/>
                      </a:rPr>
                      <m:t>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递</a:t>
                </a:r>
                <a:r>
                  <a:rPr lang="zh-CN" altLang="en-US" dirty="0" smtClean="0"/>
                  <a:t>增，递减，非增，非减序列。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6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</a:t>
            </a:r>
            <a:r>
              <a:rPr lang="zh-CN" altLang="en-US" dirty="0" smtClean="0"/>
              <a:t>勒级数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表示商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/|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)|</m:t>
                    </m:r>
                  </m:oMath>
                </a14:m>
                <a:r>
                  <a:rPr lang="zh-CN" altLang="en-US" dirty="0" smtClean="0"/>
                  <a:t>在原点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附近有界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意味着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)||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)|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33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</a:t>
            </a:r>
            <a:r>
              <a:rPr lang="zh-CN" altLang="en-US" dirty="0" smtClean="0"/>
              <a:t>勒级数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的泰勒级数展开式为：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𝐷𝑓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37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</a:t>
            </a:r>
            <a:r>
              <a:rPr lang="zh-CN" altLang="en-US" dirty="0" smtClean="0"/>
              <a:t>勒级数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5.9</a:t>
                </a:r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在开集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上可微，那么对于任意两点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想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，存在矩阵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成</a:t>
                </a:r>
                <a:r>
                  <a:rPr lang="zh-CN" altLang="en-US" dirty="0" smtClean="0"/>
                  <a:t>立。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25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P54</a:t>
            </a:r>
          </a:p>
          <a:p>
            <a:r>
              <a:rPr lang="en-US" altLang="zh-CN" smtClean="0"/>
              <a:t>5.4,5.5,5.6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0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  <a:r>
              <a:rPr lang="zh-CN" altLang="en-US" dirty="0" smtClean="0"/>
              <a:t>与</a:t>
            </a:r>
            <a:r>
              <a:rPr lang="zh-CN" altLang="en-US" dirty="0"/>
              <a:t>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序列极限的定义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zh-CN" altLang="en-US" i="1" smtClean="0">
                        <a:latin typeface="Cambria Math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</a:rPr>
                      <m:t>&gt;0,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. 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时，有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zh-CN" alt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dirty="0" smtClean="0"/>
                  <a:t>成立。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为序列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的极限。记作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以将实数序列的定义、极限的定义，扩展到实数向量序列，和其极限上来。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9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5.1</a:t>
            </a:r>
          </a:p>
          <a:p>
            <a:r>
              <a:rPr lang="zh-CN" altLang="en-US" dirty="0"/>
              <a:t>收敛序</a:t>
            </a:r>
            <a:r>
              <a:rPr lang="zh-CN" altLang="en-US" dirty="0" smtClean="0"/>
              <a:t>列的极限是唯一的。</a:t>
            </a:r>
            <a:endParaRPr lang="en-US" altLang="zh-CN" dirty="0" smtClean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理</a:t>
            </a:r>
            <a:r>
              <a:rPr lang="en-US" altLang="zh-CN" dirty="0" smtClean="0"/>
              <a:t>5.2</a:t>
            </a:r>
          </a:p>
          <a:p>
            <a:r>
              <a:rPr lang="zh-CN" altLang="en-US" dirty="0"/>
              <a:t>任</a:t>
            </a:r>
            <a:r>
              <a:rPr lang="zh-CN" altLang="en-US" dirty="0" smtClean="0"/>
              <a:t>意收敛序列是有界的。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543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</a:t>
                </a:r>
                <a:r>
                  <a:rPr lang="zh-CN" altLang="en-US" dirty="0"/>
                  <a:t>理</a:t>
                </a:r>
                <a:r>
                  <a:rPr lang="en-US" altLang="zh-CN" dirty="0" smtClean="0"/>
                  <a:t>5.3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中任意单调有界序列是收敛序列。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5.4</a:t>
                </a:r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定一个极限为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的收敛序列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{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的任意子序列也收敛于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波</a:t>
                </a:r>
                <a:r>
                  <a:rPr lang="zh-CN" altLang="en-US" dirty="0" smtClean="0"/>
                  <a:t>尔查诺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魏尔斯特拉斯定理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B0F0"/>
                    </a:solidFill>
                  </a:rPr>
                  <a:t>任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意有界序列都包含一个收敛子序列。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函数的连续性的定义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处连续，当且仅当对于任意极限为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的收敛序列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，满足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)=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)=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37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矩阵序列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，如果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则称该序列矩阵收敛于矩阵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zh-CN" altLang="en-US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5.1</a:t>
                </a:r>
              </a:p>
              <a:p>
                <a:r>
                  <a:rPr lang="zh-CN" altLang="en-US" dirty="0" smtClean="0"/>
                  <a:t>令</a:t>
                </a:r>
                <a:r>
                  <a:rPr lang="en-US" altLang="zh-CN" b="0" i="1" dirty="0" smtClean="0">
                    <a:latin typeface="+mj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的所有特征值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&lt;1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=1,2,…,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时，有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07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1932</Words>
  <Application>Microsoft Office PowerPoint</Application>
  <PresentationFormat>全屏显示(4:3)</PresentationFormat>
  <Paragraphs>141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最优化导论</vt:lpstr>
      <vt:lpstr>outline</vt:lpstr>
      <vt:lpstr>序列与极限</vt:lpstr>
      <vt:lpstr>序列与极限</vt:lpstr>
      <vt:lpstr>序列与极限</vt:lpstr>
      <vt:lpstr>序列与极限</vt:lpstr>
      <vt:lpstr>序列与极限</vt:lpstr>
      <vt:lpstr>序列与极限</vt:lpstr>
      <vt:lpstr>序列与极限</vt:lpstr>
      <vt:lpstr>序列与极限</vt:lpstr>
      <vt:lpstr>序列与极限</vt:lpstr>
      <vt:lpstr>可微性</vt:lpstr>
      <vt:lpstr>可微性</vt:lpstr>
      <vt:lpstr>可微性</vt:lpstr>
      <vt:lpstr>可微性</vt:lpstr>
      <vt:lpstr>导数矩阵</vt:lpstr>
      <vt:lpstr>导数矩阵</vt:lpstr>
      <vt:lpstr>导数矩阵</vt:lpstr>
      <vt:lpstr>导数矩阵</vt:lpstr>
      <vt:lpstr>导数矩阵</vt:lpstr>
      <vt:lpstr>导数矩阵</vt:lpstr>
      <vt:lpstr>微分法则</vt:lpstr>
      <vt:lpstr>微分法则</vt:lpstr>
      <vt:lpstr>微分法则</vt:lpstr>
      <vt:lpstr>水平集与梯度</vt:lpstr>
      <vt:lpstr>水平集与梯度</vt:lpstr>
      <vt:lpstr>水平集与梯度</vt:lpstr>
      <vt:lpstr>水平集与梯度</vt:lpstr>
      <vt:lpstr>泰勒级数</vt:lpstr>
      <vt:lpstr>泰勒级数</vt:lpstr>
      <vt:lpstr>泰勒级数</vt:lpstr>
      <vt:lpstr>泰勒级数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125</cp:revision>
  <dcterms:created xsi:type="dcterms:W3CDTF">2019-04-15T07:35:03Z</dcterms:created>
  <dcterms:modified xsi:type="dcterms:W3CDTF">2019-04-24T00:25:20Z</dcterms:modified>
</cp:coreProperties>
</file>