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2019,05,06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8.3</a:t>
                </a:r>
              </a:p>
              <a:p>
                <a:r>
                  <a:rPr lang="zh-CN" altLang="en-US" dirty="0" smtClean="0"/>
                  <a:t>对于步长固定梯度法，当且仅当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0&lt;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49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8.4 </a:t>
                </a:r>
              </a:p>
              <a:p>
                <a:r>
                  <a:rPr lang="zh-CN" altLang="en-US" dirty="0"/>
                  <a:t>利</a:t>
                </a:r>
                <a:r>
                  <a:rPr lang="zh-CN" altLang="en-US" dirty="0" smtClean="0"/>
                  <a:t>用最速下降法求解二次型函数的极小点，在任意第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次迭代，都有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||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||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称为矩阵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的条件数。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因子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称为收敛率。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0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8.1 </a:t>
                </a:r>
                <a:r>
                  <a:rPr lang="zh-CN" altLang="en-US" dirty="0" smtClean="0"/>
                  <a:t>存在一个序列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，能够收敛到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 smtClean="0"/>
                  <a:t>。如果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+1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∞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b="0" i="0" dirty="0" smtClean="0">
                    <a:latin typeface="+mj-lt"/>
                  </a:rPr>
                  <a:t>的</a:t>
                </a:r>
                <a:r>
                  <a:rPr lang="zh-CN" altLang="en-US" i="0" dirty="0" smtClean="0">
                    <a:latin typeface="+mj-lt"/>
                  </a:rPr>
                  <a:t>收敛阶数为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果对于所有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+1)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则称收敛阶数为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∞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100" r="-667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0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8.5</a:t>
                </a:r>
                <a:r>
                  <a:rPr lang="zh-CN" altLang="en-US" dirty="0" smtClean="0"/>
                  <a:t>已知序列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收</a:t>
                </a:r>
                <a:r>
                  <a:rPr lang="zh-CN" altLang="en-US" dirty="0"/>
                  <a:t>敛到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那</a:t>
                </a:r>
                <a:r>
                  <a:rPr lang="zh-CN" altLang="en-US" dirty="0" smtClean="0"/>
                  <a:t>么，序列的收敛阶数（如果存在）至少为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8.3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于最速下降法而言，如果对于所有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，那么当且仅当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是矩阵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的一个特征向量时，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1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8.6</a:t>
                </a:r>
              </a:p>
              <a:p>
                <a:r>
                  <a:rPr lang="zh-CN" altLang="en-US" dirty="0"/>
                  <a:t>最</a:t>
                </a:r>
                <a:r>
                  <a:rPr lang="zh-CN" altLang="en-US" dirty="0" smtClean="0"/>
                  <a:t>速下降法在求解目标函数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的极小点时，产生一个收敛的迭代点序列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，该序列在最坏的情况下收敛阶数为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。也就是说存在一个目标函数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和某个点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，能够使得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的收敛阶数为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3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梯度方法</a:t>
            </a:r>
            <a:endParaRPr lang="en-US" altLang="zh-CN" dirty="0" smtClean="0"/>
          </a:p>
          <a:p>
            <a:pPr lvl="1"/>
            <a:r>
              <a:rPr lang="zh-CN" altLang="en-US" dirty="0"/>
              <a:t>梯度方</a:t>
            </a:r>
            <a:r>
              <a:rPr lang="zh-CN" altLang="en-US" dirty="0" smtClean="0"/>
              <a:t>法性质分</a:t>
            </a:r>
            <a:r>
              <a:rPr lang="zh-CN" altLang="en-US" dirty="0" smtClean="0"/>
              <a:t>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梯度方法性质分析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全局收敛的</a:t>
            </a:r>
            <a:endParaRPr lang="en-US" altLang="zh-CN" dirty="0" smtClean="0"/>
          </a:p>
          <a:p>
            <a:pPr lvl="1"/>
            <a:r>
              <a:rPr lang="zh-CN" altLang="en-US" dirty="0"/>
              <a:t>收</a:t>
            </a:r>
            <a:r>
              <a:rPr lang="zh-CN" altLang="en-US" dirty="0" smtClean="0"/>
              <a:t>敛的有多快？收敛率？</a:t>
            </a:r>
            <a:endParaRPr lang="en-US" altLang="zh-CN" dirty="0" smtClean="0"/>
          </a:p>
          <a:p>
            <a:r>
              <a:rPr lang="zh-CN" altLang="en-US" dirty="0" smtClean="0"/>
              <a:t>局部收敛的</a:t>
            </a:r>
            <a:endParaRPr lang="en-US" altLang="zh-CN" dirty="0" smtClean="0"/>
          </a:p>
          <a:p>
            <a:pPr lvl="1"/>
            <a:r>
              <a:rPr lang="zh-CN" altLang="en-US" dirty="0"/>
              <a:t>初始</a:t>
            </a:r>
            <a:r>
              <a:rPr lang="zh-CN" altLang="en-US" dirty="0" smtClean="0"/>
              <a:t>点离极小点多近才能保证算法收敛到极小点？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最速下降法和固定步长的梯度下降法</a:t>
                </a:r>
                <a:endParaRPr lang="en-US" altLang="zh-CN" dirty="0" smtClean="0"/>
              </a:p>
              <a:p>
                <a:r>
                  <a:rPr lang="zh-CN" altLang="en-US" dirty="0"/>
                  <a:t>目</a:t>
                </a:r>
                <a:r>
                  <a:rPr lang="zh-CN" altLang="en-US" dirty="0" smtClean="0"/>
                  <a:t>标函数设定为二次型函数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𝑄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是对称正定矩阵。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5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8.1 </a:t>
                </a:r>
                <a:r>
                  <a:rPr lang="zh-CN" altLang="en-US" dirty="0" smtClean="0"/>
                  <a:t>迭代公式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)=(1−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zh-CN" altLang="en-US" i="1" dirty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𝑉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b="1" dirty="0" smtClean="0"/>
                  <a:t>。如果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b="1" dirty="0" smtClean="0"/>
                  <a:t>。</a:t>
                </a: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(2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9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8.1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表示梯度方法产生迭代点序列，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按照引理</a:t>
                </a:r>
                <a:r>
                  <a:rPr lang="en-US" altLang="zh-CN" dirty="0" smtClean="0"/>
                  <a:t>8.1</a:t>
                </a:r>
                <a:r>
                  <a:rPr lang="zh-CN" altLang="en-US" dirty="0" smtClean="0"/>
                  <a:t>里的方式定义，且假定对于所有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。那么当且仅当</a:t>
                </a:r>
                <a:endParaRPr lang="en-US" altLang="zh-CN" dirty="0" smtClean="0"/>
              </a:p>
              <a:p>
                <a:r>
                  <a:rPr lang="zh-CN" altLang="en-US" dirty="0" smtClean="0"/>
                  <a:t>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在任意初始值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下都收敛到极小点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𝑎𝑥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6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8.2 </a:t>
                </a:r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对称正定矩阵，即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，对所有的向量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min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⊺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𝑄𝑥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梯度方法性质分析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8.2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于最速下降法，对于任意的初始点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952</Words>
  <Application>Microsoft Office PowerPoint</Application>
  <PresentationFormat>全屏显示(4:3)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最优化导论</vt:lpstr>
      <vt:lpstr>outline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  <vt:lpstr>梯度方法性质分析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218</cp:revision>
  <dcterms:created xsi:type="dcterms:W3CDTF">2019-04-15T07:35:03Z</dcterms:created>
  <dcterms:modified xsi:type="dcterms:W3CDTF">2019-05-14T00:51:25Z</dcterms:modified>
</cp:coreProperties>
</file>