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smtClean="0"/>
              <a:t>2019,05,08</a:t>
            </a:r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非线性最小二乘问题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𝒓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𝒓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𝛻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zh-CN" altLang="en-US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b="0" i="1" smtClean="0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𝒓</m:t>
                    </m:r>
                  </m:oMath>
                </a14:m>
                <a:r>
                  <a:rPr lang="zh-CN" altLang="en-US" dirty="0" smtClean="0"/>
                  <a:t>的雅可比矩阵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⋱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17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非线性最小二乘问题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zh-CN" altLang="en-US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</a:rPr>
                      <m:t>(2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3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非线性最小二乘问题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表示矩阵，其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元素为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可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hessian</a:t>
                </a:r>
                <a:r>
                  <a:rPr lang="zh-CN" altLang="en-US" dirty="0" smtClean="0"/>
                  <a:t>矩阵写为：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=2(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))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牛</a:t>
                </a:r>
                <a:r>
                  <a:rPr lang="zh-CN" altLang="en-US" dirty="0" smtClean="0"/>
                  <a:t>顿迭代公式为：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)))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1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非线性最小二乘问题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高斯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牛顿法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修</a:t>
                </a:r>
                <a:r>
                  <a:rPr lang="zh-CN" altLang="en-US" dirty="0" smtClean="0"/>
                  <a:t>正高斯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牛顿法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95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牛顿法</a:t>
            </a:r>
            <a:endParaRPr lang="en-US" altLang="zh-CN" dirty="0" smtClean="0"/>
          </a:p>
          <a:p>
            <a:pPr lvl="1"/>
            <a:r>
              <a:rPr lang="zh-CN" altLang="en-US" dirty="0"/>
              <a:t>引</a:t>
            </a:r>
            <a:r>
              <a:rPr lang="zh-CN" altLang="en-US" dirty="0" smtClean="0"/>
              <a:t>言</a:t>
            </a:r>
            <a:endParaRPr lang="en-US" altLang="zh-CN" dirty="0" smtClean="0"/>
          </a:p>
          <a:p>
            <a:pPr lvl="1"/>
            <a:r>
              <a:rPr lang="zh-CN" altLang="en-US" dirty="0"/>
              <a:t>牛顿</a:t>
            </a:r>
            <a:r>
              <a:rPr lang="zh-CN" altLang="en-US" dirty="0" smtClean="0"/>
              <a:t>法性质分析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Levenberg-Margqardt</a:t>
            </a:r>
            <a:r>
              <a:rPr lang="zh-CN" altLang="en-US" dirty="0" smtClean="0"/>
              <a:t>修正</a:t>
            </a:r>
            <a:endParaRPr lang="en-US" altLang="zh-CN" dirty="0" smtClean="0"/>
          </a:p>
          <a:p>
            <a:pPr lvl="1"/>
            <a:r>
              <a:rPr lang="zh-CN" altLang="en-US" dirty="0"/>
              <a:t>牛顿</a:t>
            </a:r>
            <a:r>
              <a:rPr lang="zh-CN" altLang="en-US" dirty="0" smtClean="0"/>
              <a:t>法在非线性最小二乘问题中的应用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 smtClean="0"/>
                  <a:t>设目标函数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二阶连续可微，将函数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点处进行泰勒展开，忽略三次以上的项，可得到二次型近似函数：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1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 dirty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dirty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b="1" i="1" dirty="0" smtClean="0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1" i="1" dirty="0" smtClean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1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b="1" i="1" dirty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dirty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1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)</m:t>
                    </m:r>
                    <m:d>
                      <m:dPr>
                        <m:ctrlPr>
                          <a:rPr lang="en-US" altLang="zh-CN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dirty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≜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r>
                      <a:rPr lang="en-US" altLang="zh-CN" b="0" i="1" dirty="0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0" dirty="0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如</a:t>
                </a:r>
                <a:r>
                  <a:rPr lang="zh-CN" altLang="en-US" dirty="0" smtClean="0"/>
                  <a:t>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，函数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dirty="0" smtClean="0"/>
                  <a:t>的极小点为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dirty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/>
                            </a:rPr>
                            <m:t>𝒈</m:t>
                          </m:r>
                        </m:e>
                        <m:sup>
                          <m:r>
                            <a:rPr lang="en-US" altLang="zh-CN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这就</a:t>
                </a:r>
                <a:r>
                  <a:rPr lang="zh-CN" altLang="en-US" dirty="0" smtClean="0"/>
                  <a:t>是牛顿法的迭代公式。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56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计算流程分为两步：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求</a:t>
                </a:r>
                <a:r>
                  <a:rPr lang="zh-CN" altLang="en-US" dirty="0" smtClean="0"/>
                  <a:t>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/>
                  <a:t>确</a:t>
                </a:r>
                <a:r>
                  <a:rPr lang="zh-CN" altLang="en-US" dirty="0" smtClean="0"/>
                  <a:t>定下一个迭代点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45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如果目标函数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为二次型函数，牛顿法只需要一次迭代即可从任意初始点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dirty="0" smtClean="0"/>
                  <a:t>收敛到函数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的极小点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 smtClean="0"/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2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</a:t>
            </a:r>
            <a:r>
              <a:rPr lang="zh-CN" altLang="en-US" dirty="0" smtClean="0"/>
              <a:t>顿法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9.1</a:t>
                </a:r>
              </a:p>
              <a:p>
                <a:r>
                  <a:rPr lang="zh-CN" altLang="en-US" dirty="0"/>
                  <a:t>函</a:t>
                </a:r>
                <a:r>
                  <a:rPr lang="zh-CN" altLang="en-US" dirty="0" smtClean="0"/>
                  <a:t>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三阶连续可微，点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，且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可逆，那么，对于所有与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足够接近的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，牛顿法能够正常运行，且至少以阶数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的收敛率收敛到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1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9.2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为利用牛顿法求解目标函数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极小点时得到迭代点序列，如果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)≠0</m:t>
                    </m:r>
                  </m:oMath>
                </a14:m>
                <a:r>
                  <a:rPr lang="zh-CN" altLang="en-US" dirty="0" smtClean="0"/>
                  <a:t>，那么从点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到点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的搜索方向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是一</a:t>
                </a:r>
                <a:r>
                  <a:rPr lang="zh-CN" altLang="en-US" dirty="0" smtClean="0"/>
                  <a:t>个下降方向，即存在一个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bar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，使得对于所有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∈(0,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</m:ba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，都有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𝒅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成立。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99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Levenberg</a:t>
            </a:r>
            <a:r>
              <a:rPr lang="en-US" altLang="zh-CN" dirty="0" smtClean="0"/>
              <a:t>-Marquardt</a:t>
            </a:r>
            <a:r>
              <a:rPr lang="zh-CN" altLang="en-US" dirty="0" smtClean="0"/>
              <a:t>修正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Hessian</a:t>
                </a:r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不正定，那么搜索方向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可能不会是下降方向。</a:t>
                </a:r>
                <a:endParaRPr lang="en-US" altLang="zh-CN" dirty="0" smtClean="0"/>
              </a:p>
              <a:p>
                <a:r>
                  <a:rPr lang="en-US" altLang="zh-CN" dirty="0" err="1"/>
                  <a:t>Levenberg</a:t>
                </a:r>
                <a:r>
                  <a:rPr lang="en-US" altLang="zh-CN" dirty="0"/>
                  <a:t>-Marquardt</a:t>
                </a:r>
                <a:r>
                  <a:rPr lang="zh-CN" altLang="en-US" dirty="0"/>
                  <a:t>修</a:t>
                </a:r>
                <a:r>
                  <a:rPr lang="zh-CN" altLang="en-US" dirty="0" smtClean="0"/>
                  <a:t>正公式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zh-CN" altLang="en-US" dirty="0" smtClean="0"/>
                  <a:t>为对称矩阵。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80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牛顿法在非线性最小二乘问题中的应用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优化问题模型如下：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              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其</a:t>
                </a:r>
                <a:r>
                  <a:rPr lang="zh-CN" altLang="en-US" dirty="0" smtClean="0"/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𝑖</m:t>
                    </m:r>
                    <m:r>
                      <a:rPr lang="en-US" altLang="zh-CN" b="0" i="1" dirty="0" smtClean="0">
                        <a:latin typeface="Cambria Math"/>
                      </a:rPr>
                      <m:t>=1,…,</m:t>
                    </m:r>
                    <m:r>
                      <a:rPr lang="en-US" altLang="zh-CN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为给定函数。</a:t>
                </a:r>
                <a:endParaRPr lang="en-US" altLang="zh-CN" dirty="0" smtClean="0"/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类问题称为非线性最小二乘问题。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95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9453</TotalTime>
  <Words>1447</Words>
  <Application>Microsoft Office PowerPoint</Application>
  <PresentationFormat>全屏显示(4:3)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最优化导论</vt:lpstr>
      <vt:lpstr>outline</vt:lpstr>
      <vt:lpstr>牛顿法</vt:lpstr>
      <vt:lpstr>牛顿法</vt:lpstr>
      <vt:lpstr>牛顿法</vt:lpstr>
      <vt:lpstr>牛顿法</vt:lpstr>
      <vt:lpstr>牛顿法</vt:lpstr>
      <vt:lpstr>Levenberg-Marquardt修正</vt:lpstr>
      <vt:lpstr>牛顿法在非线性最小二乘问题中的应用</vt:lpstr>
      <vt:lpstr>非线性最小二乘问题</vt:lpstr>
      <vt:lpstr>非线性最小二乘问题</vt:lpstr>
      <vt:lpstr>非线性最小二乘问题</vt:lpstr>
      <vt:lpstr>非线性最小二乘问题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219</cp:revision>
  <dcterms:created xsi:type="dcterms:W3CDTF">2019-04-15T07:35:03Z</dcterms:created>
  <dcterms:modified xsi:type="dcterms:W3CDTF">2019-05-14T00:53:53Z</dcterms:modified>
</cp:coreProperties>
</file>