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2019,05,13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zh-CN" altLang="en-US" dirty="0" smtClean="0"/>
              <a:t>轭梯度法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6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10.1</a:t>
                </a:r>
              </a:p>
              <a:p>
                <a:r>
                  <a:rPr lang="zh-CN" altLang="en-US" dirty="0" smtClean="0"/>
                  <a:t>共轭梯度法中的搜索方向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共轭方向。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2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非二次型问题中的共轭梯度法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Hestenes-stiefel</a:t>
                </a:r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45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非二次型问题中的共轭梯度法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Polak-Ribiere</a:t>
                </a:r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0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非二次型问题中的共轭梯度法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Fletcher-Reeves</a:t>
                </a:r>
                <a:r>
                  <a:rPr lang="zh-CN" altLang="en-US" dirty="0" smtClean="0"/>
                  <a:t>公式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1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</a:t>
            </a:r>
            <a:r>
              <a:rPr lang="zh-CN" altLang="en-US" dirty="0" smtClean="0"/>
              <a:t>轭方向法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本的共轭方向算法</a:t>
            </a:r>
            <a:endParaRPr lang="en-US" altLang="zh-CN" dirty="0" smtClean="0"/>
          </a:p>
          <a:p>
            <a:pPr lvl="1"/>
            <a:r>
              <a:rPr lang="zh-CN" altLang="en-US" dirty="0"/>
              <a:t>共</a:t>
            </a:r>
            <a:r>
              <a:rPr lang="zh-CN" altLang="en-US" dirty="0" smtClean="0"/>
              <a:t>轭梯度法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非二次型问题中的共轭梯度法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10.1 </a:t>
                </a:r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的实对称矩阵，对于方向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，如果对于所有的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)⊺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，则称他们是关于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共轭的。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9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10.1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的实对称矩阵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如果</a:t>
                </a:r>
                <a:r>
                  <a:rPr lang="zh-CN" altLang="en-US" dirty="0" smtClean="0"/>
                  <a:t>方</a:t>
                </a:r>
                <a:r>
                  <a:rPr lang="zh-CN" altLang="en-US" dirty="0"/>
                  <a:t>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非零，其是关于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/>
                  <a:t>共轭</a:t>
                </a:r>
                <a:r>
                  <a:rPr lang="zh-CN" altLang="en-US" dirty="0" smtClean="0"/>
                  <a:t>的，那么它们是线性无关的。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9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基本的共轭方向算法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和一组关于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共轭的方向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，迭代公式为：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𝑄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b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)⊺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基本的共轭方向算法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10.1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于任意初始点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，基本的共轭方向算法都能在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次迭代之内收敛到唯一的全局极小点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基本的共轭方向算法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发现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 dirty="0">
                            <a:latin typeface="Cambria Math"/>
                          </a:rPr>
                          <m:t>)⊺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𝑎𝑟𝑔𝑚𝑖𝑛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+1)⊺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𝑎𝑟𝑔𝑚𝑖𝑛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8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基本的共轭方向算法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10.2</a:t>
                </a:r>
              </a:p>
              <a:p>
                <a:r>
                  <a:rPr lang="zh-CN" altLang="en-US" dirty="0" smtClean="0"/>
                  <a:t>在共轭方向算法中，对于所有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0" smtClean="0">
                        <a:latin typeface="Cambria Math"/>
                      </a:rPr>
                      <m:t>,0≤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k</m:t>
                    </m:r>
                    <m:r>
                      <a:rPr lang="en-US" altLang="zh-CN" b="0" i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−1,0≤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k</m:t>
                    </m:r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+1)⊺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基本的共轭方向算法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扩张子空间定理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(0)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𝒱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span</m:t>
                    </m:r>
                    <m:r>
                      <a:rPr lang="en-US" altLang="zh-CN" b="0" i="0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CN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CN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13620</TotalTime>
  <Words>930</Words>
  <Application>Microsoft Office PowerPoint</Application>
  <PresentationFormat>全屏显示(4:3)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最优化导论</vt:lpstr>
      <vt:lpstr>outline</vt:lpstr>
      <vt:lpstr>引言</vt:lpstr>
      <vt:lpstr>引言</vt:lpstr>
      <vt:lpstr>基本的共轭方向算法</vt:lpstr>
      <vt:lpstr>基本的共轭方向算法</vt:lpstr>
      <vt:lpstr>基本的共轭方向算法</vt:lpstr>
      <vt:lpstr>基本的共轭方向算法</vt:lpstr>
      <vt:lpstr>基本的共轭方向算法</vt:lpstr>
      <vt:lpstr>共轭梯度法</vt:lpstr>
      <vt:lpstr>共轭梯度法</vt:lpstr>
      <vt:lpstr>非二次型问题中的共轭梯度法</vt:lpstr>
      <vt:lpstr>非二次型问题中的共轭梯度法</vt:lpstr>
      <vt:lpstr>非二次型问题中的共轭梯度法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232</cp:revision>
  <dcterms:created xsi:type="dcterms:W3CDTF">2019-04-15T07:35:03Z</dcterms:created>
  <dcterms:modified xsi:type="dcterms:W3CDTF">2019-05-14T00:40:00Z</dcterms:modified>
</cp:coreProperties>
</file>