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2019,05,15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矩阵的近似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拟牛顿法的基本思路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是对称矩阵。目标函数是二次型函数时，它们必须满足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 0≤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拟牛顿</a:t>
                </a:r>
                <a:r>
                  <a:rPr lang="zh-CN" altLang="en-US" dirty="0" smtClean="0"/>
                  <a:t>法也是一种共轭方向法。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 b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42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矩阵的近似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11.1</a:t>
                </a:r>
              </a:p>
              <a:p>
                <a:r>
                  <a:rPr lang="zh-CN" altLang="en-US" dirty="0" smtClean="0"/>
                  <a:t>将拟牛顿法应用到二次型问题中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矩阵为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0≤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 0≤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0≤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0" smtClean="0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共轭的。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59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秩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修正公式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(∆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1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秩</a:t>
            </a:r>
            <a:r>
              <a:rPr lang="en-US" altLang="zh-CN" dirty="0"/>
              <a:t>1</a:t>
            </a:r>
            <a:r>
              <a:rPr lang="zh-CN" altLang="en-US" dirty="0"/>
              <a:t>修正公式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≔0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选择初始点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，任选一个对称正定实矩阵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，停止迭代；否则，令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计算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4.     </a:t>
                </a:r>
                <a:r>
                  <a:rPr lang="zh-CN" altLang="en-US" dirty="0" smtClean="0"/>
                  <a:t>计算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(∆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/>
                                      <a:ea typeface="Cambria Math"/>
                                    </a:rPr>
                                    <m:t>𝒈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sz="3100" dirty="0" smtClean="0"/>
                  <a:t>5</a:t>
                </a:r>
                <a:r>
                  <a:rPr lang="en-US" altLang="zh-CN" sz="3600" dirty="0" smtClean="0"/>
                  <a:t>.     </a:t>
                </a:r>
                <a:r>
                  <a:rPr lang="zh-CN" altLang="en-US" sz="31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3100">
                        <a:latin typeface="Cambria Math"/>
                      </a:rPr>
                      <m:t>𝑘</m:t>
                    </m:r>
                    <m:r>
                      <a:rPr lang="en-US" altLang="zh-CN" sz="3100">
                        <a:latin typeface="Cambria Math"/>
                      </a:rPr>
                      <m:t>≔</m:t>
                    </m:r>
                    <m:r>
                      <a:rPr lang="en-US" altLang="zh-CN" sz="3100">
                        <a:latin typeface="Cambria Math"/>
                      </a:rPr>
                      <m:t>𝑘</m:t>
                    </m:r>
                    <m:r>
                      <a:rPr lang="en-US" altLang="zh-CN" sz="310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sz="3100" dirty="0"/>
                  <a:t>，回到第二步。</a:t>
                </a:r>
                <a:endParaRPr lang="en-US" altLang="zh-CN" sz="31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2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秩</a:t>
            </a:r>
            <a:r>
              <a:rPr lang="en-US" altLang="zh-CN" dirty="0"/>
              <a:t>1</a:t>
            </a:r>
            <a:r>
              <a:rPr lang="zh-CN" altLang="en-US" dirty="0"/>
              <a:t>修正公式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11.2</a:t>
                </a:r>
              </a:p>
              <a:p>
                <a:r>
                  <a:rPr lang="zh-CN" altLang="en-US" dirty="0" smtClean="0"/>
                  <a:t>将秩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算法应用到二次型问题中，其中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 0≤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≔0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选择初始点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/>
                  <a:t>，任选一个对称正定实矩阵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/>
                  <a:t>，停止迭代；否则，令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4.     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/>
                                      <a:ea typeface="Cambria Math"/>
                                    </a:rPr>
                                    <m:t>𝒈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⊺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CN" sz="3100" dirty="0"/>
                  <a:t>5</a:t>
                </a:r>
                <a:r>
                  <a:rPr lang="en-US" altLang="zh-CN" sz="3600" dirty="0"/>
                  <a:t>.     </a:t>
                </a:r>
                <a:r>
                  <a:rPr lang="zh-CN" altLang="en-US" sz="31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3100">
                        <a:latin typeface="Cambria Math"/>
                      </a:rPr>
                      <m:t>𝑘</m:t>
                    </m:r>
                    <m:r>
                      <a:rPr lang="en-US" altLang="zh-CN" sz="3100">
                        <a:latin typeface="Cambria Math"/>
                      </a:rPr>
                      <m:t>≔</m:t>
                    </m:r>
                    <m:r>
                      <a:rPr lang="en-US" altLang="zh-CN" sz="3100">
                        <a:latin typeface="Cambria Math"/>
                      </a:rPr>
                      <m:t>𝑘</m:t>
                    </m:r>
                    <m:r>
                      <a:rPr lang="en-US" altLang="zh-CN" sz="310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sz="3100" dirty="0"/>
                  <a:t>，回到第二步。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3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DFP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11.3</a:t>
                </a:r>
              </a:p>
              <a:p>
                <a:r>
                  <a:rPr lang="zh-CN" altLang="en-US" dirty="0"/>
                  <a:t>利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DFP</a:t>
                </a:r>
                <a:r>
                  <a:rPr lang="zh-CN" altLang="en-US" dirty="0" smtClean="0"/>
                  <a:t>算法求解二次型问题时，其中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Hessian</m:t>
                    </m:r>
                    <m:r>
                      <a:rPr lang="zh-CN" altLang="en-US" i="1" dirty="0" smtClean="0">
                        <a:latin typeface="Cambria Math"/>
                      </a:rPr>
                      <m:t>矩阵</m:t>
                    </m:r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 0≤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2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DFP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11.4</a:t>
                </a:r>
              </a:p>
              <a:p>
                <a:r>
                  <a:rPr lang="zh-CN" altLang="en-US" dirty="0" smtClean="0"/>
                  <a:t>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，在</a:t>
                </a:r>
                <a:r>
                  <a:rPr lang="en-US" altLang="zh-CN" dirty="0" smtClean="0"/>
                  <a:t>DFP</a:t>
                </a:r>
                <a:r>
                  <a:rPr lang="zh-CN" altLang="en-US" dirty="0" smtClean="0"/>
                  <a:t>算法中，只要矩阵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正定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就一定是正定的。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BFGS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5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拟牛顿法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Hessian</a:t>
            </a:r>
            <a:r>
              <a:rPr lang="zh-CN" altLang="en-US" dirty="0" smtClean="0"/>
              <a:t>矩阵逆矩阵的近似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秩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修正公式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DFP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BFGS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牛顿法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不保证收敛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矩阵和解方程组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顾牛顿法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9.2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为利用牛顿法求解目标函数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极小点时得到迭代点序列，如果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)≠0</m:t>
                    </m:r>
                  </m:oMath>
                </a14:m>
                <a:r>
                  <a:rPr lang="zh-CN" altLang="en-US" dirty="0" smtClean="0"/>
                  <a:t>，那么从点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到点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的搜索方向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个下降方向，即存在一个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，使得对于所有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∈(0,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94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Levenberg</a:t>
                </a:r>
                <a:r>
                  <a:rPr lang="en-US" altLang="zh-CN" dirty="0"/>
                  <a:t>-Marquardt</a:t>
                </a:r>
                <a:r>
                  <a:rPr lang="zh-CN" altLang="en-US" dirty="0"/>
                  <a:t>修正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不正定，那么搜索方向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可能不会是下降方向。</a:t>
                </a:r>
                <a:endParaRPr lang="en-US" altLang="zh-CN" dirty="0" smtClean="0"/>
              </a:p>
              <a:p>
                <a:r>
                  <a:rPr lang="en-US" altLang="zh-CN" dirty="0" err="1"/>
                  <a:t>Levenberg</a:t>
                </a:r>
                <a:r>
                  <a:rPr lang="en-US" altLang="zh-CN" dirty="0"/>
                  <a:t>-Marquardt</a:t>
                </a:r>
                <a:r>
                  <a:rPr lang="zh-CN" altLang="en-US" dirty="0"/>
                  <a:t>修</a:t>
                </a:r>
                <a:r>
                  <a:rPr lang="zh-CN" altLang="en-US" dirty="0" smtClean="0"/>
                  <a:t>正公式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为对称矩阵。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11.1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一阶连续可微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对称正定矩阵，令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 smtClean="0"/>
                  <a:t>，那么有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Hessian</a:t>
            </a:r>
            <a:r>
              <a:rPr lang="zh-CN" altLang="en-US" dirty="0" smtClean="0"/>
              <a:t>矩阵的近似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i="1" dirty="0" smtClean="0">
                    <a:latin typeface="Cambria Math"/>
                  </a:rPr>
                  <a:t>以二次型为例：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≜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≜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0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矩阵的近似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应该满足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0≤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2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矩阵的近似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r>
                          <a:rPr lang="zh-CN" altLang="en-US" i="1">
                            <a:latin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𝒈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…,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[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,…,</m:t>
                    </m:r>
                    <m:r>
                      <a:rPr lang="zh-CN" altLang="en-US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/>
                      </a:rPr>
                      <m:t>]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44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14276</TotalTime>
  <Words>2047</Words>
  <Application>Microsoft Office PowerPoint</Application>
  <PresentationFormat>全屏显示(4:3)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最优化导论</vt:lpstr>
      <vt:lpstr>outline</vt:lpstr>
      <vt:lpstr>引言</vt:lpstr>
      <vt:lpstr>回顾牛顿法</vt:lpstr>
      <vt:lpstr>回顾牛顿法</vt:lpstr>
      <vt:lpstr>引言</vt:lpstr>
      <vt:lpstr>Hessian矩阵的近似</vt:lpstr>
      <vt:lpstr>Hessian矩阵的近似</vt:lpstr>
      <vt:lpstr>Hessian矩阵的近似</vt:lpstr>
      <vt:lpstr>Hessian矩阵的近似</vt:lpstr>
      <vt:lpstr>Hessian矩阵的近似</vt:lpstr>
      <vt:lpstr>秩1修正公式</vt:lpstr>
      <vt:lpstr>秩1修正公式</vt:lpstr>
      <vt:lpstr>秩1修正公式</vt:lpstr>
      <vt:lpstr>DFP算法</vt:lpstr>
      <vt:lpstr>DFP算法</vt:lpstr>
      <vt:lpstr>DFP算法</vt:lpstr>
      <vt:lpstr>BFGS算法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254</cp:revision>
  <dcterms:created xsi:type="dcterms:W3CDTF">2019-04-15T07:35:03Z</dcterms:created>
  <dcterms:modified xsi:type="dcterms:W3CDTF">2019-05-16T01:55:27Z</dcterms:modified>
</cp:coreProperties>
</file>